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22" autoAdjust="0"/>
    <p:restoredTop sz="94660"/>
  </p:normalViewPr>
  <p:slideViewPr>
    <p:cSldViewPr snapToGrid="0">
      <p:cViewPr varScale="1">
        <p:scale>
          <a:sx n="73" d="100"/>
          <a:sy n="73" d="100"/>
        </p:scale>
        <p:origin x="3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fontScale="90000"/>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FC1C5-50C2-654C-B8A5-EB43D02BC07D}"/>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is clear that tv show contents is dominated by kids’ tv genre followed by international tv shows.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 funnel chart&#10;&#10;Description automatically generated">
            <a:extLst>
              <a:ext uri="{FF2B5EF4-FFF2-40B4-BE49-F238E27FC236}">
                <a16:creationId xmlns:a16="http://schemas.microsoft.com/office/drawing/2014/main" id="{A87456AA-B02B-A44D-A4AE-F6849A7B4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8" y="1100336"/>
            <a:ext cx="8362021" cy="5757664"/>
          </a:xfrm>
          <a:prstGeom prst="rect">
            <a:avLst/>
          </a:prstGeom>
        </p:spPr>
      </p:pic>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413803" y="529959"/>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36444" y="1600861"/>
            <a:ext cx="9302750" cy="3416320"/>
          </a:xfrm>
          <a:prstGeom prst="rect">
            <a:avLst/>
          </a:prstGeom>
          <a:noFill/>
        </p:spPr>
        <p:txBody>
          <a:bodyPr wrap="square">
            <a:spAutoFit/>
          </a:bodyPr>
          <a:lstStyle/>
          <a:p>
            <a:pPr marL="285750" indent="-285750">
              <a:buFont typeface="Arial" panose="020B0604020202020204" pitchFamily="34" charset="0"/>
              <a:buChar char="•"/>
            </a:pPr>
            <a:r>
              <a:rPr lang="en-US" dirty="0"/>
              <a:t>During the last three years (2019, 2020 &amp; 2021), Netflix distributed more movies at 69.7% which is far high compared to tv shows with 30.3%. Every country or region likes to produce content based off of their preferential choices. Duration is another interesting consideration where movies consume time in an hour or two, while tv shows follow episodes/seasons. This could help us understand user preference of content, whether user like binge watching or short time user. </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dirty="0"/>
              <a:t>Netflix offer range of genres to subscribers. In the last three years (2019, 2020, 2021), most of the content fells into multiple genre.  Based on visualization by genre for movies, most of the content on platform for movies are international movies tied with dramas followed very closely by documentaries. For tv show contents, kids tv dominated the contents, followed by both international and drama tv shows. </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916502"/>
            <a:ext cx="6356770" cy="28748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8" y="3791365"/>
            <a:ext cx="6317921" cy="2786654"/>
          </a:xfrm>
          <a:prstGeom prst="rect">
            <a:avLst/>
          </a:prstGeom>
        </p:spPr>
      </p:pic>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79" y="850915"/>
            <a:ext cx="6555920" cy="28968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12" y="3822628"/>
            <a:ext cx="6075422" cy="2777652"/>
          </a:xfrm>
          <a:prstGeom prst="rect">
            <a:avLst/>
          </a:prstGeom>
        </p:spPr>
      </p:pic>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t/>
            </a: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11" name="Picture 10" descr="Chart, pie chart&#10;&#10;Description automatically generated">
            <a:extLst>
              <a:ext uri="{FF2B5EF4-FFF2-40B4-BE49-F238E27FC236}">
                <a16:creationId xmlns:a16="http://schemas.microsoft.com/office/drawing/2014/main" id="{83C4B316-D853-EC56-34A6-05288EFD2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85" y="913378"/>
            <a:ext cx="7090823" cy="2899204"/>
          </a:xfrm>
          <a:prstGeom prst="rect">
            <a:avLst/>
          </a:prstGeom>
        </p:spPr>
      </p:pic>
      <p:pic>
        <p:nvPicPr>
          <p:cNvPr id="14" name="Picture 13" descr="Chart, pie chart&#10;&#10;Description automatically generated">
            <a:extLst>
              <a:ext uri="{FF2B5EF4-FFF2-40B4-BE49-F238E27FC236}">
                <a16:creationId xmlns:a16="http://schemas.microsoft.com/office/drawing/2014/main" id="{EB13BDEA-BC3B-857C-8C29-0D6B753AF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650" y="3627705"/>
            <a:ext cx="4943091" cy="2930547"/>
          </a:xfrm>
          <a:prstGeom prst="rect">
            <a:avLst/>
          </a:prstGeom>
        </p:spPr>
      </p:pic>
      <p:sp>
        <p:nvSpPr>
          <p:cNvPr id="15" name="TextBox 14">
            <a:extLst>
              <a:ext uri="{FF2B5EF4-FFF2-40B4-BE49-F238E27FC236}">
                <a16:creationId xmlns:a16="http://schemas.microsoft.com/office/drawing/2014/main" id="{632E51DA-670F-517E-D6B3-7282A59EC241}"/>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7398393" y="1437752"/>
            <a:ext cx="46242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the percentage ratio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43B9A-E913-D94F-A765-3FDD71B93759}"/>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BA7F758-042F-2146-AD19-DF90D9578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851"/>
            <a:ext cx="8471760" cy="5697023"/>
          </a:xfrm>
          <a:prstGeom prst="rect">
            <a:avLst/>
          </a:prstGeom>
        </p:spPr>
      </p:pic>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1344</TotalTime>
  <Words>1099</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Mast, Derek</cp:lastModifiedBy>
  <cp:revision>45</cp:revision>
  <dcterms:created xsi:type="dcterms:W3CDTF">2022-05-08T23:40:22Z</dcterms:created>
  <dcterms:modified xsi:type="dcterms:W3CDTF">2022-05-12T01:19:20Z</dcterms:modified>
</cp:coreProperties>
</file>