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25" y="633437"/>
            <a:ext cx="9557950" cy="2387600"/>
          </a:xfrm>
        </p:spPr>
        <p:txBody>
          <a:bodyPr anchor="b">
            <a:normAutofit/>
          </a:bodyPr>
          <a:lstStyle>
            <a:lvl1pPr algn="ctr">
              <a:defRPr sz="6600" b="1" i="0">
                <a:latin typeface="Bebas Neue 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113112"/>
            <a:ext cx="9557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Bebas Neue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8690" y="6492875"/>
            <a:ext cx="197139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5871" y="6492875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7166" y="6492875"/>
            <a:ext cx="15163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4" y="6356350"/>
            <a:ext cx="64155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093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274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0569" y="6356349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Bebas Neue Bold" pitchFamily="2" charset="77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664" y="1226299"/>
            <a:ext cx="9966671" cy="133125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Netflix Movie and TV Show Trend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376521"/>
            <a:ext cx="9557950" cy="1331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Rolly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Costillas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Derek Mast,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Kemly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Adebisi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Matthew Hill, Chang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Woon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Jang</a:t>
            </a:r>
            <a:endParaRPr lang="en-US" sz="3200" b="1" dirty="0">
              <a:solidFill>
                <a:srgbClr val="D91F25"/>
              </a:solidFill>
              <a:latin typeface="Bebas Neue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3" y="340881"/>
            <a:ext cx="8251553" cy="89736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093" y="1238250"/>
            <a:ext cx="8251553" cy="427762"/>
          </a:xfrm>
        </p:spPr>
        <p:txBody>
          <a:bodyPr/>
          <a:lstStyle/>
          <a:p>
            <a:r>
              <a:rPr lang="en-GB" dirty="0">
                <a:solidFill>
                  <a:srgbClr val="D91F25"/>
                </a:solidFill>
              </a:rPr>
              <a:t>Background and Datasets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5376E-3D7F-41AA-DF3D-FED35878A02B}"/>
              </a:ext>
            </a:extLst>
          </p:cNvPr>
          <p:cNvSpPr txBox="1"/>
          <p:nvPr/>
        </p:nvSpPr>
        <p:spPr>
          <a:xfrm>
            <a:off x="462093" y="2200448"/>
            <a:ext cx="11367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Question: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ow does Netflix keep its user base interested and continue to do so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1) Movies or TV shows in the past?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2) Specific genres of movies and TV shows based on past trends?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3) Relationship between a country and the number of movies and TV shows?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4) Does is this trend consistent each country?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5) Is it reflection of what Netflix wants to focus on?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F92D9-3B57-5846-581A-3D1488D512D8}"/>
              </a:ext>
            </a:extLst>
          </p:cNvPr>
          <p:cNvSpPr txBox="1"/>
          <p:nvPr/>
        </p:nvSpPr>
        <p:spPr>
          <a:xfrm>
            <a:off x="462093" y="4906650"/>
            <a:ext cx="487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Kaggle Datasets and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OMDBapi</a:t>
            </a: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4BD0C-3D26-F72E-6E62-E66D3FBA78F2}"/>
              </a:ext>
            </a:extLst>
          </p:cNvPr>
          <p:cNvSpPr txBox="1"/>
          <p:nvPr/>
        </p:nvSpPr>
        <p:spPr>
          <a:xfrm>
            <a:off x="462093" y="5766194"/>
            <a:ext cx="6719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Pandas/Matplotlib/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Scipy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/Python API</a:t>
            </a:r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847480C-56E7-E5F6-450C-9CA922F1E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4" y="2184514"/>
            <a:ext cx="4762157" cy="317477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512FE3-0F66-7360-06D5-54601E42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71" y="2184514"/>
            <a:ext cx="4762157" cy="317477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Production by Country from 2019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F510D7E-09AB-62E1-D13B-3B0551E8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8" y="2039340"/>
            <a:ext cx="9142857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604582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Popularity by Movie Rating from 2019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8D129ED-4A5F-938F-AFE5-549FD921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7" y="2057571"/>
            <a:ext cx="9986477" cy="29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BF09702-0D9F-0649-9654-FD9D35767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1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3DB8A51-67B8-3B4B-A4E4-7622641B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8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38BE383-6013-D340-A653-E8566E2E0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CAE714C-D9B2-1843-B68D-E5FB0828754B}" vid="{5698195D-B841-0440-9D52-8EF7C15FDF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60</TotalTime>
  <Words>183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Bebas Neue Bold</vt:lpstr>
      <vt:lpstr>Bebas Neue Book</vt:lpstr>
      <vt:lpstr>Helvetica Neue</vt:lpstr>
      <vt:lpstr>Lato</vt:lpstr>
      <vt:lpstr>Open Sans</vt:lpstr>
      <vt:lpstr>Times New Roman</vt:lpstr>
      <vt:lpstr>Office Theme</vt:lpstr>
      <vt:lpstr>Netflix Movie and TV Show Trend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and TV</dc:title>
  <dc:creator>Bryan Nuri Jang</dc:creator>
  <cp:lastModifiedBy>Rolly Costillas</cp:lastModifiedBy>
  <cp:revision>4</cp:revision>
  <dcterms:created xsi:type="dcterms:W3CDTF">2022-05-08T23:40:22Z</dcterms:created>
  <dcterms:modified xsi:type="dcterms:W3CDTF">2022-05-09T18:46:20Z</dcterms:modified>
</cp:coreProperties>
</file>