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72" r:id="rId3"/>
    <p:sldId id="267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>
        <p:scale>
          <a:sx n="117" d="100"/>
          <a:sy n="117" d="100"/>
        </p:scale>
        <p:origin x="29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6A21E-F657-4AB3-AA2E-300EC2325DEE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EE81-AD62-4769-9725-B24C318C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3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ertk/netflix-daily-top-10-in-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sertk/netflix-daily-top-10-in-u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prasertk/netflix-daily-top-10-in-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4C5956-CBA8-1B11-4B8F-EA53AAF9D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58" y="1560284"/>
            <a:ext cx="6620871" cy="3485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74CFB8-748E-8E29-4A37-D0F91B4884B9}"/>
              </a:ext>
            </a:extLst>
          </p:cNvPr>
          <p:cNvSpPr txBox="1"/>
          <p:nvPr/>
        </p:nvSpPr>
        <p:spPr>
          <a:xfrm>
            <a:off x="326572" y="2175327"/>
            <a:ext cx="39782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the ranking in the Daily Top 10 as a metric for popularity: </a:t>
            </a:r>
          </a:p>
          <a:p>
            <a:endParaRPr lang="en-US" sz="1600" dirty="0"/>
          </a:p>
          <a:p>
            <a:r>
              <a:rPr lang="en-US" sz="1600" dirty="0"/>
              <a:t>It appears that Netflix produced content ranked higher on average</a:t>
            </a:r>
          </a:p>
          <a:p>
            <a:endParaRPr lang="en-US" sz="1600" dirty="0"/>
          </a:p>
          <a:p>
            <a:r>
              <a:rPr lang="en-US" sz="1600" dirty="0"/>
              <a:t>Shows tended  to do slightly better than movies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B55F2-D572-81CE-F488-2E69D07CBF0D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https://www.kaggle.com/datasets/prasertk/netflix-daily-top-10-in-us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1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1F38C3-DD64-BDAD-213B-791299597A12}"/>
              </a:ext>
            </a:extLst>
          </p:cNvPr>
          <p:cNvSpPr txBox="1"/>
          <p:nvPr/>
        </p:nvSpPr>
        <p:spPr>
          <a:xfrm>
            <a:off x="6971864" y="888179"/>
            <a:ext cx="292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2F618E-C0B2-9FFA-E33F-7EA213A1CB2F}"/>
              </a:ext>
            </a:extLst>
          </p:cNvPr>
          <p:cNvSpPr txBox="1"/>
          <p:nvPr/>
        </p:nvSpPr>
        <p:spPr>
          <a:xfrm>
            <a:off x="7930526" y="3429000"/>
            <a:ext cx="10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598850-A815-7384-64A5-1CCCEA9F6BE9}"/>
              </a:ext>
            </a:extLst>
          </p:cNvPr>
          <p:cNvSpPr txBox="1"/>
          <p:nvPr/>
        </p:nvSpPr>
        <p:spPr>
          <a:xfrm>
            <a:off x="107143" y="1828058"/>
            <a:ext cx="6369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Now let’s look at how many days something spent in the top 10</a:t>
            </a:r>
          </a:p>
          <a:p>
            <a:endParaRPr lang="en-US" sz="1600" dirty="0"/>
          </a:p>
          <a:p>
            <a:r>
              <a:rPr lang="en-US" sz="1600" dirty="0"/>
              <a:t>Shows spent more time in the Top 10 than movies</a:t>
            </a:r>
          </a:p>
          <a:p>
            <a:endParaRPr lang="en-US" sz="1600" dirty="0"/>
          </a:p>
          <a:p>
            <a:r>
              <a:rPr lang="en-US" sz="1600" dirty="0"/>
              <a:t>Little difference between Netflix and non-Netflix content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4C7A2C7D-7727-B9A5-9359-01F11796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199" y="1320577"/>
            <a:ext cx="3326865" cy="1816115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993D35F-3EAF-4F65-4CCE-C253B30E4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47" y="4090640"/>
            <a:ext cx="3444917" cy="1816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190AF8-AD38-EFE8-2E37-94CA263580E4}"/>
              </a:ext>
            </a:extLst>
          </p:cNvPr>
          <p:cNvSpPr txBox="1"/>
          <p:nvPr/>
        </p:nvSpPr>
        <p:spPr>
          <a:xfrm>
            <a:off x="107142" y="4292323"/>
            <a:ext cx="6369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 time in the Top 10 shows a much stronger lean towards shows, indicating the presence of outliers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A46A3-F116-7E1E-7EF9-BD4A6F08C8CB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https://www.kaggle.com/datasets/prasertk/netflix-daily-top-10-in-us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259FC7-1A83-4F9A-5BF3-2C1DB82E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93" y="622637"/>
            <a:ext cx="6480581" cy="4612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F0CE1-BDB7-035E-BBAD-52A05B6CA441}"/>
              </a:ext>
            </a:extLst>
          </p:cNvPr>
          <p:cNvSpPr txBox="1"/>
          <p:nvPr/>
        </p:nvSpPr>
        <p:spPr>
          <a:xfrm>
            <a:off x="2457450" y="5435144"/>
            <a:ext cx="64805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Important to note that “</a:t>
            </a:r>
            <a:r>
              <a:rPr lang="en-US" sz="1400" dirty="0" err="1"/>
              <a:t>Cocomelon</a:t>
            </a:r>
            <a:r>
              <a:rPr lang="en-US" sz="1400" dirty="0"/>
              <a:t>” was removed from the data for this graph, it appeared a total of 428 days out of 710. Making the Top 10 list 60% of the time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9E97F-A041-AFDD-52FB-C7A31444457D}"/>
              </a:ext>
            </a:extLst>
          </p:cNvPr>
          <p:cNvSpPr txBox="1"/>
          <p:nvPr/>
        </p:nvSpPr>
        <p:spPr>
          <a:xfrm>
            <a:off x="174171" y="1415143"/>
            <a:ext cx="33854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bulk of shows were on the Top 10 list for 5 to 20 days, with frequent outliers staying much longer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 stayed on the Top 10 mostly for less than 10 days, and never more than 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04601-FFE3-1EFA-D973-711348F6A319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https://www.kaggle.com/datasets/prasertk/netflix-daily-top-10-in-us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6AB9CCA-3F93-C2EC-1ACC-473A507C1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14" y="769386"/>
            <a:ext cx="4748542" cy="2659614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30FB95F4-2D61-02ED-A125-A9EFA458C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47" y="3520816"/>
            <a:ext cx="3341676" cy="2751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BF6E1-E161-A5E0-B9AF-A682776013E4}"/>
              </a:ext>
            </a:extLst>
          </p:cNvPr>
          <p:cNvSpPr txBox="1"/>
          <p:nvPr/>
        </p:nvSpPr>
        <p:spPr>
          <a:xfrm>
            <a:off x="220435" y="1289958"/>
            <a:ext cx="4520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Limiting our view to only those shows and movies that were in the Top 10 for 25 days or more, we see that it is mostly shows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D1444-1437-3048-8A8A-E3A3DC853A37}"/>
              </a:ext>
            </a:extLst>
          </p:cNvPr>
          <p:cNvSpPr txBox="1"/>
          <p:nvPr/>
        </p:nvSpPr>
        <p:spPr>
          <a:xfrm>
            <a:off x="220434" y="3429000"/>
            <a:ext cx="431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Even though movies appeared more often in the Top 10, shows spent far more time there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63C2E-B112-8A40-908C-F6D6F97674C8}"/>
              </a:ext>
            </a:extLst>
          </p:cNvPr>
          <p:cNvSpPr txBox="1"/>
          <p:nvPr/>
        </p:nvSpPr>
        <p:spPr>
          <a:xfrm>
            <a:off x="468085" y="6373586"/>
            <a:ext cx="71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https://www.kaggle.com/datasets/prasertk/netflix-daily-top-10-in-us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81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240</TotalTime>
  <Words>258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Bebas Neue Bold</vt:lpstr>
      <vt:lpstr>Bebas Neue Book</vt:lpstr>
      <vt:lpstr>Calibri</vt:lpstr>
      <vt:lpstr>Lato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Matthew Hill</cp:lastModifiedBy>
  <cp:revision>13</cp:revision>
  <dcterms:created xsi:type="dcterms:W3CDTF">2022-05-08T23:40:22Z</dcterms:created>
  <dcterms:modified xsi:type="dcterms:W3CDTF">2022-05-10T02:49:51Z</dcterms:modified>
</cp:coreProperties>
</file>