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65" r:id="rId12"/>
    <p:sldId id="266" r:id="rId13"/>
    <p:sldId id="271" r:id="rId14"/>
    <p:sldId id="276" r:id="rId15"/>
    <p:sldId id="277" r:id="rId16"/>
    <p:sldId id="278"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1" autoAdjust="0"/>
    <p:restoredTop sz="94660"/>
  </p:normalViewPr>
  <p:slideViewPr>
    <p:cSldViewPr snapToGrid="0">
      <p:cViewPr varScale="1">
        <p:scale>
          <a:sx n="79" d="100"/>
          <a:sy n="79" d="100"/>
        </p:scale>
        <p:origin x="224"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fontScale="90000"/>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4B351F1F-F58B-CD46-BA09-147BEBE44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3" y="834851"/>
            <a:ext cx="8214104" cy="6030989"/>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 which is tied with tv dramas.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7235107" y="1568727"/>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47553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7026047" y="509276"/>
            <a:ext cx="4624251" cy="4801314"/>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the timeframe, 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79227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585323"/>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a:t>nd</a:t>
            </a:r>
            <a:r>
              <a:rPr lang="en-US" dirty="0"/>
              <a:t> quarter of 2020 and the 4</a:t>
            </a:r>
            <a:r>
              <a:rPr lang="en-US" baseline="30000" dirty="0"/>
              <a:t>th</a:t>
            </a:r>
            <a:r>
              <a:rPr lang="en-US" dirty="0"/>
              <a:t> quarter of 2021, we could see that there was little change to the popularity of Netflix exclusives.</a:t>
            </a:r>
          </a:p>
          <a:p>
            <a:pPr marL="342900" indent="-342900">
              <a:buAutoNum type="arabicPeriod"/>
            </a:pPr>
            <a:endParaRPr lang="en-US" dirty="0"/>
          </a:p>
          <a:p>
            <a:pPr marL="342900" indent="-342900">
              <a:buAutoNum type="arabicPeriod"/>
            </a:pPr>
            <a:r>
              <a:rPr lang="en-US" dirty="0"/>
              <a:t>Netflix is likely capable of being able to produce TV shows at a faster rate than movies which is likely the reason why there are a lot of options for users to watch new TV shows.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247308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4" name="Picture 3" descr="Chart, pie chart&#10;&#10;Description automatically generated">
            <a:extLst>
              <a:ext uri="{FF2B5EF4-FFF2-40B4-BE49-F238E27FC236}">
                <a16:creationId xmlns:a16="http://schemas.microsoft.com/office/drawing/2014/main" id="{668AC547-9EF6-09B9-41AC-174E3BD8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455" y="3605623"/>
            <a:ext cx="4641537" cy="2925931"/>
          </a:xfrm>
          <a:prstGeom prst="rect">
            <a:avLst/>
          </a:prstGeom>
        </p:spPr>
      </p:pic>
      <p:pic>
        <p:nvPicPr>
          <p:cNvPr id="10" name="Picture 9" descr="Chart, pie chart&#10;&#10;Description automatically generated">
            <a:extLst>
              <a:ext uri="{FF2B5EF4-FFF2-40B4-BE49-F238E27FC236}">
                <a16:creationId xmlns:a16="http://schemas.microsoft.com/office/drawing/2014/main" id="{F616DF3A-4916-59D1-05CF-BB6C7E8F0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70" y="877535"/>
            <a:ext cx="6757309" cy="2886055"/>
          </a:xfrm>
          <a:prstGeom prst="rect">
            <a:avLst/>
          </a:prstGeom>
        </p:spPr>
      </p:pic>
      <p:sp>
        <p:nvSpPr>
          <p:cNvPr id="12" name="TextBox 11">
            <a:extLst>
              <a:ext uri="{FF2B5EF4-FFF2-40B4-BE49-F238E27FC236}">
                <a16:creationId xmlns:a16="http://schemas.microsoft.com/office/drawing/2014/main" id="{53B6B6DE-182F-3409-648F-732CAEF134FC}"/>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FD94-AD41-0CC6-8743-14C26DF9AD15}"/>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genres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funnel chart&#10;&#10;Description automatically generated">
            <a:extLst>
              <a:ext uri="{FF2B5EF4-FFF2-40B4-BE49-F238E27FC236}">
                <a16:creationId xmlns:a16="http://schemas.microsoft.com/office/drawing/2014/main" id="{64E7DD20-275A-8A49-94EA-0AF06A3B5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4852"/>
            <a:ext cx="8343900" cy="5986678"/>
          </a:xfrm>
          <a:prstGeom prst="rect">
            <a:avLst/>
          </a:prstGeom>
        </p:spPr>
      </p:pic>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423740"/>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 which is tied with drama.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1289</TotalTime>
  <Words>1146</Words>
  <Application>Microsoft Macintosh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Rolly Costillas</cp:lastModifiedBy>
  <cp:revision>30</cp:revision>
  <dcterms:created xsi:type="dcterms:W3CDTF">2022-05-08T23:40:22Z</dcterms:created>
  <dcterms:modified xsi:type="dcterms:W3CDTF">2022-05-11T14:45:30Z</dcterms:modified>
</cp:coreProperties>
</file>