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1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7025" y="633437"/>
            <a:ext cx="9557950" cy="2387600"/>
          </a:xfrm>
        </p:spPr>
        <p:txBody>
          <a:bodyPr anchor="b">
            <a:normAutofit/>
          </a:bodyPr>
          <a:lstStyle>
            <a:lvl1pPr algn="ctr">
              <a:defRPr sz="6600" b="1" i="0">
                <a:latin typeface="Bebas Neue Bold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113112"/>
            <a:ext cx="9557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>
                <a:latin typeface="Bebas Neue Book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8690" y="6492875"/>
            <a:ext cx="197139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85871" y="6492875"/>
            <a:ext cx="3275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27166" y="6492875"/>
            <a:ext cx="151638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3" y="1841862"/>
            <a:ext cx="8623663" cy="4387352"/>
          </a:xfr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  <a:lvl2pPr marL="685800" indent="-228600">
              <a:buFontTx/>
              <a:buBlip>
                <a:blip r:embed="rId2"/>
              </a:buBlip>
              <a:defRPr/>
            </a:lvl2pPr>
            <a:lvl3pPr marL="1143000" indent="-228600">
              <a:buFontTx/>
              <a:buBlip>
                <a:blip r:embed="rId2"/>
              </a:buBlip>
              <a:defRPr/>
            </a:lvl3pPr>
            <a:lvl4pPr marL="1600200" indent="-228600">
              <a:buFontTx/>
              <a:buBlip>
                <a:blip r:embed="rId2"/>
              </a:buBlip>
              <a:defRPr/>
            </a:lvl4pPr>
            <a:lvl5pPr marL="2057400" indent="-22860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1539" y="6356349"/>
            <a:ext cx="182280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4462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50424" y="6356350"/>
            <a:ext cx="641552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prezentr.com/?utm_source=templates&amp;utm_medium=presentation&amp;utm_campaign=free_downloads_2020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093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274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0569" y="6356349"/>
            <a:ext cx="151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Bebas Neue Book" pitchFamily="2" charset="77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3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400" b="1" i="0" kern="1200">
          <a:solidFill>
            <a:schemeClr val="tx1"/>
          </a:solidFill>
          <a:latin typeface="Bebas Neue Bold" pitchFamily="2" charset="77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20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4"/>
        </a:buBlip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664" y="1226299"/>
            <a:ext cx="9966671" cy="133125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Netflix Movie and TV Show Trend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7025" y="3376521"/>
            <a:ext cx="9557950" cy="13312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Rolly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Costillas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Derek Mast,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Kemly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Adebisi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Matthew Hill, Chang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Woon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Jang</a:t>
            </a:r>
            <a:endParaRPr lang="en-US" sz="3200" b="1" dirty="0">
              <a:solidFill>
                <a:srgbClr val="D91F25"/>
              </a:solidFill>
              <a:latin typeface="Bebas Neue 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0"/>
            <a:ext cx="8025397" cy="3136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98" y="3402893"/>
            <a:ext cx="787301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2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340881"/>
            <a:ext cx="8251553" cy="897369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093" y="1238250"/>
            <a:ext cx="8251553" cy="427762"/>
          </a:xfrm>
        </p:spPr>
        <p:txBody>
          <a:bodyPr/>
          <a:lstStyle/>
          <a:p>
            <a:r>
              <a:rPr lang="en-GB" dirty="0">
                <a:solidFill>
                  <a:srgbClr val="D91F25"/>
                </a:solidFill>
              </a:rPr>
              <a:t>Background and Datasets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5376E-3D7F-41AA-DF3D-FED35878A02B}"/>
              </a:ext>
            </a:extLst>
          </p:cNvPr>
          <p:cNvSpPr txBox="1"/>
          <p:nvPr/>
        </p:nvSpPr>
        <p:spPr>
          <a:xfrm>
            <a:off x="462093" y="2200448"/>
            <a:ext cx="11367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Question: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ow does Netflix keep its user base interested and continue to do so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1) Movies or TV shows in the past?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2) Specific genres of movies and TV shows based on past trends?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3) Relationship between a country and the number of movies and TV shows?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4) Does is this trend consistent each country?</a:t>
            </a:r>
          </a:p>
          <a:p>
            <a:r>
              <a:rPr lang="en-US" sz="2400" dirty="0">
                <a:solidFill>
                  <a:srgbClr val="000000"/>
                </a:solidFill>
                <a:latin typeface="Helvetica Neue"/>
              </a:rPr>
              <a:t>    5) Is it reflection of what Netflix wants to focus on?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92D9-3B57-5846-581A-3D1488D512D8}"/>
              </a:ext>
            </a:extLst>
          </p:cNvPr>
          <p:cNvSpPr txBox="1"/>
          <p:nvPr/>
        </p:nvSpPr>
        <p:spPr>
          <a:xfrm>
            <a:off x="462093" y="4906650"/>
            <a:ext cx="487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Datasets and 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OMDBapi</a:t>
            </a:r>
            <a:endParaRPr lang="en-US" sz="24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4BD0C-3D26-F72E-6E62-E66D3FBA78F2}"/>
              </a:ext>
            </a:extLst>
          </p:cNvPr>
          <p:cNvSpPr txBox="1"/>
          <p:nvPr/>
        </p:nvSpPr>
        <p:spPr>
          <a:xfrm>
            <a:off x="462093" y="5766194"/>
            <a:ext cx="6719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Pandas/Matplotlib/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Helvetica Neue"/>
              </a:rPr>
              <a:t>Scipy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/Python API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847480C-56E7-E5F6-450C-9CA922F1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14" y="2184514"/>
            <a:ext cx="4762157" cy="317477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A512FE3-0F66-7360-06D5-54601E424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71" y="2184514"/>
            <a:ext cx="4762157" cy="317477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Movie and TV Productions from 2006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181586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Production by Country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FF510D7E-09AB-62E1-D13B-3B0551E8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8" y="2039340"/>
            <a:ext cx="9142857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4E4471E-1446-38E5-1BC2-289263A7D6D3}"/>
              </a:ext>
            </a:extLst>
          </p:cNvPr>
          <p:cNvSpPr txBox="1">
            <a:spLocks/>
          </p:cNvSpPr>
          <p:nvPr/>
        </p:nvSpPr>
        <p:spPr>
          <a:xfrm>
            <a:off x="362378" y="1009650"/>
            <a:ext cx="9604582" cy="489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Popularity by Movie Rating from 2019 to 2021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28134-3C20-40CB-3130-8C3ABB5F73BE}"/>
              </a:ext>
            </a:extLst>
          </p:cNvPr>
          <p:cNvSpPr txBox="1"/>
          <p:nvPr/>
        </p:nvSpPr>
        <p:spPr>
          <a:xfrm>
            <a:off x="362378" y="5911736"/>
            <a:ext cx="625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https://www.kaggle.com/datasets/shivamb/netflix-shows</a:t>
            </a: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8D129ED-4A5F-938F-AFE5-549FD921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7" y="2057571"/>
            <a:ext cx="9986477" cy="29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5BF09702-0D9F-0649-9654-FD9D35767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3DB8A51-67B8-3B4B-A4E4-7622641B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78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E38BE383-6013-D340-A653-E8566E2E0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995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228618"/>
            <a:ext cx="6888797" cy="31154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3344091"/>
            <a:ext cx="8576373" cy="33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ACAE714C-D9B2-1843-B68D-E5FB0828754B}" vid="{5698195D-B841-0440-9D52-8EF7C15FDF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Netflix-PowerPoint-Template</Template>
  <TotalTime>62</TotalTime>
  <Words>145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Bebas Neue Bold</vt:lpstr>
      <vt:lpstr>Bebas Neue Book</vt:lpstr>
      <vt:lpstr>Helvetica Neue</vt:lpstr>
      <vt:lpstr>Lato</vt:lpstr>
      <vt:lpstr>Open Sans</vt:lpstr>
      <vt:lpstr>Times New Roman</vt:lpstr>
      <vt:lpstr>Office Theme</vt:lpstr>
      <vt:lpstr>Netflix Movie and TV Show Trend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Movie and TV</dc:title>
  <dc:creator>Bryan Nuri Jang</dc:creator>
  <cp:lastModifiedBy>Mast, Derek</cp:lastModifiedBy>
  <cp:revision>6</cp:revision>
  <dcterms:created xsi:type="dcterms:W3CDTF">2022-05-08T23:40:22Z</dcterms:created>
  <dcterms:modified xsi:type="dcterms:W3CDTF">2022-05-09T22:15:15Z</dcterms:modified>
</cp:coreProperties>
</file>