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64" r:id="rId10"/>
    <p:sldId id="265" r:id="rId11"/>
    <p:sldId id="266" r:id="rId12"/>
    <p:sldId id="271" r:id="rId13"/>
    <p:sldId id="276" r:id="rId14"/>
    <p:sldId id="277" r:id="rId15"/>
    <p:sldId id="278"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60" d="100"/>
          <a:sy n="60" d="100"/>
        </p:scale>
        <p:origin x="150"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5/10/2022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5/10/2022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5/10/2022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5/10/2022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7235107" y="1568727"/>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47553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7026047" y="509276"/>
            <a:ext cx="4624251" cy="4801314"/>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the timeframe, 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79227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585323"/>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a:t>nd</a:t>
            </a:r>
            <a:r>
              <a:rPr lang="en-US" dirty="0"/>
              <a:t> quarter of 2020 and the 4</a:t>
            </a:r>
            <a:r>
              <a:rPr lang="en-US" baseline="30000" dirty="0"/>
              <a:t>th</a:t>
            </a:r>
            <a:r>
              <a:rPr lang="en-US" dirty="0"/>
              <a:t> quarter of 2021, we could see that there was little change to the popularity of Netflix exclusives.</a:t>
            </a:r>
          </a:p>
          <a:p>
            <a:pPr marL="342900" indent="-342900">
              <a:buAutoNum type="arabicPeriod"/>
            </a:pPr>
            <a:endParaRPr lang="en-US" dirty="0"/>
          </a:p>
          <a:p>
            <a:pPr marL="342900" indent="-342900">
              <a:buAutoNum type="arabicPeriod"/>
            </a:pPr>
            <a:r>
              <a:rPr lang="en-US" dirty="0"/>
              <a:t>Netflix is likely capable of being able to produce TV shows at a faster rate than movies which is likely the reason why there are a lot of options for users to watch new TV shows.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247308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04B-04B6-6E27-70E0-D857309E5875}"/>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both movies and tv shows in the last three years (2019, 2020, 2021)?</a:t>
            </a:r>
          </a:p>
        </p:txBody>
      </p:sp>
      <p:pic>
        <p:nvPicPr>
          <p:cNvPr id="6" name="Picture 5">
            <a:extLst>
              <a:ext uri="{FF2B5EF4-FFF2-40B4-BE49-F238E27FC236}">
                <a16:creationId xmlns:a16="http://schemas.microsoft.com/office/drawing/2014/main" id="{28BD2991-7A52-C13C-B81F-C5D524BC2634}"/>
              </a:ext>
            </a:extLst>
          </p:cNvPr>
          <p:cNvPicPr>
            <a:picLocks noChangeAspect="1"/>
          </p:cNvPicPr>
          <p:nvPr/>
        </p:nvPicPr>
        <p:blipFill>
          <a:blip r:embed="rId2"/>
          <a:stretch>
            <a:fillRect/>
          </a:stretch>
        </p:blipFill>
        <p:spPr>
          <a:xfrm>
            <a:off x="480445" y="1584459"/>
            <a:ext cx="9289770" cy="4056925"/>
          </a:xfrm>
          <a:prstGeom prst="rect">
            <a:avLst/>
          </a:prstGeom>
        </p:spPr>
      </p:pic>
    </p:spTree>
    <p:extLst>
      <p:ext uri="{BB962C8B-B14F-4D97-AF65-F5344CB8AC3E}">
        <p14:creationId xmlns:p14="http://schemas.microsoft.com/office/powerpoint/2010/main" val="28039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1264</TotalTime>
  <Words>1016</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Bebas Neue Bold</vt:lpstr>
      <vt:lpstr>Bebas Neue Book</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Matthew Hill</cp:lastModifiedBy>
  <cp:revision>22</cp:revision>
  <dcterms:created xsi:type="dcterms:W3CDTF">2022-05-08T23:40:22Z</dcterms:created>
  <dcterms:modified xsi:type="dcterms:W3CDTF">2022-05-10T23:25:04Z</dcterms:modified>
</cp:coreProperties>
</file>