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72" r:id="rId3"/>
    <p:sldId id="267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A21E-F657-4AB3-AA2E-300EC2325DE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EE81-AD62-4769-9725-B24C318C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7910714" y="1879492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" y="1183354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3618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879303" y="949183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1837965" y="387176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4704670" y="1927969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" y="1497624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4285528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4745597" y="4752439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7390039" y="1547036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898814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6008186" y="1885127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6025992" y="4621328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68AC547-9EF6-09B9-41AC-174E3BD86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55" y="3605623"/>
            <a:ext cx="4641537" cy="2925931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616DF3A-4916-59D1-05CF-BB6C7E8F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877535"/>
            <a:ext cx="6757309" cy="28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AFD94-AD41-0CC6-8743-14C26DF9AD15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CFD26-CD44-2FE0-2926-DE3BB94A4C4C}"/>
              </a:ext>
            </a:extLst>
          </p:cNvPr>
          <p:cNvSpPr txBox="1"/>
          <p:nvPr/>
        </p:nvSpPr>
        <p:spPr>
          <a:xfrm>
            <a:off x="678872" y="2161309"/>
            <a:ext cx="939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appeared in the Daily Top 10 more often and stayed for much longer than movies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shows tended to do somewhat better </a:t>
            </a:r>
            <a:r>
              <a:rPr lang="en-US" sz="2000"/>
              <a:t>than movies </a:t>
            </a:r>
            <a:r>
              <a:rPr lang="en-US" sz="2000" dirty="0"/>
              <a:t>on average, the top performing slots were overwhelmingly slanted </a:t>
            </a:r>
            <a:r>
              <a:rPr lang="en-US" sz="2000"/>
              <a:t>towards shows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8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280</TotalTime>
  <Words>352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Bebas Neue Bold</vt:lpstr>
      <vt:lpstr>Bebas Neue Book</vt:lpstr>
      <vt:lpstr>Calibri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15</cp:revision>
  <dcterms:created xsi:type="dcterms:W3CDTF">2022-05-08T23:40:22Z</dcterms:created>
  <dcterms:modified xsi:type="dcterms:W3CDTF">2022-05-10T23:23:33Z</dcterms:modified>
</cp:coreProperties>
</file>