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67" r:id="rId8"/>
    <p:sldId id="262" r:id="rId9"/>
    <p:sldId id="279" r:id="rId10"/>
    <p:sldId id="280" r:id="rId11"/>
    <p:sldId id="265" r:id="rId12"/>
    <p:sldId id="266" r:id="rId13"/>
    <p:sldId id="271" r:id="rId14"/>
    <p:sldId id="276" r:id="rId15"/>
    <p:sldId id="277" r:id="rId16"/>
    <p:sldId id="27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ertk/netflix-daily-top-10-in-u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4B351F1F-F58B-CD46-BA09-147BEBE4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" y="834851"/>
            <a:ext cx="8214104" cy="6030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FC1C5-50C2-654C-B8A5-EB43D02BC07D}"/>
              </a:ext>
            </a:extLst>
          </p:cNvPr>
          <p:cNvSpPr txBox="1"/>
          <p:nvPr/>
        </p:nvSpPr>
        <p:spPr>
          <a:xfrm>
            <a:off x="371957" y="126965"/>
            <a:ext cx="821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genres distributed by Netflix for tv shows in the last three years (2019, 2020, 2021)?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ADC40-613F-A64F-8AC1-63A8C1F27AD3}"/>
              </a:ext>
            </a:extLst>
          </p:cNvPr>
          <p:cNvSpPr/>
          <p:nvPr/>
        </p:nvSpPr>
        <p:spPr>
          <a:xfrm>
            <a:off x="8471760" y="1005260"/>
            <a:ext cx="3605938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Netflix offers range of tv show genres and most of the content have multiple genres.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clear that tv show contents is dominated by kids’ tv genre followed by international tv shows which is tied with tv dramas.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" y="863219"/>
            <a:ext cx="6426654" cy="2906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" y="3769687"/>
            <a:ext cx="6338408" cy="27956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0421" y="802803"/>
            <a:ext cx="4624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Popularity by Type During the Pandemic-Q2/2020 vs. Q2/2021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Compared </a:t>
            </a:r>
            <a:r>
              <a:rPr lang="en-US" dirty="0"/>
              <a:t>the results between the two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Exclusive TV shows and Non-Exclusive Movies-both dropped in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see that Netflix Exclusive movies increased over the same time period along with Non-Exclusive TV shows.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812" y="155333"/>
            <a:ext cx="642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was the popular type of entertainment on Netflix during the pandemic?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555" y="671951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https://www.kaggle.com/datasets/prasertk/netflix-daily-top-10-in-us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3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" y="863219"/>
            <a:ext cx="6767655" cy="3030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2" y="3863212"/>
            <a:ext cx="6028637" cy="2756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6047" y="509276"/>
            <a:ext cx="4624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Popularity by Type During the Pandemic-Q4/2020 vs. Q4/2021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Compared </a:t>
            </a:r>
            <a:r>
              <a:rPr lang="en-US" dirty="0"/>
              <a:t>the results between the two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Exclusive TV shows increased a lot bringing it back to the around the same level as the 2</a:t>
            </a:r>
            <a:r>
              <a:rPr lang="en-US" baseline="30000" dirty="0"/>
              <a:t>nd</a:t>
            </a:r>
            <a:r>
              <a:rPr lang="en-US" dirty="0"/>
              <a:t> quarter of 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see that Netflix Exclusive movies </a:t>
            </a:r>
            <a:r>
              <a:rPr lang="en-US" dirty="0" smtClean="0"/>
              <a:t>increased </a:t>
            </a:r>
            <a:r>
              <a:rPr lang="en-US" dirty="0"/>
              <a:t>slightly over the same time period but the non-exclusive movies and TV shows remained around the same or decreased.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</a:t>
            </a:r>
            <a:r>
              <a:rPr lang="en-US" smtClean="0"/>
              <a:t>the data, </a:t>
            </a:r>
            <a:r>
              <a:rPr lang="en-US" dirty="0"/>
              <a:t>we could see a small number of comedy specials in the daily Top 10 that resulted no more than 1-2% per quarter.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812" y="155333"/>
            <a:ext cx="642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was the popular type of entertainment on Netflix during the pandemic?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601" y="675010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https://www.kaggle.com/datasets/prasertk/netflix-daily-top-10-in-us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39" y="1899649"/>
            <a:ext cx="10659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Based on the results from the pandemic, we can see that most people preferred to watch TV </a:t>
            </a:r>
            <a:r>
              <a:rPr lang="en-US" dirty="0" smtClean="0"/>
              <a:t>shows within the United States. </a:t>
            </a:r>
            <a:r>
              <a:rPr lang="en-US" dirty="0"/>
              <a:t>This is likely to have been a result of the lockdowns and people had more time to watch TV shows.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popularity of certain TV shows (example-Tiger King) resulted in more people watching specifically Netflix exclusive TV shows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Netflix is likely capable of being able to produce TV shows at a faster rate than </a:t>
            </a:r>
            <a:r>
              <a:rPr lang="en-US" dirty="0" smtClean="0"/>
              <a:t>movies. This is likely why they are more popular as there are more options </a:t>
            </a:r>
            <a:r>
              <a:rPr lang="en-US" dirty="0"/>
              <a:t>for </a:t>
            </a:r>
            <a:r>
              <a:rPr lang="en-US" dirty="0" smtClean="0"/>
              <a:t>users.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D899-C05C-5F87-A7E0-544F9DEF3900}"/>
              </a:ext>
            </a:extLst>
          </p:cNvPr>
          <p:cNvSpPr txBox="1">
            <a:spLocks/>
          </p:cNvSpPr>
          <p:nvPr/>
        </p:nvSpPr>
        <p:spPr>
          <a:xfrm>
            <a:off x="333120" y="108617"/>
            <a:ext cx="5928195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Discussion and Conclusion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5315" y="698862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https://www.kaggle.com/datasets/prasertk/netflix-daily-top-10-in-us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8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4CFB8-748E-8E29-4A37-D0F91B4884B9}"/>
              </a:ext>
            </a:extLst>
          </p:cNvPr>
          <p:cNvSpPr txBox="1"/>
          <p:nvPr/>
        </p:nvSpPr>
        <p:spPr>
          <a:xfrm>
            <a:off x="7910714" y="1879492"/>
            <a:ext cx="3978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the ranking in the Daily Top 10 as a metric for popularity: </a:t>
            </a:r>
          </a:p>
          <a:p>
            <a:endParaRPr lang="en-US" sz="1600" dirty="0"/>
          </a:p>
          <a:p>
            <a:r>
              <a:rPr lang="en-US" sz="1600" dirty="0"/>
              <a:t>It appears that Netflix produced content ranked higher on average</a:t>
            </a:r>
          </a:p>
          <a:p>
            <a:endParaRPr lang="en-US" sz="1600" dirty="0"/>
          </a:p>
          <a:p>
            <a:r>
              <a:rPr lang="en-US" sz="1600" dirty="0"/>
              <a:t>Shows tended  to do slightly better than movies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B55F2-D572-81CE-F488-2E69D07CBF0D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8B0EAC-82DD-C5D7-63AA-6E919A5D2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0" y="1183354"/>
            <a:ext cx="7337413" cy="3932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4E097-D68B-EBE2-E8CB-27324F2F7323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171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F38C3-DD64-BDAD-213B-791299597A12}"/>
              </a:ext>
            </a:extLst>
          </p:cNvPr>
          <p:cNvSpPr txBox="1"/>
          <p:nvPr/>
        </p:nvSpPr>
        <p:spPr>
          <a:xfrm>
            <a:off x="879303" y="949183"/>
            <a:ext cx="29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F618E-C0B2-9FFA-E33F-7EA213A1CB2F}"/>
              </a:ext>
            </a:extLst>
          </p:cNvPr>
          <p:cNvSpPr txBox="1"/>
          <p:nvPr/>
        </p:nvSpPr>
        <p:spPr>
          <a:xfrm>
            <a:off x="1837965" y="3871760"/>
            <a:ext cx="10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98850-A815-7384-64A5-1CCCEA9F6BE9}"/>
              </a:ext>
            </a:extLst>
          </p:cNvPr>
          <p:cNvSpPr txBox="1"/>
          <p:nvPr/>
        </p:nvSpPr>
        <p:spPr>
          <a:xfrm>
            <a:off x="4704670" y="1927969"/>
            <a:ext cx="6369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 let’s look at how many days something spent in the top 10</a:t>
            </a:r>
          </a:p>
          <a:p>
            <a:endParaRPr lang="en-US" sz="1600" dirty="0"/>
          </a:p>
          <a:p>
            <a:r>
              <a:rPr lang="en-US" sz="1600" dirty="0"/>
              <a:t>Shows spent more time in the Top 10 than movies</a:t>
            </a:r>
          </a:p>
          <a:p>
            <a:endParaRPr lang="en-US" sz="1600" dirty="0"/>
          </a:p>
          <a:p>
            <a:r>
              <a:rPr lang="en-US" sz="1600" dirty="0"/>
              <a:t>Little difference between Netflix and non-Netflix content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C7A2C7D-7727-B9A5-9359-01F11796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8" y="1497624"/>
            <a:ext cx="3326865" cy="181611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993D35F-3EAF-4F65-4CCE-C253B30E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3" y="4285528"/>
            <a:ext cx="3444917" cy="1816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190AF8-AD38-EFE8-2E37-94CA263580E4}"/>
              </a:ext>
            </a:extLst>
          </p:cNvPr>
          <p:cNvSpPr txBox="1"/>
          <p:nvPr/>
        </p:nvSpPr>
        <p:spPr>
          <a:xfrm>
            <a:off x="4745597" y="4752439"/>
            <a:ext cx="636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time in the Top 10 shows a much stronger lean towards shows, indicating the presence of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A46A3-F116-7E1E-7EF9-BD4A6F08C8CB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https://www.kaggle.com/datasets/prasertk/netflix-daily-top-10-in-us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414C9-3CB5-F387-4844-DF86D794A77A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147957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DF0CE1-BDB7-035E-BBAD-52A05B6CA441}"/>
              </a:ext>
            </a:extLst>
          </p:cNvPr>
          <p:cNvSpPr txBox="1"/>
          <p:nvPr/>
        </p:nvSpPr>
        <p:spPr>
          <a:xfrm>
            <a:off x="1866900" y="5714056"/>
            <a:ext cx="6480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to note that “</a:t>
            </a:r>
            <a:r>
              <a:rPr lang="en-US" sz="1400" dirty="0" err="1"/>
              <a:t>Cocomelon</a:t>
            </a:r>
            <a:r>
              <a:rPr lang="en-US" sz="1400" dirty="0"/>
              <a:t>” was removed from the data for this graph, it appeared a total of 428 days out of 710. Making the Top 10 list 60% of the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9E97F-A041-AFDD-52FB-C7A31444457D}"/>
              </a:ext>
            </a:extLst>
          </p:cNvPr>
          <p:cNvSpPr txBox="1"/>
          <p:nvPr/>
        </p:nvSpPr>
        <p:spPr>
          <a:xfrm>
            <a:off x="7390039" y="1547036"/>
            <a:ext cx="3385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bulk of shows were on the Top 10 list for 5 to 20 days, with frequent outliers staying much longer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 stayed on the Top 10 mostly for less than 10 days, and never more than 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04601-FFE3-1EFA-D973-711348F6A319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C2E316-23CD-5F88-43FC-AAF6AE10C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898814"/>
            <a:ext cx="6507595" cy="4682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C5356D-37DF-51AF-7C57-41AC46854AC2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2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BBF6E1-E161-A5E0-B9AF-A682776013E4}"/>
              </a:ext>
            </a:extLst>
          </p:cNvPr>
          <p:cNvSpPr txBox="1"/>
          <p:nvPr/>
        </p:nvSpPr>
        <p:spPr>
          <a:xfrm>
            <a:off x="6008186" y="1885127"/>
            <a:ext cx="452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Limiting our view to only those shows and movies that were in the Top 10 for 25 days or more, we see that it is mostly shows.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D1444-1437-3048-8A8A-E3A3DC853A37}"/>
              </a:ext>
            </a:extLst>
          </p:cNvPr>
          <p:cNvSpPr txBox="1"/>
          <p:nvPr/>
        </p:nvSpPr>
        <p:spPr>
          <a:xfrm>
            <a:off x="6025992" y="4621328"/>
            <a:ext cx="431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Even though movies appeared more often in the Top 10, shows spent far more time there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63C2E-B112-8A40-908C-F6D6F97674C8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668AC547-9EF6-09B9-41AC-174E3BD86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55" y="3605623"/>
            <a:ext cx="4641537" cy="2925931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F616DF3A-4916-59D1-05CF-BB6C7E8F0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0" y="877535"/>
            <a:ext cx="6757309" cy="2886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6B6DE-182F-3409-648F-732CAEF134FC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17281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AFD94-AD41-0CC6-8743-14C26DF9AD15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CFD26-CD44-2FE0-2926-DE3BB94A4C4C}"/>
              </a:ext>
            </a:extLst>
          </p:cNvPr>
          <p:cNvSpPr txBox="1"/>
          <p:nvPr/>
        </p:nvSpPr>
        <p:spPr>
          <a:xfrm>
            <a:off x="678872" y="2161309"/>
            <a:ext cx="9393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Shows appeared in the Daily Top 10 more often and stayed for much longer than movies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While shows tended to do somewhat better than movies on average, the top performing slots were overwhelmingly slanted towards shows.</a:t>
            </a:r>
          </a:p>
        </p:txBody>
      </p:sp>
    </p:spTree>
    <p:extLst>
      <p:ext uri="{BB962C8B-B14F-4D97-AF65-F5344CB8AC3E}">
        <p14:creationId xmlns:p14="http://schemas.microsoft.com/office/powerpoint/2010/main" val="91687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Does is this trend consistent each country?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Is it reflection of what Netflix wants to focus on?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5" y="1409814"/>
            <a:ext cx="4133678" cy="275578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72" y="1409815"/>
            <a:ext cx="4133678" cy="275578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8814" y="96523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3156E-B22D-D454-7D25-A09A292D2C98}"/>
              </a:ext>
            </a:extLst>
          </p:cNvPr>
          <p:cNvSpPr txBox="1"/>
          <p:nvPr/>
        </p:nvSpPr>
        <p:spPr>
          <a:xfrm>
            <a:off x="368814" y="585587"/>
            <a:ext cx="429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Trends in the past?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03AA-05BA-4CEC-95AF-7326664F42C4}"/>
              </a:ext>
            </a:extLst>
          </p:cNvPr>
          <p:cNvSpPr txBox="1"/>
          <p:nvPr/>
        </p:nvSpPr>
        <p:spPr>
          <a:xfrm>
            <a:off x="368814" y="4757341"/>
            <a:ext cx="6171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movies has been more produced than TV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ratio of TV to Movie recently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might shift to TV shows in the future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9F04F-83E3-99C2-7EC5-20719874210D}"/>
              </a:ext>
            </a:extLst>
          </p:cNvPr>
          <p:cNvSpPr txBox="1"/>
          <p:nvPr/>
        </p:nvSpPr>
        <p:spPr>
          <a:xfrm>
            <a:off x="368814" y="6272413"/>
            <a:ext cx="539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25802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1579804"/>
            <a:ext cx="8362522" cy="3345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45F77-18BA-7F21-CECF-B497731CC6D7}"/>
              </a:ext>
            </a:extLst>
          </p:cNvPr>
          <p:cNvSpPr txBox="1"/>
          <p:nvPr/>
        </p:nvSpPr>
        <p:spPr>
          <a:xfrm>
            <a:off x="368814" y="585587"/>
            <a:ext cx="357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in the past?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3242B-D883-02F3-BCFB-3DB5F22733EF}"/>
              </a:ext>
            </a:extLst>
          </p:cNvPr>
          <p:cNvSpPr txBox="1"/>
          <p:nvPr/>
        </p:nvSpPr>
        <p:spPr>
          <a:xfrm>
            <a:off x="362378" y="5275447"/>
            <a:ext cx="697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States overwhelms other countries in Netflix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productions decrease from 2019 to 2021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C2E9C-33D9-5158-E85B-B201ADD95114}"/>
              </a:ext>
            </a:extLst>
          </p:cNvPr>
          <p:cNvSpPr txBox="1"/>
          <p:nvPr/>
        </p:nvSpPr>
        <p:spPr>
          <a:xfrm>
            <a:off x="368814" y="6272413"/>
            <a:ext cx="539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59AC340-4B83-8BE3-8C7E-3DB268B3C07E}"/>
              </a:ext>
            </a:extLst>
          </p:cNvPr>
          <p:cNvSpPr/>
          <p:nvPr/>
        </p:nvSpPr>
        <p:spPr>
          <a:xfrm flipV="1">
            <a:off x="7721600" y="4439730"/>
            <a:ext cx="241300" cy="660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59CE9EF-17A4-7BAA-A1D1-A908164E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17" y="1189495"/>
            <a:ext cx="6718514" cy="447901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BFD41A8-A070-92FC-FAD8-D1D199C0716D}"/>
              </a:ext>
            </a:extLst>
          </p:cNvPr>
          <p:cNvSpPr txBox="1">
            <a:spLocks/>
          </p:cNvSpPr>
          <p:nvPr/>
        </p:nvSpPr>
        <p:spPr>
          <a:xfrm>
            <a:off x="368814" y="96523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</p:spTree>
    <p:extLst>
      <p:ext uri="{BB962C8B-B14F-4D97-AF65-F5344CB8AC3E}">
        <p14:creationId xmlns:p14="http://schemas.microsoft.com/office/powerpoint/2010/main" val="22795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33120" y="46625"/>
            <a:ext cx="8044393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Rating from 2019 to 2021 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" y="1213379"/>
            <a:ext cx="8521153" cy="2556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E14D88-50CB-10D0-0C3C-77CC4CB9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0" y="3939415"/>
            <a:ext cx="8458200" cy="2686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99E28-61E1-C5B2-C069-2CCCD361D180}"/>
              </a:ext>
            </a:extLst>
          </p:cNvPr>
          <p:cNvSpPr txBox="1"/>
          <p:nvPr/>
        </p:nvSpPr>
        <p:spPr>
          <a:xfrm>
            <a:off x="368814" y="585587"/>
            <a:ext cx="357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in the past?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AD19F-A510-2D48-250D-413A9EBA4A44}"/>
              </a:ext>
            </a:extLst>
          </p:cNvPr>
          <p:cNvSpPr txBox="1"/>
          <p:nvPr/>
        </p:nvSpPr>
        <p:spPr>
          <a:xfrm>
            <a:off x="8562720" y="3169560"/>
            <a:ext cx="3613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TV-MA rating always high but</a:t>
            </a:r>
          </a:p>
          <a:p>
            <a:r>
              <a:rPr lang="en-US" dirty="0"/>
              <a:t>     decreasing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PG, PG-13, TV-Y7 is increasing</a:t>
            </a:r>
          </a:p>
        </p:txBody>
      </p:sp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4F5AE-A8A4-2F28-DA39-A81BEC27A44A}"/>
              </a:ext>
            </a:extLst>
          </p:cNvPr>
          <p:cNvSpPr txBox="1"/>
          <p:nvPr/>
        </p:nvSpPr>
        <p:spPr>
          <a:xfrm>
            <a:off x="336550" y="2565400"/>
            <a:ext cx="9302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TV Shows are often cheaper to make and is usually 2-10 times faster than Movies in production.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Dataset might demonstrate that Netflix is leaning towards TV shows in the future because it has a higher profit margin, or it is cheaper to stream on their services.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13E0CBD-45F3-B003-A61C-DFB5A5FE3A6F}"/>
              </a:ext>
            </a:extLst>
          </p:cNvPr>
          <p:cNvSpPr txBox="1">
            <a:spLocks/>
          </p:cNvSpPr>
          <p:nvPr/>
        </p:nvSpPr>
        <p:spPr>
          <a:xfrm>
            <a:off x="333120" y="108617"/>
            <a:ext cx="5928195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5632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F115304-8055-634A-9277-5C5EAFCC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11" y="1437752"/>
            <a:ext cx="4889430" cy="4889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EA0B97-106A-A9BE-D888-DA0E9EE972A8}"/>
              </a:ext>
            </a:extLst>
          </p:cNvPr>
          <p:cNvSpPr txBox="1"/>
          <p:nvPr/>
        </p:nvSpPr>
        <p:spPr>
          <a:xfrm>
            <a:off x="391474" y="238430"/>
            <a:ext cx="821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Netflix prefer movies or tv shows?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7E6DB-1FFF-AF48-AA0B-AB777D5FF23D}"/>
              </a:ext>
            </a:extLst>
          </p:cNvPr>
          <p:cNvSpPr txBox="1"/>
          <p:nvPr/>
        </p:nvSpPr>
        <p:spPr>
          <a:xfrm>
            <a:off x="7398393" y="1437752"/>
            <a:ext cx="4624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visualization shows genres of both tv shows and movies.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known that movies are far high compared to tv shows in the last three years.</a:t>
            </a:r>
          </a:p>
        </p:txBody>
      </p:sp>
    </p:spTree>
    <p:extLst>
      <p:ext uri="{BB962C8B-B14F-4D97-AF65-F5344CB8AC3E}">
        <p14:creationId xmlns:p14="http://schemas.microsoft.com/office/powerpoint/2010/main" val="5608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64E7DD20-275A-8A49-94EA-0AF06A3B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4852"/>
            <a:ext cx="8343900" cy="5986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43B9A-E913-D94F-A765-3FDD71B93759}"/>
              </a:ext>
            </a:extLst>
          </p:cNvPr>
          <p:cNvSpPr txBox="1"/>
          <p:nvPr/>
        </p:nvSpPr>
        <p:spPr>
          <a:xfrm>
            <a:off x="371957" y="126965"/>
            <a:ext cx="821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genres distributed by Netflix for movies in the last three years (2019, 2020, 2021)?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4EEF0-A7BA-B645-9A1F-BA9E7CECA353}"/>
              </a:ext>
            </a:extLst>
          </p:cNvPr>
          <p:cNvSpPr/>
          <p:nvPr/>
        </p:nvSpPr>
        <p:spPr>
          <a:xfrm>
            <a:off x="8471760" y="1005260"/>
            <a:ext cx="3605938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Netflix offers range of movie genres and most of the content have multiple genres.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last there years, movie contents is dominated by international genre due to Netflix international presence, which is tied with drama.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6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1299</TotalTime>
  <Words>987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Bebas Neue Bold</vt:lpstr>
      <vt:lpstr>Bebas Neue Book</vt:lpstr>
      <vt:lpstr>Calibri</vt:lpstr>
      <vt:lpstr>Helvetica Neue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Mast, Derek</cp:lastModifiedBy>
  <cp:revision>32</cp:revision>
  <dcterms:created xsi:type="dcterms:W3CDTF">2022-05-08T23:40:22Z</dcterms:created>
  <dcterms:modified xsi:type="dcterms:W3CDTF">2022-05-11T21:26:59Z</dcterms:modified>
</cp:coreProperties>
</file>