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Adebisi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0"/>
            <a:ext cx="8025397" cy="313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3402893"/>
            <a:ext cx="787301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C04CFB4-7277-6A20-C460-844DCFF6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1" y="527464"/>
            <a:ext cx="7250041" cy="52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4C5956-CBA8-1B11-4B8F-EA53AAF9D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61" y="1152143"/>
            <a:ext cx="7695238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1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2CE3AB2-DEEF-B570-C552-B6766D95F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63" y="1122900"/>
            <a:ext cx="4850793" cy="3530159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1BAA88F-D0A1-A211-1B46-A41B2D91A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9" y="1122899"/>
            <a:ext cx="493968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2184514"/>
            <a:ext cx="4762157" cy="317477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71" y="2184514"/>
            <a:ext cx="4762157" cy="31747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2039340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604582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Movie Rating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2057571"/>
            <a:ext cx="9986477" cy="29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BF09702-0D9F-0649-9654-FD9D3576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DB8A51-67B8-3B4B-A4E4-7622641B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8BE383-6013-D340-A653-E8566E2E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28618"/>
            <a:ext cx="6888797" cy="3115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3344091"/>
            <a:ext cx="8576373" cy="33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77</TotalTime>
  <Words>183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Bebas Neue Bold</vt:lpstr>
      <vt:lpstr>Bebas Neue Book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8</cp:revision>
  <dcterms:created xsi:type="dcterms:W3CDTF">2022-05-08T23:40:22Z</dcterms:created>
  <dcterms:modified xsi:type="dcterms:W3CDTF">2022-05-09T23:01:56Z</dcterms:modified>
</cp:coreProperties>
</file>