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t, Derek" initials="MD" lastIdx="1" clrIdx="0">
    <p:extLst>
      <p:ext uri="{19B8F6BF-5375-455C-9EA6-DF929625EA0E}">
        <p15:presenceInfo xmlns:p15="http://schemas.microsoft.com/office/powerpoint/2012/main" userId="S-1-5-21-789336058-1482476501-1801674531-533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5/9/2022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5/9/2022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5/9/2022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5/9/2022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42" y="1035656"/>
            <a:ext cx="6426654" cy="29064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18" y="4062309"/>
            <a:ext cx="6338408" cy="2795691"/>
          </a:xfrm>
          <a:prstGeom prst="rect">
            <a:avLst/>
          </a:prstGeom>
        </p:spPr>
      </p:pic>
      <p:sp>
        <p:nvSpPr>
          <p:cNvPr id="9" name="TextBox 8"/>
          <p:cNvSpPr txBox="1"/>
          <p:nvPr/>
        </p:nvSpPr>
        <p:spPr>
          <a:xfrm>
            <a:off x="6884126" y="344361"/>
            <a:ext cx="4624251" cy="3139321"/>
          </a:xfrm>
          <a:prstGeom prst="rect">
            <a:avLst/>
          </a:prstGeom>
          <a:noFill/>
        </p:spPr>
        <p:txBody>
          <a:bodyPr wrap="square" rtlCol="0">
            <a:spAutoFit/>
          </a:bodyPr>
          <a:lstStyle/>
          <a:p>
            <a:r>
              <a:rPr lang="en-US" b="1" dirty="0"/>
              <a:t>Popularity by Type During the </a:t>
            </a:r>
            <a:r>
              <a:rPr lang="en-US" b="1" dirty="0" smtClean="0"/>
              <a:t>Pandemic-Q2/2020 vs. Q2/2021</a:t>
            </a:r>
          </a:p>
          <a:p>
            <a:pPr marL="285750" indent="-285750">
              <a:buFont typeface="Arial" panose="020B0604020202020204" pitchFamily="34" charset="0"/>
              <a:buChar char="•"/>
            </a:pPr>
            <a:r>
              <a:rPr lang="en-US" dirty="0" smtClean="0"/>
              <a:t>Compare the results between the two quarters</a:t>
            </a:r>
          </a:p>
          <a:p>
            <a:pPr marL="285750" indent="-285750">
              <a:buFont typeface="Arial" panose="020B0604020202020204" pitchFamily="34" charset="0"/>
              <a:buChar char="•"/>
            </a:pPr>
            <a:r>
              <a:rPr lang="en-US" dirty="0" smtClean="0"/>
              <a:t>Netflix Exclusive TV shows and Non-Exclusive Movies-both dropped in popularity.</a:t>
            </a:r>
          </a:p>
          <a:p>
            <a:pPr marL="285750" indent="-285750">
              <a:buFont typeface="Arial" panose="020B0604020202020204" pitchFamily="34" charset="0"/>
              <a:buChar char="•"/>
            </a:pPr>
            <a:r>
              <a:rPr lang="en-US" dirty="0" smtClean="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smtClean="0"/>
              <a:t>What was the popular type of entertainment on Netflix during the pandemic?</a:t>
            </a:r>
            <a:endParaRPr lang="en-US" sz="2000" b="1" dirty="0"/>
          </a:p>
        </p:txBody>
      </p:sp>
    </p:spTree>
    <p:extLst>
      <p:ext uri="{BB962C8B-B14F-4D97-AF65-F5344CB8AC3E}">
        <p14:creationId xmlns:p14="http://schemas.microsoft.com/office/powerpoint/2010/main" val="47553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9" y="1007659"/>
            <a:ext cx="6767655" cy="30305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7" y="4101738"/>
            <a:ext cx="6028637" cy="2756262"/>
          </a:xfrm>
          <a:prstGeom prst="rect">
            <a:avLst/>
          </a:prstGeom>
        </p:spPr>
      </p:pic>
      <p:sp>
        <p:nvSpPr>
          <p:cNvPr id="9" name="TextBox 8"/>
          <p:cNvSpPr txBox="1"/>
          <p:nvPr/>
        </p:nvSpPr>
        <p:spPr>
          <a:xfrm>
            <a:off x="6871064" y="135356"/>
            <a:ext cx="4624251" cy="4801314"/>
          </a:xfrm>
          <a:prstGeom prst="rect">
            <a:avLst/>
          </a:prstGeom>
          <a:noFill/>
        </p:spPr>
        <p:txBody>
          <a:bodyPr wrap="square" rtlCol="0">
            <a:spAutoFit/>
          </a:bodyPr>
          <a:lstStyle/>
          <a:p>
            <a:r>
              <a:rPr lang="en-US" b="1" dirty="0" smtClean="0"/>
              <a:t>Popularity by Type During the Pandemic-Q4/2020 vs. Q4/2021</a:t>
            </a:r>
            <a:endParaRPr lang="en-US" dirty="0" smtClean="0"/>
          </a:p>
          <a:p>
            <a:pPr marL="285750" indent="-285750">
              <a:buFont typeface="Arial" panose="020B0604020202020204" pitchFamily="34" charset="0"/>
              <a:buChar char="•"/>
            </a:pPr>
            <a:r>
              <a:rPr lang="en-US" dirty="0" smtClean="0"/>
              <a:t>Compare the results between the two quarters.</a:t>
            </a:r>
          </a:p>
          <a:p>
            <a:pPr marL="285750" indent="-285750">
              <a:buFont typeface="Arial" panose="020B0604020202020204" pitchFamily="34" charset="0"/>
              <a:buChar char="•"/>
            </a:pPr>
            <a:r>
              <a:rPr lang="en-US" dirty="0" smtClean="0"/>
              <a:t>Netflix Exclusive TV shows increased a lot bringing it back to the around the same level as the 2</a:t>
            </a:r>
            <a:r>
              <a:rPr lang="en-US" baseline="30000" dirty="0" smtClean="0"/>
              <a:t>nd</a:t>
            </a:r>
            <a:r>
              <a:rPr lang="en-US" dirty="0" smtClean="0"/>
              <a:t> quarter of 2020. </a:t>
            </a:r>
          </a:p>
          <a:p>
            <a:pPr marL="285750" indent="-285750">
              <a:buFont typeface="Arial" panose="020B0604020202020204" pitchFamily="34" charset="0"/>
              <a:buChar char="•"/>
            </a:pPr>
            <a:r>
              <a:rPr lang="en-US" dirty="0" smtClean="0"/>
              <a:t>We could see that Netflix Exclusive movies actually increased slightly over the same time period but the non-exclusive movies and TV shows remained around the same or decreased.</a:t>
            </a:r>
          </a:p>
          <a:p>
            <a:pPr marL="285750" indent="-285750">
              <a:buFont typeface="Arial" panose="020B0604020202020204" pitchFamily="34" charset="0"/>
              <a:buChar char="•"/>
            </a:pPr>
            <a:r>
              <a:rPr lang="en-US" dirty="0" smtClean="0"/>
              <a:t>Throughout the timeframe, we could see a small number of comedy specials in the daily Top 10 that resulted no more than 1-2% per quarter.</a:t>
            </a:r>
            <a:endParaRPr lang="en-US" dirty="0"/>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smtClean="0"/>
              <a:t>What was the popular type of entertainment on Netflix during the pandemic?</a:t>
            </a:r>
            <a:endParaRPr lang="en-US" sz="2000" b="1" dirty="0"/>
          </a:p>
        </p:txBody>
      </p:sp>
    </p:spTree>
    <p:extLst>
      <p:ext uri="{BB962C8B-B14F-4D97-AF65-F5344CB8AC3E}">
        <p14:creationId xmlns:p14="http://schemas.microsoft.com/office/powerpoint/2010/main" val="79227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846" y="1698171"/>
            <a:ext cx="10659291" cy="2308324"/>
          </a:xfrm>
          <a:prstGeom prst="rect">
            <a:avLst/>
          </a:prstGeom>
          <a:noFill/>
        </p:spPr>
        <p:txBody>
          <a:bodyPr wrap="square" rtlCol="0">
            <a:spAutoFit/>
          </a:bodyPr>
          <a:lstStyle/>
          <a:p>
            <a:pPr marL="342900" indent="-342900">
              <a:buAutoNum type="arabicPeriod"/>
            </a:pPr>
            <a:r>
              <a:rPr lang="en-US" dirty="0" smtClean="0"/>
              <a:t>Based on the results from the pandemic, we can see that most people preferred to watch TV shows. This is likely to have been a result of the lockdowns and people had more time to watch TV shows. Also, the popularity of certain TV shows (example-Tiger King) resulted in more people watching specifically Netflix exclusive TV shows. We could see decreases amongst the Netflix exclusive TV shows over the course of the pandemic but the comparison between the 2</a:t>
            </a:r>
            <a:r>
              <a:rPr lang="en-US" baseline="30000" dirty="0" smtClean="0"/>
              <a:t>nd</a:t>
            </a:r>
            <a:r>
              <a:rPr lang="en-US" dirty="0" smtClean="0"/>
              <a:t> quarter of 2020 and the 4</a:t>
            </a:r>
            <a:r>
              <a:rPr lang="en-US" baseline="30000" dirty="0" smtClean="0"/>
              <a:t>th</a:t>
            </a:r>
            <a:r>
              <a:rPr lang="en-US" dirty="0" smtClean="0"/>
              <a:t> quarter of 2021, we could see that there was little change to the popularity of </a:t>
            </a:r>
            <a:r>
              <a:rPr lang="en-US" smtClean="0"/>
              <a:t>Netflix exclusives.</a:t>
            </a:r>
            <a:endParaRPr lang="en-US" dirty="0" smtClean="0"/>
          </a:p>
          <a:p>
            <a:pPr marL="342900" indent="-342900">
              <a:buAutoNum type="arabicPeriod"/>
            </a:pPr>
            <a:r>
              <a:rPr lang="en-US" dirty="0" smtClean="0"/>
              <a:t>Netflix is likely capable of being able to produce TV shows at a faster rate than movies which is likely the reason why there are a lot of options for users to watch new TV shows.</a:t>
            </a:r>
          </a:p>
        </p:txBody>
      </p:sp>
    </p:spTree>
    <p:extLst>
      <p:ext uri="{BB962C8B-B14F-4D97-AF65-F5344CB8AC3E}">
        <p14:creationId xmlns:p14="http://schemas.microsoft.com/office/powerpoint/2010/main" val="2473088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149</TotalTime>
  <Words>317</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Bebas Neue Bold</vt:lpstr>
      <vt:lpstr>Bebas Neue Book</vt:lpstr>
      <vt:lpstr>Lato</vt:lpstr>
      <vt:lpstr>Open Sans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Mast, Derek</cp:lastModifiedBy>
  <cp:revision>16</cp:revision>
  <dcterms:created xsi:type="dcterms:W3CDTF">2022-05-08T23:40:22Z</dcterms:created>
  <dcterms:modified xsi:type="dcterms:W3CDTF">2022-05-10T01:14:53Z</dcterms:modified>
</cp:coreProperties>
</file>