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2" r:id="rId3"/>
    <p:sldId id="267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A21E-F657-4AB3-AA2E-300EC2325D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EE81-AD62-4769-9725-B24C318C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326572" y="2175327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78" y="1240143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3618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6971864" y="888179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7930526" y="342900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107143" y="1828058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99" y="1320577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47" y="4090640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107142" y="4292323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174171" y="1415143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1" y="893160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220435" y="1289958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220434" y="3429000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68AC547-9EF6-09B9-41AC-174E3BD86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39" y="3632321"/>
            <a:ext cx="4641537" cy="2925931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616DF3A-4916-59D1-05CF-BB6C7E8F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2" y="988169"/>
            <a:ext cx="6757309" cy="28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263</TotalTime>
  <Words>302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Bebas Neue Bold</vt:lpstr>
      <vt:lpstr>Bebas Neue Book</vt:lpstr>
      <vt:lpstr>Calibri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14</cp:revision>
  <dcterms:created xsi:type="dcterms:W3CDTF">2022-05-08T23:40:22Z</dcterms:created>
  <dcterms:modified xsi:type="dcterms:W3CDTF">2022-05-10T21:28:48Z</dcterms:modified>
</cp:coreProperties>
</file>