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26"/>
  </p:notesMasterIdLst>
  <p:sldIdLst>
    <p:sldId id="256" r:id="rId3"/>
    <p:sldId id="258" r:id="rId4"/>
    <p:sldId id="259" r:id="rId5"/>
    <p:sldId id="260" r:id="rId6"/>
    <p:sldId id="262" r:id="rId7"/>
    <p:sldId id="283" r:id="rId8"/>
    <p:sldId id="263" r:id="rId9"/>
    <p:sldId id="269" r:id="rId10"/>
    <p:sldId id="291" r:id="rId11"/>
    <p:sldId id="294" r:id="rId12"/>
    <p:sldId id="290" r:id="rId13"/>
    <p:sldId id="292" r:id="rId14"/>
    <p:sldId id="293" r:id="rId15"/>
    <p:sldId id="261" r:id="rId16"/>
    <p:sldId id="270" r:id="rId17"/>
    <p:sldId id="298" r:id="rId18"/>
    <p:sldId id="300" r:id="rId19"/>
    <p:sldId id="299" r:id="rId20"/>
    <p:sldId id="271" r:id="rId21"/>
    <p:sldId id="264" r:id="rId22"/>
    <p:sldId id="272" r:id="rId23"/>
    <p:sldId id="265" r:id="rId24"/>
    <p:sldId id="295" r:id="rId25"/>
    <p:sldId id="287" r:id="rId26"/>
    <p:sldId id="288" r:id="rId27"/>
    <p:sldId id="289" r:id="rId28"/>
    <p:sldId id="284" r:id="rId29"/>
    <p:sldId id="285" r:id="rId30"/>
    <p:sldId id="267" r:id="rId31"/>
    <p:sldId id="268" r:id="rId32"/>
    <p:sldId id="280" r:id="rId33"/>
    <p:sldId id="281" r:id="rId34"/>
    <p:sldId id="286" r:id="rId35"/>
    <p:sldId id="282" r:id="rId36"/>
    <p:sldId id="273" r:id="rId37"/>
    <p:sldId id="274" r:id="rId38"/>
    <p:sldId id="276" r:id="rId39"/>
    <p:sldId id="277" r:id="rId40"/>
    <p:sldId id="297" r:id="rId41"/>
    <p:sldId id="278" r:id="rId42"/>
    <p:sldId id="342" r:id="rId43"/>
    <p:sldId id="343" r:id="rId44"/>
    <p:sldId id="296"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44"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32" r:id="rId76"/>
    <p:sldId id="331" r:id="rId77"/>
    <p:sldId id="333" r:id="rId78"/>
    <p:sldId id="334" r:id="rId79"/>
    <p:sldId id="335" r:id="rId80"/>
    <p:sldId id="336" r:id="rId81"/>
    <p:sldId id="338" r:id="rId82"/>
    <p:sldId id="340" r:id="rId83"/>
    <p:sldId id="339" r:id="rId84"/>
    <p:sldId id="345" r:id="rId85"/>
    <p:sldId id="346" r:id="rId86"/>
    <p:sldId id="266" r:id="rId87"/>
    <p:sldId id="347" r:id="rId88"/>
    <p:sldId id="348" r:id="rId89"/>
    <p:sldId id="349" r:id="rId90"/>
    <p:sldId id="353" r:id="rId91"/>
    <p:sldId id="350" r:id="rId92"/>
    <p:sldId id="355" r:id="rId93"/>
    <p:sldId id="351" r:id="rId94"/>
    <p:sldId id="359" r:id="rId95"/>
    <p:sldId id="356" r:id="rId96"/>
    <p:sldId id="357" r:id="rId97"/>
    <p:sldId id="358" r:id="rId98"/>
    <p:sldId id="279" r:id="rId99"/>
    <p:sldId id="362" r:id="rId100"/>
    <p:sldId id="365" r:id="rId101"/>
    <p:sldId id="366" r:id="rId102"/>
    <p:sldId id="361" r:id="rId103"/>
    <p:sldId id="363" r:id="rId104"/>
    <p:sldId id="367" r:id="rId105"/>
    <p:sldId id="368" r:id="rId106"/>
    <p:sldId id="369" r:id="rId107"/>
    <p:sldId id="370" r:id="rId108"/>
    <p:sldId id="374" r:id="rId109"/>
    <p:sldId id="371" r:id="rId110"/>
    <p:sldId id="372" r:id="rId111"/>
    <p:sldId id="373" r:id="rId112"/>
    <p:sldId id="375" r:id="rId113"/>
    <p:sldId id="376" r:id="rId114"/>
    <p:sldId id="377" r:id="rId115"/>
    <p:sldId id="378" r:id="rId116"/>
    <p:sldId id="379" r:id="rId117"/>
    <p:sldId id="380" r:id="rId118"/>
    <p:sldId id="383" r:id="rId119"/>
    <p:sldId id="385" r:id="rId120"/>
    <p:sldId id="386" r:id="rId121"/>
    <p:sldId id="387" r:id="rId122"/>
    <p:sldId id="388" r:id="rId123"/>
    <p:sldId id="389" r:id="rId124"/>
    <p:sldId id="382" r:id="rId1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2" autoAdjust="0"/>
    <p:restoredTop sz="94660"/>
  </p:normalViewPr>
  <p:slideViewPr>
    <p:cSldViewPr>
      <p:cViewPr varScale="1">
        <p:scale>
          <a:sx n="91" d="100"/>
          <a:sy n="91" d="100"/>
        </p:scale>
        <p:origin x="11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 loCatId="hierarchy" qsTypeId="urn:microsoft.com/office/officeart/2005/8/quickstyle/simple3" qsCatId="simple" csTypeId="urn:microsoft.com/office/officeart/2005/8/colors/colorful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4"/>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6"/>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6"/>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6"/>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6"/>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6"/>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4"/>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4"/>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6"/>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6"/>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6"/>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4"/>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t>
        <a:bodyPr/>
        <a:lstStyle/>
        <a:p>
          <a:endParaRPr lang="zh-CN" altLang="en-US"/>
        </a:p>
      </dgm:t>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t>
        <a:bodyPr/>
        <a:lstStyle/>
        <a:p>
          <a:endParaRPr lang="zh-CN" altLang="en-US"/>
        </a:p>
      </dgm:t>
    </dgm:pt>
    <dgm:pt modelId="{3DA4958D-E73E-46EE-B936-44835E1D0618}" type="pres">
      <dgm:prSet presAssocID="{1093E6DF-C7C6-4E42-AB89-8792CFC3D55F}" presName="rootConnector" presStyleLbl="node2" presStyleIdx="2" presStyleCnt="4"/>
      <dgm:spPr/>
      <dgm:t>
        <a:bodyPr/>
        <a:lstStyle/>
        <a:p>
          <a:endParaRPr lang="zh-CN" altLang="en-US"/>
        </a:p>
      </dgm:t>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3" presStyleIdx="6" presStyleCnt="1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4" presStyleIdx="2" presStyleCnt="6"/>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3" presStyleIdx="7" presStyleCnt="1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3" presStyleIdx="8" presStyleCnt="1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3" presStyleIdx="9" presStyleCnt="1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3" presStyleIdx="10" presStyleCnt="1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3" presStyleIdx="11" presStyleCnt="1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2" presStyleIdx="2" presStyleCnt="4"/>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3" presStyleCnt="4"/>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12" presStyleCnt="16"/>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3" presStyleCnt="6"/>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13" presStyleCnt="16"/>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4" presStyleCnt="6"/>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5" presStyleCnt="6"/>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14" presStyleCnt="16"/>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15" presStyleCnt="16"/>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3" presStyleCnt="4"/>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
    <dgm:cxn modelId="{2A33B9E4-0C4C-4D97-B330-D777DE981A57}" type="presOf" srcId="{024930D0-275D-4AFA-90CB-74355643B879}" destId="{E590289A-D6BC-4192-8DD9-70E16E246D97}" srcOrd="0" destOrd="0" presId="urn:microsoft.com/office/officeart/2009/3/layout/HorizontalOrganizationChart"/>
    <dgm:cxn modelId="{8FB826BF-94C8-4645-B64B-64982C0742ED}" srcId="{B39C5BCD-098A-4347-862C-F5877657249B}" destId="{E2384581-C7B0-4B59-9722-C7B4F2F27D35}" srcOrd="1" destOrd="0" parTransId="{8D9D4633-0ABF-444E-B199-BEE98B5E8000}" sibTransId="{26E82E5B-0C3E-431B-9D6F-04DF3C3C342F}"/>
    <dgm:cxn modelId="{BCC144FC-613C-48D8-B118-C765FD87151B}" srcId="{B39C5BCD-098A-4347-862C-F5877657249B}" destId="{1093E6DF-C7C6-4E42-AB89-8792CFC3D55F}" srcOrd="2" destOrd="0" parTransId="{569D4187-B714-46B1-ABD8-211DEC76A4A3}" sibTransId="{4DB7281B-FAE5-4795-9181-63970F0456AE}"/>
    <dgm:cxn modelId="{A1CDF8D3-2D85-4B51-8646-BDD9AD3E5459}" type="presOf" srcId="{8D9D4633-0ABF-444E-B199-BEE98B5E8000}" destId="{6DA80983-8767-4970-B69C-61A3064AC89E}" srcOrd="0" destOrd="0" presId="urn:microsoft.com/office/officeart/2009/3/layout/HorizontalOrganizationChart"/>
    <dgm:cxn modelId="{9E2CDC2A-3BB6-44D8-91D5-CBCDE5EB949C}" type="presOf" srcId="{641C988E-E038-4086-9916-71783059EDE0}" destId="{D64BCE32-C110-436F-BAD3-C477EE27FBCA}" srcOrd="1" destOrd="0" presId="urn:microsoft.com/office/officeart/2009/3/layout/HorizontalOrganizationChart"/>
    <dgm:cxn modelId="{1526C364-DB49-4420-8499-FFD8DDA8167A}" srcId="{1093E6DF-C7C6-4E42-AB89-8792CFC3D55F}" destId="{2AF10478-4BEF-40AF-8236-B9155D8D1E08}" srcOrd="4" destOrd="0" parTransId="{E3D08AD6-75F1-4556-84FF-2E04DC672C06}" sibTransId="{7BE9017B-E98B-4DEC-B5E4-430B21AF137E}"/>
    <dgm:cxn modelId="{124A965E-90F7-42E5-BE90-67FE2522B037}" type="presOf" srcId="{E0DD5054-00A0-4400-A7C7-92F4B88EF0DB}" destId="{567715C3-E773-4DCE-AA7D-FAA52021B981}" srcOrd="0" destOrd="0" presId="urn:microsoft.com/office/officeart/2009/3/layout/HorizontalOrganizationChart"/>
    <dgm:cxn modelId="{CBA17BB0-B6BC-4931-964E-3BE0B73CC011}" srcId="{B39C5BCD-098A-4347-862C-F5877657249B}" destId="{3F91D574-4343-4ABB-9E0D-0FF313B435BC}" srcOrd="0" destOrd="0" parTransId="{75AA862B-F7F7-42A7-9F4A-1BB5B7F756AF}" sibTransId="{05468240-33CB-4EBA-823F-A84982C98BB2}"/>
    <dgm:cxn modelId="{5F3F562B-1AA5-42DE-95E8-9BFC4F2DC969}" type="presOf" srcId="{E3D08AD6-75F1-4556-84FF-2E04DC672C06}" destId="{EDDD9904-837A-4488-99A7-6EE94A847580}" srcOrd="0" destOrd="0" presId="urn:microsoft.com/office/officeart/2009/3/layout/HorizontalOrganizationChart"/>
    <dgm:cxn modelId="{5B8A1111-A5E7-4469-9846-7C8013095405}" type="presOf" srcId="{B39C5BCD-098A-4347-862C-F5877657249B}" destId="{692C48C2-E7F8-43C2-9A97-ECF36740FAE6}" srcOrd="0" destOrd="0" presId="urn:microsoft.com/office/officeart/2009/3/layout/HorizontalOrganizationChart"/>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
    <dgm:cxn modelId="{429D43D1-A2C4-4A62-9A8F-D60F9AAB9C33}" type="presOf" srcId="{407CED1C-156C-4361-B0E8-350557948A11}" destId="{B29777C7-1ED0-4E06-98DC-7B3490D156CC}" srcOrd="0" destOrd="0" presId="urn:microsoft.com/office/officeart/2009/3/layout/HorizontalOrganizationChart"/>
    <dgm:cxn modelId="{30B7097D-42AD-4FF2-8B83-3D804C77FB4F}" type="presOf" srcId="{9204A79D-B6C4-4C10-8ABA-740C60A1E88B}" destId="{E8A2697D-EC0F-42F4-B3E1-C5A3586FA4C8}" srcOrd="0" destOrd="0" presId="urn:microsoft.com/office/officeart/2009/3/layout/HorizontalOrganizationChart"/>
    <dgm:cxn modelId="{8DF6F92F-53C1-4E16-9088-4E647623086F}" type="presOf" srcId="{1093E6DF-C7C6-4E42-AB89-8792CFC3D55F}" destId="{5FDB44AB-2E4E-4BC3-9490-C8927730E670}" srcOrd="0" destOrd="0" presId="urn:microsoft.com/office/officeart/2009/3/layout/HorizontalOrganizationChart"/>
    <dgm:cxn modelId="{DC9B46E7-315F-4E01-964A-62C141CA30E9}" type="presOf" srcId="{C17CB7D6-A6E2-4F60-95BC-E3435B7B1FA2}" destId="{7FD33DCB-B30E-49E8-84C8-2DE5E7022B71}" srcOrd="0" destOrd="0" presId="urn:microsoft.com/office/officeart/2009/3/layout/HorizontalOrganizationChart"/>
    <dgm:cxn modelId="{7821413E-4C1A-49C4-8619-AA3F2DAA2B8A}" type="presOf" srcId="{CBD1DE60-5030-4A2E-A23F-1E7235CDFA3D}" destId="{CF7ED4B2-CDF5-470D-AD5A-FAD45259606F}" srcOrd="0" destOrd="0" presId="urn:microsoft.com/office/officeart/2009/3/layout/HorizontalOrganizationChart"/>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
    <dgm:cxn modelId="{FC5BAD8E-2ED4-4D63-AA7C-332B3F6B60BF}" type="presOf" srcId="{DC64D3F0-C9F4-49DC-A469-D9239B234C74}" destId="{FD448389-70AD-49E7-ADF4-8A894997C661}" srcOrd="1" destOrd="0" presId="urn:microsoft.com/office/officeart/2009/3/layout/HorizontalOrganizationChart"/>
    <dgm:cxn modelId="{764A46F6-6E60-463A-8DDD-2E5F5B912330}" type="presOf" srcId="{F1036260-DD2E-4FB1-95F9-8D1354BFF920}" destId="{BEFC1543-9036-48F2-9269-5EA4B7E31D92}" srcOrd="1" destOrd="0" presId="urn:microsoft.com/office/officeart/2009/3/layout/HorizontalOrganizationChart"/>
    <dgm:cxn modelId="{0D5B827E-73E2-41B2-B602-78C8B64DD656}" type="presOf" srcId="{9BFCC528-B884-4FEA-8943-F8157D8BF220}" destId="{5C3927F8-8C24-4AE8-95E1-B078E86AA6E1}" srcOrd="0" destOrd="0" presId="urn:microsoft.com/office/officeart/2009/3/layout/HorizontalOrganizationChart"/>
    <dgm:cxn modelId="{68928F69-853B-4EC0-A57C-C809D79AFA59}" srcId="{B39C5BCD-098A-4347-862C-F5877657249B}" destId="{B31CFFCD-53D9-40BB-88EB-DAE560401C7C}" srcOrd="4"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C8BE3985-E085-450E-85AC-4BD27E80710B}" type="presOf" srcId="{2936B725-68A4-43A4-B659-C67068D3AAF4}" destId="{DF15E0DB-10D0-4B52-87F5-ECBB7B0243D7}" srcOrd="1" destOrd="0" presId="urn:microsoft.com/office/officeart/2009/3/layout/HorizontalOrganizationChart"/>
    <dgm:cxn modelId="{5AECE77C-1847-4600-BB7A-022D3D6D9C27}" type="presOf" srcId="{641C988E-E038-4086-9916-71783059EDE0}" destId="{7F5C41E1-30D9-40F8-9E09-433F4C05F07F}" srcOrd="0" destOrd="0" presId="urn:microsoft.com/office/officeart/2009/3/layout/HorizontalOrganizationChart"/>
    <dgm:cxn modelId="{CF27247B-0BEF-439B-955D-3C6E27749D09}" type="presOf" srcId="{16E885BE-5FB5-46FD-AD6D-D11021A6DFF8}" destId="{C02DC7CC-EF40-4618-88FD-3B2CBA425279}" srcOrd="0" destOrd="0" presId="urn:microsoft.com/office/officeart/2009/3/layout/HorizontalOrganizationChart"/>
    <dgm:cxn modelId="{8D7571F9-079C-4FB0-B7E4-A5470E16B842}" type="presOf" srcId="{B39C5BCD-098A-4347-862C-F5877657249B}" destId="{CDFA63B4-65C1-4787-BC32-567F1F83D7EB}" srcOrd="1" destOrd="0" presId="urn:microsoft.com/office/officeart/2009/3/layout/HorizontalOrganizationChart"/>
    <dgm:cxn modelId="{9FBA70C7-4439-49C4-8446-7E7344F95A35}" type="presOf" srcId="{0E236896-43CD-42FC-B32F-192EB74F391B}" destId="{ED4255E1-43FE-413E-8758-C3764D6F3EEE}" srcOrd="1" destOrd="0" presId="urn:microsoft.com/office/officeart/2009/3/layout/HorizontalOrganizationChart"/>
    <dgm:cxn modelId="{E8F96081-3442-4B97-A62A-AA0809474A19}" type="presOf" srcId="{75AA862B-F7F7-42A7-9F4A-1BB5B7F756AF}" destId="{E45AA138-1FA5-4EF5-BB1A-91B200D429D6}" srcOrd="0" destOrd="0" presId="urn:microsoft.com/office/officeart/2009/3/layout/HorizontalOrganizationChart"/>
    <dgm:cxn modelId="{D62D7C6B-BE6F-4D38-9F8E-B7BE9F2D073B}" type="presOf" srcId="{5451D0DA-8927-4321-8673-DC160183DFF2}" destId="{C1767CF8-1538-4BE0-8F6D-D67A51FCFB7A}" srcOrd="0" destOrd="0" presId="urn:microsoft.com/office/officeart/2009/3/layout/HorizontalOrganizationChart"/>
    <dgm:cxn modelId="{DBB76653-81B7-4CCF-B50D-80D561BD0236}" type="presOf" srcId="{A6C32FA6-5354-4D9E-9B50-F5EAFBA1D64E}" destId="{C01F5303-3E23-4D05-8190-C09163A9016A}" srcOrd="0" destOrd="0" presId="urn:microsoft.com/office/officeart/2009/3/layout/HorizontalOrganizationChart"/>
    <dgm:cxn modelId="{4BA6EBFE-16D6-4391-A704-2EE4D42432BC}" srcId="{1093E6DF-C7C6-4E42-AB89-8792CFC3D55F}" destId="{9F798AAC-96A8-4846-B052-A6F4B210D48F}" srcOrd="6" destOrd="0" parTransId="{20AC66F5-BBC9-4A40-8CC1-81D255E421B1}" sibTransId="{2C937D60-D39F-40E5-AF24-6B0C357F501E}"/>
    <dgm:cxn modelId="{08E1013A-18F6-46D1-A94F-AB0017D401C1}" type="presOf" srcId="{2936B725-68A4-43A4-B659-C67068D3AAF4}" destId="{641B0C65-7BCC-42C1-9410-ABB8F68DBC56}" srcOrd="0" destOrd="0" presId="urn:microsoft.com/office/officeart/2009/3/layout/HorizontalOrganizationChart"/>
    <dgm:cxn modelId="{A660AE5F-BEC0-4B4D-A150-3F875EEEBE18}" type="presOf" srcId="{9F798AAC-96A8-4846-B052-A6F4B210D48F}" destId="{46A5A490-20A2-4839-B12F-259F9EADAA6F}" srcOrd="0" destOrd="0" presId="urn:microsoft.com/office/officeart/2009/3/layout/HorizontalOrganizationChart"/>
    <dgm:cxn modelId="{5B24D901-A095-4DB7-9253-C76D688751AD}" type="presOf" srcId="{A6C32FA6-5354-4D9E-9B50-F5EAFBA1D64E}" destId="{3FC5ADDA-344D-4162-8411-0E4588DF0549}" srcOrd="1" destOrd="0" presId="urn:microsoft.com/office/officeart/2009/3/layout/HorizontalOrganizationChart"/>
    <dgm:cxn modelId="{65241FDE-B2BC-4C63-B0B9-88861BE38FFE}" type="presOf" srcId="{CBB30240-F366-4579-8920-F8A44F808F03}" destId="{4EBE5FEE-8AD2-4EAB-BDD6-A2800A65A46D}" srcOrd="0" destOrd="0" presId="urn:microsoft.com/office/officeart/2009/3/layout/HorizontalOrganizationChart"/>
    <dgm:cxn modelId="{A57048AC-109D-486A-A264-CF70D2D65F21}" type="presOf" srcId="{D58FAC4E-6161-4CF8-B968-BA5850D049ED}" destId="{53A0F620-484C-45B5-BA3C-B53777C8721D}" srcOrd="0" destOrd="0" presId="urn:microsoft.com/office/officeart/2009/3/layout/HorizontalOrganizationChart"/>
    <dgm:cxn modelId="{AAF42012-91A2-45F4-80E6-D6393EFDD4AC}" type="presOf" srcId="{5475C6AF-C4FD-40C9-BD5B-FA6A83D4EFCA}" destId="{EDEA6F5F-A07E-4339-8CBE-BED11944A4D5}" srcOrd="0" destOrd="0" presId="urn:microsoft.com/office/officeart/2009/3/layout/HorizontalOrganizationChart"/>
    <dgm:cxn modelId="{6EFE318A-34D5-4DA7-B8AF-910EDE183217}" type="presOf" srcId="{B31CFFCD-53D9-40BB-88EB-DAE560401C7C}" destId="{6A56F4BB-63CC-4593-B87E-1DFDC83226AE}" srcOrd="1" destOrd="0" presId="urn:microsoft.com/office/officeart/2009/3/layout/HorizontalOrganizationChart"/>
    <dgm:cxn modelId="{265CA9F6-725A-4885-B22E-9FEACFEBB878}" type="presOf" srcId="{2B21418F-7F37-4488-AAB7-91BEFF7AB15F}" destId="{BD5DDCDB-5C53-492B-8924-4DFAA7B553DC}" srcOrd="0" destOrd="0" presId="urn:microsoft.com/office/officeart/2009/3/layout/HorizontalOrganizationChart"/>
    <dgm:cxn modelId="{AF6E6B37-131D-4C17-B74D-C775A63F4CDA}" type="presOf" srcId="{4682E207-348A-44C6-B9EC-508E6CEA31E0}" destId="{42C5F867-89EB-4764-9F45-943475718641}" srcOrd="1" destOrd="0" presId="urn:microsoft.com/office/officeart/2009/3/layout/HorizontalOrganizationChart"/>
    <dgm:cxn modelId="{43B5715D-FF76-4A67-ABC9-7718633A33EF}" type="presOf" srcId="{DC64D3F0-C9F4-49DC-A469-D9239B234C74}" destId="{D9212884-0004-4CC0-A961-7C912EEB7221}" srcOrd="0" destOrd="0" presId="urn:microsoft.com/office/officeart/2009/3/layout/HorizontalOrganizationChart"/>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
    <dgm:cxn modelId="{DE0990EB-F754-41C0-AC28-C7135F06CEA2}" type="presOf" srcId="{FEA67303-A8E8-4E08-B470-3CDD15D904ED}" destId="{CDB338CC-3157-45B9-A49F-6D7CA03AB3E5}" srcOrd="1" destOrd="0" presId="urn:microsoft.com/office/officeart/2009/3/layout/HorizontalOrganizationChart"/>
    <dgm:cxn modelId="{A265C05D-AF0C-4DD3-B19A-FCCD8CCEB8E8}" type="presOf" srcId="{50DC50F9-9534-4625-BA51-5CE69F224580}" destId="{B973AC98-2CA1-4F99-9DD9-AE82EFE767F9}" srcOrd="1" destOrd="0" presId="urn:microsoft.com/office/officeart/2009/3/layout/HorizontalOrganizationChart"/>
    <dgm:cxn modelId="{590EE4DE-5CB1-4568-9A23-AACAB9E92688}" type="presOf" srcId="{BC5CCA71-110F-4DB7-8E0E-43A14AC6FF4D}" destId="{863098FD-5E05-460F-B3B0-50B3396CD4E7}" srcOrd="0" destOrd="0" presId="urn:microsoft.com/office/officeart/2009/3/layout/HorizontalOrganizationChart"/>
    <dgm:cxn modelId="{567848EB-42FE-4662-9378-EF86C3D72C33}" srcId="{B39C5BCD-098A-4347-862C-F5877657249B}" destId="{5451D0DA-8927-4321-8673-DC160183DFF2}" srcOrd="3"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8274D26-A5DE-4E13-B214-84405DF3AA46}" type="presOf" srcId="{D621C79B-1093-417D-BCD9-1D22F6234929}" destId="{D50E66B9-76C0-4208-A4B6-45A3E6B73A6B}" srcOrd="1" destOrd="0" presId="urn:microsoft.com/office/officeart/2009/3/layout/HorizontalOrganizationChart"/>
    <dgm:cxn modelId="{84F234B7-6626-4E67-AE49-3D04C7A2ABB2}" type="presOf" srcId="{764FEDB3-A228-4D37-8A9B-DB190A515626}" destId="{3A6A268C-032A-4470-836D-0316B0AC457D}" srcOrd="1" destOrd="0" presId="urn:microsoft.com/office/officeart/2009/3/layout/HorizontalOrganizationChart"/>
    <dgm:cxn modelId="{2B6EC5D2-2421-45F6-9D1B-F198AC885C23}" type="presOf" srcId="{200B1E28-C488-41D9-8252-9AF9B8494136}" destId="{1B1B755B-EBE8-4B87-87E5-9604FA7B433F}" srcOrd="1" destOrd="0" presId="urn:microsoft.com/office/officeart/2009/3/layout/HorizontalOrganizationChart"/>
    <dgm:cxn modelId="{C61B176F-C3DC-483B-B519-F40880DD1D68}" type="presOf" srcId="{DF1300E7-B77C-4F17-9F41-9FF9CD450F73}" destId="{EBED21E0-138C-4132-B604-8083A64C31F2}" srcOrd="0" destOrd="0" presId="urn:microsoft.com/office/officeart/2009/3/layout/HorizontalOrganizationChart"/>
    <dgm:cxn modelId="{00E5B0D6-57B5-41F0-B783-4F1192672893}" type="presOf" srcId="{26361355-BF53-4750-9543-CC3548919369}" destId="{A2CAF97B-FAA9-455B-8D96-78BBF69735B7}" srcOrd="0" destOrd="0" presId="urn:microsoft.com/office/officeart/2009/3/layout/HorizontalOrganizationChart"/>
    <dgm:cxn modelId="{0F4102F9-87D3-4F6F-A3FC-73656ECBA5F7}" srcId="{9BFCC528-B884-4FEA-8943-F8157D8BF220}" destId="{4B982962-50DB-4411-807B-11B1E02E90E9}" srcOrd="0" destOrd="0" parTransId="{AC35E964-14AB-480B-A187-27A16DFB6CA6}" sibTransId="{D8916729-4575-4C57-8BA8-D4097DB570E7}"/>
    <dgm:cxn modelId="{C89AD59B-147D-4E5D-83DA-A4193FB01681}" type="presOf" srcId="{6E683F71-029F-4FD9-952D-6CBFAB782EEE}" destId="{FA194689-A22E-4359-B428-03731994B722}" srcOrd="0" destOrd="0" presId="urn:microsoft.com/office/officeart/2009/3/layout/HorizontalOrganizationChart"/>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
    <dgm:cxn modelId="{C74464A2-E35C-4725-B8DF-146F81BA4162}" type="presOf" srcId="{F6453F22-AA27-4CF4-8D5E-30F3F8BE2096}" destId="{6A4610F0-FFFD-4782-B93B-629C2F81352A}" srcOrd="0" destOrd="0" presId="urn:microsoft.com/office/officeart/2009/3/layout/HorizontalOrganizationChart"/>
    <dgm:cxn modelId="{708C942F-DDD1-402A-84DA-A5ACC72A8274}" type="presOf" srcId="{E7007D3A-A771-4BCE-B50A-3456EE6A1FDD}" destId="{268D5FEF-9F79-4D75-A6AE-E7631AE07F3D}" srcOrd="0" destOrd="0" presId="urn:microsoft.com/office/officeart/2009/3/layout/HorizontalOrganizationChart"/>
    <dgm:cxn modelId="{09E9C482-4476-48C4-819C-990893654D50}" type="presOf" srcId="{87571CA1-322A-4226-8D06-9418281E5239}" destId="{2841A8FF-70D1-4189-99E3-D5417CDA0FA6}" srcOrd="0" destOrd="0" presId="urn:microsoft.com/office/officeart/2009/3/layout/HorizontalOrganizationChart"/>
    <dgm:cxn modelId="{F1A3D94F-7F1D-481B-970C-8E9F28C4BF94}" type="presOf" srcId="{3ADC9A52-BBDE-49A0-B474-8826D36D81DA}" destId="{27AE57C7-8632-4F5F-A53F-4E3D737464BC}" srcOrd="1" destOrd="0" presId="urn:microsoft.com/office/officeart/2009/3/layout/HorizontalOrganizationChart"/>
    <dgm:cxn modelId="{F93BBDAF-0F71-446C-949D-A48D74BD3FB7}" type="presOf" srcId="{2F4FCF20-1597-4A8F-B6BF-1A2AAF16F02D}" destId="{844B8B05-C9F5-40C8-95E2-74D3F5BB3EDF}" srcOrd="0" destOrd="0" presId="urn:microsoft.com/office/officeart/2009/3/layout/HorizontalOrganizationChart"/>
    <dgm:cxn modelId="{6D9C3EC3-550B-4709-ADDF-1E789D4C4E80}" srcId="{26C573F7-0C5E-4F0D-AFBC-28AECABBE68B}" destId="{2936B725-68A4-43A4-B659-C67068D3AAF4}" srcOrd="0" destOrd="0" parTransId="{776846DB-9292-49CD-9B5E-243FB1D15811}" sibTransId="{298CF071-A31D-449E-B6BA-00122CE2A31B}"/>
    <dgm:cxn modelId="{E5BBED2E-0095-4BFD-8F6F-364FBC0EF797}" type="presOf" srcId="{AC35E964-14AB-480B-A187-27A16DFB6CA6}" destId="{293E1095-0FDC-4B32-9908-6F51A0D27CCD}" srcOrd="0" destOrd="0" presId="urn:microsoft.com/office/officeart/2009/3/layout/HorizontalOrganizationChart"/>
    <dgm:cxn modelId="{B93BE6AA-0E1A-46D5-935C-9D21D5B11F9A}" type="presOf" srcId="{4682E207-348A-44C6-B9EC-508E6CEA31E0}" destId="{66A10FAF-0103-4C5F-95ED-A33EE4E62C61}" srcOrd="0" destOrd="0" presId="urn:microsoft.com/office/officeart/2009/3/layout/HorizontalOrganizationChart"/>
    <dgm:cxn modelId="{2C5A9A35-533C-446C-9A7B-4283D9FAF371}" type="presOf" srcId="{26C573F7-0C5E-4F0D-AFBC-28AECABBE68B}" destId="{88B35053-7408-48A6-922B-0D77F73CC8A2}" srcOrd="0" destOrd="0" presId="urn:microsoft.com/office/officeart/2009/3/layout/HorizontalOrganizationChart"/>
    <dgm:cxn modelId="{D46E6320-5835-4A40-BF37-F08A574B048E}" type="presOf" srcId="{5475C6AF-C4FD-40C9-BD5B-FA6A83D4EFCA}" destId="{4F128FBF-2AB1-4B81-9A5A-20BED08D0234}" srcOrd="1" destOrd="0" presId="urn:microsoft.com/office/officeart/2009/3/layout/HorizontalOrganizationChart"/>
    <dgm:cxn modelId="{5E0529AD-460E-40B5-8F47-5E38AE01BBC1}" type="presOf" srcId="{D8478D50-B5DF-4927-B8FD-78F7310438E2}" destId="{5FA8D91E-65B4-4017-826A-BCB819E4BF19}" srcOrd="0" destOrd="0" presId="urn:microsoft.com/office/officeart/2009/3/layout/HorizontalOrganizationChart"/>
    <dgm:cxn modelId="{9EE77EE1-8127-43D1-813E-BD7BB9136B9A}" srcId="{5451D0DA-8927-4321-8673-DC160183DFF2}" destId="{641C988E-E038-4086-9916-71783059EDE0}" srcOrd="4" destOrd="0" parTransId="{2B19A733-703A-4C9F-93A8-3D21222608A9}" sibTransId="{618CF8A7-F1DE-426F-933C-DBFFD84EF793}"/>
    <dgm:cxn modelId="{96E2D501-99B1-43AE-892F-CFCD42E1A4C6}" type="presOf" srcId="{26C573F7-0C5E-4F0D-AFBC-28AECABBE68B}" destId="{01AE96DD-1F93-45AF-8A48-C64E46658C0A}" srcOrd="1" destOrd="0" presId="urn:microsoft.com/office/officeart/2009/3/layout/HorizontalOrganizationChart"/>
    <dgm:cxn modelId="{CDDCBDF2-8279-4478-8DCD-062E8510B991}" type="presOf" srcId="{9F798AAC-96A8-4846-B052-A6F4B210D48F}" destId="{6F4ECDBB-980E-4EB5-AA97-F473CBD114B8}" srcOrd="1" destOrd="0" presId="urn:microsoft.com/office/officeart/2009/3/layout/HorizontalOrganizationChart"/>
    <dgm:cxn modelId="{E1FD76DC-966D-4019-A034-AA9FD09D0DBA}" type="presOf" srcId="{CBD1DE60-5030-4A2E-A23F-1E7235CDFA3D}" destId="{241E6ADE-88A4-49CA-9A1B-34D68D0ED0DC}" srcOrd="1" destOrd="0" presId="urn:microsoft.com/office/officeart/2009/3/layout/HorizontalOrganizationChart"/>
    <dgm:cxn modelId="{AB544469-87E4-44EF-984A-372DFF2E6095}" type="presOf" srcId="{3AE95843-9243-4C13-BD82-DAB3328DBFB7}" destId="{5B6E6B7D-0D83-4827-9CEF-41D3CFA8E76D}" srcOrd="0" destOrd="0" presId="urn:microsoft.com/office/officeart/2009/3/layout/HorizontalOrganizationChart"/>
    <dgm:cxn modelId="{0B9C564E-64C2-48A0-A35C-1489245D43C6}" type="presOf" srcId="{59002AFA-2787-425E-AFC2-C3D7012F5D45}" destId="{E0399885-808A-4D05-8C36-4D465D140B8B}" srcOrd="0" destOrd="0" presId="urn:microsoft.com/office/officeart/2009/3/layout/HorizontalOrganizationChart"/>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
    <dgm:cxn modelId="{EDEF65C1-A7B1-4522-9D70-8CC21074D764}" type="presOf" srcId="{E8FE4B20-C538-4EA1-8E24-251255576657}" destId="{ED5AA0FF-10AA-4F7B-BD3B-3E0C8FAA3614}" srcOrd="0" destOrd="0" presId="urn:microsoft.com/office/officeart/2009/3/layout/HorizontalOrganizationChart"/>
    <dgm:cxn modelId="{7D27AD56-C0BB-45EE-9930-AB82729F0831}" srcId="{5451D0DA-8927-4321-8673-DC160183DFF2}" destId="{D8478D50-B5DF-4927-B8FD-78F7310438E2}" srcOrd="2" destOrd="0" parTransId="{CBB30240-F366-4579-8920-F8A44F808F03}" sibTransId="{3C1C1DF2-4D7A-4CC7-965C-D7BFB5E95AAA}"/>
    <dgm:cxn modelId="{0D4923BF-C051-4359-831C-7C6929D29321}" type="presOf" srcId="{569D4187-B714-46B1-ABD8-211DEC76A4A3}" destId="{796FC7F9-F9CF-44DC-9C1B-6F2C1658760A}" srcOrd="0" destOrd="0" presId="urn:microsoft.com/office/officeart/2009/3/layout/HorizontalOrganizationChart"/>
    <dgm:cxn modelId="{7E091BE7-43FA-4EFA-846A-F5CBA2CBFD13}" type="presOf" srcId="{3F91D574-4343-4ABB-9E0D-0FF313B435BC}" destId="{3E36C8D0-8F0D-42EB-A0A9-03F2656842A1}" srcOrd="1" destOrd="0" presId="urn:microsoft.com/office/officeart/2009/3/layout/HorizontalOrganizationChart"/>
    <dgm:cxn modelId="{410FE85B-2BDF-4C8C-A0EF-F0C2E411B6EF}" type="presOf" srcId="{C962054A-B416-40DB-A232-E8CC471DABD3}" destId="{A75AD62E-011F-401E-B9A9-56A9645530B7}" srcOrd="1" destOrd="0" presId="urn:microsoft.com/office/officeart/2009/3/layout/HorizontalOrganizationChart"/>
    <dgm:cxn modelId="{CFE65F09-16AA-4662-94F4-CC80029672E0}" type="presOf" srcId="{E2384581-C7B0-4B59-9722-C7B4F2F27D35}" destId="{A277647F-4561-45D8-98FA-F3F3EC82BD22}" srcOrd="0" destOrd="0" presId="urn:microsoft.com/office/officeart/2009/3/layout/HorizontalOrganizationChart"/>
    <dgm:cxn modelId="{BD717249-8E00-4798-8E98-7C0414906E57}" srcId="{1093E6DF-C7C6-4E42-AB89-8792CFC3D55F}" destId="{F6453F22-AA27-4CF4-8D5E-30F3F8BE2096}" srcOrd="5" destOrd="0" parTransId="{2F4FCF20-1597-4A8F-B6BF-1A2AAF16F02D}" sibTransId="{A7A2381A-E78A-459C-AAC5-78B3EF96B33F}"/>
    <dgm:cxn modelId="{82EB0358-22EE-4BF3-A9B1-3E8B8BEF5528}" type="presOf" srcId="{4B982962-50DB-4411-807B-11B1E02E90E9}" destId="{BA61B94A-6494-40E5-8C23-FE46657D5E69}" srcOrd="1" destOrd="0" presId="urn:microsoft.com/office/officeart/2009/3/layout/HorizontalOrganizationChart"/>
    <dgm:cxn modelId="{9A8DD15D-7218-4092-B435-5487C4AB2611}" type="presOf" srcId="{65B37071-9DE8-4E7A-918F-494B44739178}" destId="{14F03DA8-3D81-4BDA-94C1-BA4E9D881C76}" srcOrd="0" destOrd="0" presId="urn:microsoft.com/office/officeart/2009/3/layout/HorizontalOrganizationChart"/>
    <dgm:cxn modelId="{7BA5A4CF-65C8-4FD2-8328-D22E650C4333}" srcId="{3F91D574-4343-4ABB-9E0D-0FF313B435BC}" destId="{F1036260-DD2E-4FB1-95F9-8D1354BFF920}" srcOrd="2" destOrd="0" parTransId="{FA9B583B-C7A9-4765-972D-8889B67A9D03}" sibTransId="{701F3DF6-C921-42E4-A6B4-35BEBA4F54FF}"/>
    <dgm:cxn modelId="{7FCA5678-331B-4A97-98E8-51617D517F58}" type="presOf" srcId="{D621C79B-1093-417D-BCD9-1D22F6234929}" destId="{5F8E5696-5CDC-411D-8640-219DF7F89296}" srcOrd="0" destOrd="0" presId="urn:microsoft.com/office/officeart/2009/3/layout/HorizontalOrganizationChart"/>
    <dgm:cxn modelId="{FD0C5DB3-40E4-4C88-8ED1-15263C9ED708}" srcId="{65B37071-9DE8-4E7A-918F-494B44739178}" destId="{B39C5BCD-098A-4347-862C-F5877657249B}" srcOrd="0" destOrd="0" parTransId="{FEF044CF-4B31-4672-B5BA-2EF641E0AA8B}" sibTransId="{CF149D68-7718-418F-B230-D9DA306A3335}"/>
    <dgm:cxn modelId="{46A8EE47-833F-476A-85C8-DA8CE9CFF8E9}" srcId="{1093E6DF-C7C6-4E42-AB89-8792CFC3D55F}" destId="{26C573F7-0C5E-4F0D-AFBC-28AECABBE68B}" srcOrd="0" destOrd="0" parTransId="{1739414D-B464-4ACF-9A0B-B72830F003B9}" sibTransId="{95F00D99-6323-42A8-835A-F675583178E5}"/>
    <dgm:cxn modelId="{1CDD1BD0-15AE-4C6D-BFD6-01BEF3D85C91}" type="presOf" srcId="{20AC66F5-BBC9-4A40-8CC1-81D255E421B1}" destId="{3565F6DE-0F8D-4B23-A4B1-335ACECFA97F}" srcOrd="0" destOrd="0" presId="urn:microsoft.com/office/officeart/2009/3/layout/HorizontalOrganizationChart"/>
    <dgm:cxn modelId="{063C481E-07D4-43FC-9A4C-0FC374C9D0CA}" type="presOf" srcId="{C962054A-B416-40DB-A232-E8CC471DABD3}" destId="{AB621ED9-F694-4F64-B40A-A47D0C34BCA3}" srcOrd="0" destOrd="0" presId="urn:microsoft.com/office/officeart/2009/3/layout/HorizontalOrganizationChart"/>
    <dgm:cxn modelId="{437C7DD4-B56C-429F-8FED-09D6F9D3082F}" type="presOf" srcId="{E2384581-C7B0-4B59-9722-C7B4F2F27D35}" destId="{607BC319-CF86-4767-B144-0241D10CE749}" srcOrd="1" destOrd="0" presId="urn:microsoft.com/office/officeart/2009/3/layout/HorizontalOrganizationChart"/>
    <dgm:cxn modelId="{88DBAEC5-BC01-485F-A3D2-58AF05B12639}" type="presOf" srcId="{D8478D50-B5DF-4927-B8FD-78F7310438E2}" destId="{625CEFAC-4CDC-4B2F-A998-97F48CCF00C1}" srcOrd="1" destOrd="0" presId="urn:microsoft.com/office/officeart/2009/3/layout/HorizontalOrganizationChart"/>
    <dgm:cxn modelId="{2D665145-293F-47A0-BACF-8E044FA9268C}" type="presOf" srcId="{E0DD5054-00A0-4400-A7C7-92F4B88EF0DB}" destId="{07DD8017-9144-450E-95AD-5CB173DEBC9A}" srcOrd="1" destOrd="0" presId="urn:microsoft.com/office/officeart/2009/3/layout/HorizontalOrganizationChart"/>
    <dgm:cxn modelId="{1DC78D6C-8E48-4821-9BF3-9CBDF4EDBA80}" type="presOf" srcId="{50DC50F9-9534-4625-BA51-5CE69F224580}" destId="{31EB929E-D86B-4C3D-BDFD-40409485214A}" srcOrd="0" destOrd="0" presId="urn:microsoft.com/office/officeart/2009/3/layout/HorizontalOrganizationChart"/>
    <dgm:cxn modelId="{B06BF187-232C-4C90-BA4D-B8B9060D6613}" srcId="{5451D0DA-8927-4321-8673-DC160183DFF2}" destId="{A6C32FA6-5354-4D9E-9B50-F5EAFBA1D64E}" srcOrd="1" destOrd="0" parTransId="{FFC949F8-11B4-43E6-87E2-29AF5B50AD36}" sibTransId="{8A36C9F5-94B3-4A51-B1E3-6C50CFA5945F}"/>
    <dgm:cxn modelId="{9A8C0D61-70B1-405F-96F2-4DAF078FD878}" type="presOf" srcId="{1739414D-B464-4ACF-9A0B-B72830F003B9}" destId="{D7FA53CA-A958-4E12-A754-D34DE565756C}" srcOrd="0" destOrd="0" presId="urn:microsoft.com/office/officeart/2009/3/layout/HorizontalOrganizationChart"/>
    <dgm:cxn modelId="{72E642BD-E501-4A4E-8FFD-1733C6859D94}" type="presOf" srcId="{B31CFFCD-53D9-40BB-88EB-DAE560401C7C}" destId="{18995F4E-D554-441C-96C4-BBB01F3E6D69}" srcOrd="0" destOrd="0" presId="urn:microsoft.com/office/officeart/2009/3/layout/HorizontalOrganizationChart"/>
    <dgm:cxn modelId="{B075F0FD-C4A1-41E0-B9EB-09AF13F8DC0B}" type="presOf" srcId="{0E236896-43CD-42FC-B32F-192EB74F391B}" destId="{77D6F297-809B-437D-93CB-2050912627F4}" srcOrd="0" destOrd="0" presId="urn:microsoft.com/office/officeart/2009/3/layout/HorizontalOrganizationChart"/>
    <dgm:cxn modelId="{84D735E3-E96B-4B90-9681-B8678D6481D7}" type="presOf" srcId="{2AF10478-4BEF-40AF-8236-B9155D8D1E08}" destId="{494A1322-720A-41C4-9335-21C963175E8B}" srcOrd="0" destOrd="0" presId="urn:microsoft.com/office/officeart/2009/3/layout/HorizontalOrganizationChart"/>
    <dgm:cxn modelId="{ED49CF69-FC7C-4F9D-BAB6-F67FDAF69529}" type="presOf" srcId="{1093E6DF-C7C6-4E42-AB89-8792CFC3D55F}" destId="{3DA4958D-E73E-46EE-B936-44835E1D0618}" srcOrd="1" destOrd="0" presId="urn:microsoft.com/office/officeart/2009/3/layout/HorizontalOrganizationChart"/>
    <dgm:cxn modelId="{DD0F3482-5B7B-43B5-A227-E22A480D6399}" type="presOf" srcId="{FA9B583B-C7A9-4765-972D-8889B67A9D03}" destId="{4BDF0A9C-68F3-400F-BA8A-75DBF52FE047}" srcOrd="0" destOrd="0" presId="urn:microsoft.com/office/officeart/2009/3/layout/HorizontalOrganizationChart"/>
    <dgm:cxn modelId="{051B74BB-C027-4796-8263-E78332840DBA}" type="presOf" srcId="{4B982962-50DB-4411-807B-11B1E02E90E9}" destId="{EE45C7BA-93E5-480D-86D7-B36F8A62A0A2}" srcOrd="0" destOrd="0" presId="urn:microsoft.com/office/officeart/2009/3/layout/HorizontalOrganizationChart"/>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
    <dgm:cxn modelId="{33EF7EA9-702C-4F12-B475-02A1C5C78FD2}" type="presOf" srcId="{764FEDB3-A228-4D37-8A9B-DB190A515626}" destId="{94611532-CB92-475F-95AD-2930C27C6F8E}" srcOrd="0" destOrd="0" presId="urn:microsoft.com/office/officeart/2009/3/layout/HorizontalOrganizationChart"/>
    <dgm:cxn modelId="{2BDF1ABF-5B05-4CC9-A633-A27AFBFD7BEC}" type="presOf" srcId="{F1036260-DD2E-4FB1-95F9-8D1354BFF920}" destId="{3FEF24FD-B041-438F-9D55-BD1EA43C4428}" srcOrd="0" destOrd="0" presId="urn:microsoft.com/office/officeart/2009/3/layout/HorizontalOrganizationChart"/>
    <dgm:cxn modelId="{C284B109-996E-4579-97CE-138EFBC4847E}" type="presOf" srcId="{2AF10478-4BEF-40AF-8236-B9155D8D1E08}" destId="{7ED8D2AC-50CC-48AB-8376-C10BA4276E66}" srcOrd="1" destOrd="0" presId="urn:microsoft.com/office/officeart/2009/3/layout/HorizontalOrganizationChart"/>
    <dgm:cxn modelId="{668FBB75-494F-4E72-8BE0-B46C80158D6C}" type="presOf" srcId="{3F91D574-4343-4ABB-9E0D-0FF313B435BC}" destId="{B7515707-19EE-488B-9631-C76FEF0329A8}" srcOrd="0" destOrd="0" presId="urn:microsoft.com/office/officeart/2009/3/layout/HorizontalOrganizationChart"/>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
    <dgm:cxn modelId="{F69B57A6-1D73-4CC4-8186-0CC360480B2C}" type="presOf" srcId="{776846DB-9292-49CD-9B5E-243FB1D15811}" destId="{11E2E7C0-B582-4905-8211-C08A6F6FDC45}" srcOrd="0" destOrd="0" presId="urn:microsoft.com/office/officeart/2009/3/layout/HorizontalOrganizationChart"/>
    <dgm:cxn modelId="{472FF56E-21D1-4071-9341-C7374294EE04}" type="presOf" srcId="{FEA67303-A8E8-4E08-B470-3CDD15D904ED}" destId="{129634B6-7A67-4F8D-A2C2-3B74A04B848D}" srcOrd="0" destOrd="0" presId="urn:microsoft.com/office/officeart/2009/3/layout/HorizontalOrganizationChart"/>
    <dgm:cxn modelId="{47826018-1823-4B95-8614-6E089BAB5AD3}" type="presOf" srcId="{52CC973D-4278-41C2-BF7F-7EDD6B0C1A83}" destId="{EAB3E418-85F8-4921-847D-6834B65545AF}" srcOrd="0" destOrd="0" presId="urn:microsoft.com/office/officeart/2009/3/layout/HorizontalOrganizationChart"/>
    <dgm:cxn modelId="{9759211E-970C-46A4-B17A-890F41C57F4B}" type="presOf" srcId="{2B19A733-703A-4C9F-93A8-3D21222608A9}" destId="{24252C57-BCB6-4824-9794-C60A37C05D11}" srcOrd="0" destOrd="0" presId="urn:microsoft.com/office/officeart/2009/3/layout/HorizontalOrganizationChart"/>
    <dgm:cxn modelId="{32E5C764-7C9B-42FC-B8A6-2AD60DBA69A3}" srcId="{A6C32FA6-5354-4D9E-9B50-F5EAFBA1D64E}" destId="{50DC50F9-9534-4625-BA51-5CE69F224580}" srcOrd="1" destOrd="0" parTransId="{52CC973D-4278-41C2-BF7F-7EDD6B0C1A83}" sibTransId="{368C44C9-BEED-434D-89D9-07EB4E833651}"/>
    <dgm:cxn modelId="{ABB7D136-5417-4406-B8BC-BD21DFAB9638}" srcId="{1093E6DF-C7C6-4E42-AB89-8792CFC3D55F}" destId="{0E236896-43CD-42FC-B32F-192EB74F391B}" srcOrd="3" destOrd="0" parTransId="{6E683F71-029F-4FD9-952D-6CBFAB782EEE}" sibTransId="{0B55FB77-1F13-4DA0-A9CB-4351B1018ABC}"/>
    <dgm:cxn modelId="{BA032961-8BEB-48C6-A15F-C8935F0688B0}" srcId="{1093E6DF-C7C6-4E42-AB89-8792CFC3D55F}" destId="{D621C79B-1093-417D-BCD9-1D22F6234929}" srcOrd="1" destOrd="0" parTransId="{1DAD0DB9-22B3-4FCB-8F56-242BB2152177}" sibTransId="{F8B7CEE2-33B7-4FA7-B8FE-FBB942AC042E}"/>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
    <dgm:cxn modelId="{744D5435-A5DB-44BC-89F6-ACED33DD394A}" type="presOf" srcId="{F6453F22-AA27-4CF4-8D5E-30F3F8BE2096}" destId="{A1891503-D60C-4197-9240-B88F291BCECC}" srcOrd="1" destOrd="0" presId="urn:microsoft.com/office/officeart/2009/3/layout/HorizontalOrganizationChart"/>
    <dgm:cxn modelId="{88A073C7-3EF7-4D25-805C-877D125DC90B}" srcId="{1093E6DF-C7C6-4E42-AB89-8792CFC3D55F}" destId="{CBD1DE60-5030-4A2E-A23F-1E7235CDFA3D}" srcOrd="2" destOrd="0" parTransId="{59002AFA-2787-425E-AFC2-C3D7012F5D45}" sibTransId="{9F1C626B-ED08-4430-9A4B-2F5DB7200A35}"/>
    <dgm:cxn modelId="{3993E539-0338-4C62-81B8-739E3CD329F4}" type="presOf" srcId="{1DAD0DB9-22B3-4FCB-8F56-242BB2152177}" destId="{B1723ABB-DEF6-4A96-BFEF-2D085FEB76E7}" srcOrd="0" destOrd="0" presId="urn:microsoft.com/office/officeart/2009/3/layout/HorizontalOrganizationChart"/>
    <dgm:cxn modelId="{50927B43-625E-4B21-8713-A216566748EF}" type="presParOf" srcId="{14F03DA8-3D81-4BDA-94C1-BA4E9D881C76}" destId="{9BFF5076-980E-4646-BA46-217100D2F619}" srcOrd="0" destOrd="0" presId="urn:microsoft.com/office/officeart/2009/3/layout/HorizontalOrganizationChart"/>
    <dgm:cxn modelId="{8E07CEFD-52C7-49AA-B1D6-4D6D358F203F}" type="presParOf" srcId="{9BFF5076-980E-4646-BA46-217100D2F619}" destId="{2651523C-760B-4BD7-8341-940B7868D738}" srcOrd="0" destOrd="0" presId="urn:microsoft.com/office/officeart/2009/3/layout/HorizontalOrganizationChart"/>
    <dgm:cxn modelId="{58571E45-65B2-41D7-8F33-646266415B4F}" type="presParOf" srcId="{2651523C-760B-4BD7-8341-940B7868D738}" destId="{692C48C2-E7F8-43C2-9A97-ECF36740FAE6}" srcOrd="0" destOrd="0" presId="urn:microsoft.com/office/officeart/2009/3/layout/HorizontalOrganizationChart"/>
    <dgm:cxn modelId="{CBB9754E-2753-457D-AC48-D74133B9EA1F}" type="presParOf" srcId="{2651523C-760B-4BD7-8341-940B7868D738}" destId="{CDFA63B4-65C1-4787-BC32-567F1F83D7EB}" srcOrd="1" destOrd="0" presId="urn:microsoft.com/office/officeart/2009/3/layout/HorizontalOrganizationChart"/>
    <dgm:cxn modelId="{2AFFA216-3C5F-4B71-BC89-B3B6D949350A}" type="presParOf" srcId="{9BFF5076-980E-4646-BA46-217100D2F619}" destId="{99817B69-0FBF-4505-99C1-C9AA304AEF5B}" srcOrd="1" destOrd="0" presId="urn:microsoft.com/office/officeart/2009/3/layout/HorizontalOrganizationChart"/>
    <dgm:cxn modelId="{432F958F-CB4C-4331-8604-18DDB02E7EBD}" type="presParOf" srcId="{99817B69-0FBF-4505-99C1-C9AA304AEF5B}" destId="{E45AA138-1FA5-4EF5-BB1A-91B200D429D6}" srcOrd="0" destOrd="0" presId="urn:microsoft.com/office/officeart/2009/3/layout/HorizontalOrganizationChart"/>
    <dgm:cxn modelId="{24F37971-149C-40E5-A617-380B153DD601}" type="presParOf" srcId="{99817B69-0FBF-4505-99C1-C9AA304AEF5B}" destId="{F1DC386E-7C67-45B2-A7B8-9F209A87BF89}" srcOrd="1" destOrd="0" presId="urn:microsoft.com/office/officeart/2009/3/layout/HorizontalOrganizationChart"/>
    <dgm:cxn modelId="{29A608B7-3546-434A-AC15-A4D8072C1C3A}" type="presParOf" srcId="{F1DC386E-7C67-45B2-A7B8-9F209A87BF89}" destId="{CA84B558-7629-41E7-B08C-7657ABCC6488}" srcOrd="0" destOrd="0" presId="urn:microsoft.com/office/officeart/2009/3/layout/HorizontalOrganizationChart"/>
    <dgm:cxn modelId="{33A1BEDF-EC7B-4898-BD0C-E769CC67E178}" type="presParOf" srcId="{CA84B558-7629-41E7-B08C-7657ABCC6488}" destId="{B7515707-19EE-488B-9631-C76FEF0329A8}" srcOrd="0" destOrd="0" presId="urn:microsoft.com/office/officeart/2009/3/layout/HorizontalOrganizationChart"/>
    <dgm:cxn modelId="{23429090-ACF6-4150-81A1-8715B711AB0B}" type="presParOf" srcId="{CA84B558-7629-41E7-B08C-7657ABCC6488}" destId="{3E36C8D0-8F0D-42EB-A0A9-03F2656842A1}" srcOrd="1" destOrd="0" presId="urn:microsoft.com/office/officeart/2009/3/layout/HorizontalOrganizationChart"/>
    <dgm:cxn modelId="{88A0B3D4-0238-4E29-AAD3-BCB4F87A487A}" type="presParOf" srcId="{F1DC386E-7C67-45B2-A7B8-9F209A87BF89}" destId="{EF782533-3042-4A92-95C9-1BFD32DCAFB2}" srcOrd="1" destOrd="0" presId="urn:microsoft.com/office/officeart/2009/3/layout/HorizontalOrganizationChart"/>
    <dgm:cxn modelId="{E712C6D5-592F-4590-9800-BD3EF6E1FA73}" type="presParOf" srcId="{EF782533-3042-4A92-95C9-1BFD32DCAFB2}" destId="{E590289A-D6BC-4192-8DD9-70E16E246D97}" srcOrd="0" destOrd="0" presId="urn:microsoft.com/office/officeart/2009/3/layout/HorizontalOrganizationChart"/>
    <dgm:cxn modelId="{DED412BA-B3FE-4868-84BA-08200891354E}" type="presParOf" srcId="{EF782533-3042-4A92-95C9-1BFD32DCAFB2}" destId="{CDE0B5CA-62AF-468B-AA28-67D78A8C1E3A}" srcOrd="1" destOrd="0" presId="urn:microsoft.com/office/officeart/2009/3/layout/HorizontalOrganizationChart"/>
    <dgm:cxn modelId="{3F925442-8455-4269-9233-92C398E7B633}" type="presParOf" srcId="{CDE0B5CA-62AF-468B-AA28-67D78A8C1E3A}" destId="{F4A1D5B2-2C97-400D-9F7A-8906FCEEDBF9}" srcOrd="0" destOrd="0" presId="urn:microsoft.com/office/officeart/2009/3/layout/HorizontalOrganizationChart"/>
    <dgm:cxn modelId="{D8072B85-0312-4EA3-B8CF-E647C4EAF324}" type="presParOf" srcId="{F4A1D5B2-2C97-400D-9F7A-8906FCEEDBF9}" destId="{129634B6-7A67-4F8D-A2C2-3B74A04B848D}" srcOrd="0" destOrd="0" presId="urn:microsoft.com/office/officeart/2009/3/layout/HorizontalOrganizationChart"/>
    <dgm:cxn modelId="{86BABBC5-8ADF-4511-A72E-F7C56E10836F}" type="presParOf" srcId="{F4A1D5B2-2C97-400D-9F7A-8906FCEEDBF9}" destId="{CDB338CC-3157-45B9-A49F-6D7CA03AB3E5}" srcOrd="1" destOrd="0" presId="urn:microsoft.com/office/officeart/2009/3/layout/HorizontalOrganizationChart"/>
    <dgm:cxn modelId="{6379C46E-DD95-4EEE-AB8C-AA5FEC381E0E}" type="presParOf" srcId="{CDE0B5CA-62AF-468B-AA28-67D78A8C1E3A}" destId="{4B94FCD7-7B8D-494E-B08D-62ACD12060DF}" srcOrd="1" destOrd="0" presId="urn:microsoft.com/office/officeart/2009/3/layout/HorizontalOrganizationChart"/>
    <dgm:cxn modelId="{08C7D623-0062-4D86-B7E1-AA6FFD5A4B91}" type="presParOf" srcId="{CDE0B5CA-62AF-468B-AA28-67D78A8C1E3A}" destId="{A44A3FB2-7C75-40BB-A357-C1456B460336}" srcOrd="2" destOrd="0" presId="urn:microsoft.com/office/officeart/2009/3/layout/HorizontalOrganizationChart"/>
    <dgm:cxn modelId="{D36F570A-6903-4F68-A4CE-B85C90D79A5C}" type="presParOf" srcId="{EF782533-3042-4A92-95C9-1BFD32DCAFB2}" destId="{B29777C7-1ED0-4E06-98DC-7B3490D156CC}" srcOrd="2" destOrd="0" presId="urn:microsoft.com/office/officeart/2009/3/layout/HorizontalOrganizationChart"/>
    <dgm:cxn modelId="{02E52A00-0F02-49BB-A38C-29B6798FAD28}" type="presParOf" srcId="{EF782533-3042-4A92-95C9-1BFD32DCAFB2}" destId="{053E2F81-EF65-4CCD-A2E3-4BEA9F125C6E}" srcOrd="3" destOrd="0" presId="urn:microsoft.com/office/officeart/2009/3/layout/HorizontalOrganizationChart"/>
    <dgm:cxn modelId="{779879D6-2AF8-4218-86FB-B79862506E5F}" type="presParOf" srcId="{053E2F81-EF65-4CCD-A2E3-4BEA9F125C6E}" destId="{9D99BDCF-E183-4E6D-8C14-0D28E2ACE361}" srcOrd="0" destOrd="0" presId="urn:microsoft.com/office/officeart/2009/3/layout/HorizontalOrganizationChart"/>
    <dgm:cxn modelId="{48B58278-E5FB-439B-A705-4CA2346AD90D}" type="presParOf" srcId="{9D99BDCF-E183-4E6D-8C14-0D28E2ACE361}" destId="{94611532-CB92-475F-95AD-2930C27C6F8E}" srcOrd="0" destOrd="0" presId="urn:microsoft.com/office/officeart/2009/3/layout/HorizontalOrganizationChart"/>
    <dgm:cxn modelId="{844E54CB-7A1E-4F19-BB5D-17D592FC798D}" type="presParOf" srcId="{9D99BDCF-E183-4E6D-8C14-0D28E2ACE361}" destId="{3A6A268C-032A-4470-836D-0316B0AC457D}" srcOrd="1" destOrd="0" presId="urn:microsoft.com/office/officeart/2009/3/layout/HorizontalOrganizationChart"/>
    <dgm:cxn modelId="{A1F9DCFB-245A-4F9A-B628-203BC37CF68E}" type="presParOf" srcId="{053E2F81-EF65-4CCD-A2E3-4BEA9F125C6E}" destId="{64C5E001-D7C2-4703-A158-E6933C6AF74E}" srcOrd="1" destOrd="0" presId="urn:microsoft.com/office/officeart/2009/3/layout/HorizontalOrganizationChart"/>
    <dgm:cxn modelId="{14B92C56-F0D9-4FC5-BCF5-A20BCAD87281}" type="presParOf" srcId="{053E2F81-EF65-4CCD-A2E3-4BEA9F125C6E}" destId="{F2363927-FA4C-4309-A449-4B4456AA0EB4}" srcOrd="2" destOrd="0" presId="urn:microsoft.com/office/officeart/2009/3/layout/HorizontalOrganizationChart"/>
    <dgm:cxn modelId="{8973671C-429F-4B97-8846-7FBBF9057482}" type="presParOf" srcId="{EF782533-3042-4A92-95C9-1BFD32DCAFB2}" destId="{4BDF0A9C-68F3-400F-BA8A-75DBF52FE047}" srcOrd="4" destOrd="0" presId="urn:microsoft.com/office/officeart/2009/3/layout/HorizontalOrganizationChart"/>
    <dgm:cxn modelId="{4A77F22C-97B2-4561-A5E2-EC4E2699338D}" type="presParOf" srcId="{EF782533-3042-4A92-95C9-1BFD32DCAFB2}" destId="{A255C125-CC0F-42AF-9509-8B741812B2CA}" srcOrd="5" destOrd="0" presId="urn:microsoft.com/office/officeart/2009/3/layout/HorizontalOrganizationChart"/>
    <dgm:cxn modelId="{57A38D36-F8FB-4827-89CE-03ECE969567B}" type="presParOf" srcId="{A255C125-CC0F-42AF-9509-8B741812B2CA}" destId="{A1FCF49A-A519-4A3A-9C60-A185750DB59C}" srcOrd="0" destOrd="0" presId="urn:microsoft.com/office/officeart/2009/3/layout/HorizontalOrganizationChart"/>
    <dgm:cxn modelId="{D95A518F-DA21-4CCE-B997-CC0B4C439842}" type="presParOf" srcId="{A1FCF49A-A519-4A3A-9C60-A185750DB59C}" destId="{3FEF24FD-B041-438F-9D55-BD1EA43C4428}" srcOrd="0" destOrd="0" presId="urn:microsoft.com/office/officeart/2009/3/layout/HorizontalOrganizationChart"/>
    <dgm:cxn modelId="{9671FEE2-BC9B-4685-B51F-CC3841CCC2BA}" type="presParOf" srcId="{A1FCF49A-A519-4A3A-9C60-A185750DB59C}" destId="{BEFC1543-9036-48F2-9269-5EA4B7E31D92}" srcOrd="1" destOrd="0" presId="urn:microsoft.com/office/officeart/2009/3/layout/HorizontalOrganizationChart"/>
    <dgm:cxn modelId="{5CAD89CB-FC6E-4439-85EA-035199C92212}" type="presParOf" srcId="{A255C125-CC0F-42AF-9509-8B741812B2CA}" destId="{1F758A13-E07C-45EB-A9EB-03BA0BAFB3B0}" srcOrd="1" destOrd="0" presId="urn:microsoft.com/office/officeart/2009/3/layout/HorizontalOrganizationChart"/>
    <dgm:cxn modelId="{484EDD8F-7A33-4970-BA66-C9131994A57B}" type="presParOf" srcId="{A255C125-CC0F-42AF-9509-8B741812B2CA}" destId="{CDCB62DD-9ADB-4113-9A85-3CDBFD7090B2}" srcOrd="2" destOrd="0" presId="urn:microsoft.com/office/officeart/2009/3/layout/HorizontalOrganizationChart"/>
    <dgm:cxn modelId="{738F7ADE-7DD1-40CC-BC84-2ED58F166A19}" type="presParOf" srcId="{EF782533-3042-4A92-95C9-1BFD32DCAFB2}" destId="{A2CAF97B-FAA9-455B-8D96-78BBF69735B7}" srcOrd="6" destOrd="0" presId="urn:microsoft.com/office/officeart/2009/3/layout/HorizontalOrganizationChart"/>
    <dgm:cxn modelId="{D7DC90AD-4432-45E9-B78D-7B12747BD2D9}" type="presParOf" srcId="{EF782533-3042-4A92-95C9-1BFD32DCAFB2}" destId="{6B1B8AE5-647E-4250-9571-B809F6D8DE9A}" srcOrd="7" destOrd="0" presId="urn:microsoft.com/office/officeart/2009/3/layout/HorizontalOrganizationChart"/>
    <dgm:cxn modelId="{FC8D2D98-9173-43D0-9E23-FFE9697F8F21}" type="presParOf" srcId="{6B1B8AE5-647E-4250-9571-B809F6D8DE9A}" destId="{B29116EA-998B-4A58-8E1A-1B0F8D865069}" srcOrd="0" destOrd="0" presId="urn:microsoft.com/office/officeart/2009/3/layout/HorizontalOrganizationChart"/>
    <dgm:cxn modelId="{870F081C-A745-4A79-874F-521E32ED0358}" type="presParOf" srcId="{B29116EA-998B-4A58-8E1A-1B0F8D865069}" destId="{5C3927F8-8C24-4AE8-95E1-B078E86AA6E1}" srcOrd="0" destOrd="0" presId="urn:microsoft.com/office/officeart/2009/3/layout/HorizontalOrganizationChart"/>
    <dgm:cxn modelId="{72A68252-FF43-45BD-B6D0-3E04F8BDDB00}" type="presParOf" srcId="{B29116EA-998B-4A58-8E1A-1B0F8D865069}" destId="{7256A2DE-88AA-4C96-8A74-04253F9FB318}" srcOrd="1" destOrd="0" presId="urn:microsoft.com/office/officeart/2009/3/layout/HorizontalOrganizationChart"/>
    <dgm:cxn modelId="{18FB82B4-4668-4FBA-874C-E3CE6FABC23B}" type="presParOf" srcId="{6B1B8AE5-647E-4250-9571-B809F6D8DE9A}" destId="{9C438725-38D9-4796-9833-98179BD259E4}" srcOrd="1" destOrd="0" presId="urn:microsoft.com/office/officeart/2009/3/layout/HorizontalOrganizationChart"/>
    <dgm:cxn modelId="{B58C74A5-BECF-4F43-8F18-D9ABC6A5CCF9}" type="presParOf" srcId="{9C438725-38D9-4796-9833-98179BD259E4}" destId="{293E1095-0FDC-4B32-9908-6F51A0D27CCD}" srcOrd="0" destOrd="0" presId="urn:microsoft.com/office/officeart/2009/3/layout/HorizontalOrganizationChart"/>
    <dgm:cxn modelId="{34C84B06-8103-4A8B-A799-97850E3EC8D5}" type="presParOf" srcId="{9C438725-38D9-4796-9833-98179BD259E4}" destId="{CA806350-1583-44E9-BDC3-288A9A4DEC8E}" srcOrd="1" destOrd="0" presId="urn:microsoft.com/office/officeart/2009/3/layout/HorizontalOrganizationChart"/>
    <dgm:cxn modelId="{0AE81784-1F32-4D64-88FA-2513963838C8}" type="presParOf" srcId="{CA806350-1583-44E9-BDC3-288A9A4DEC8E}" destId="{CEF155AB-4784-4ACB-B1DB-F0B1678B31FE}" srcOrd="0" destOrd="0" presId="urn:microsoft.com/office/officeart/2009/3/layout/HorizontalOrganizationChart"/>
    <dgm:cxn modelId="{CA4491C1-5C47-4038-B7D9-3239D8223889}" type="presParOf" srcId="{CEF155AB-4784-4ACB-B1DB-F0B1678B31FE}" destId="{EE45C7BA-93E5-480D-86D7-B36F8A62A0A2}" srcOrd="0" destOrd="0" presId="urn:microsoft.com/office/officeart/2009/3/layout/HorizontalOrganizationChart"/>
    <dgm:cxn modelId="{4101481A-E3AE-42D9-B32D-35F1C3D7068D}" type="presParOf" srcId="{CEF155AB-4784-4ACB-B1DB-F0B1678B31FE}" destId="{BA61B94A-6494-40E5-8C23-FE46657D5E69}" srcOrd="1" destOrd="0" presId="urn:microsoft.com/office/officeart/2009/3/layout/HorizontalOrganizationChart"/>
    <dgm:cxn modelId="{F5DBA807-6691-4C3B-86AA-3B09DBED9BBD}" type="presParOf" srcId="{CA806350-1583-44E9-BDC3-288A9A4DEC8E}" destId="{D32D7ADB-2E99-43FE-BECC-656454429ECA}" srcOrd="1" destOrd="0" presId="urn:microsoft.com/office/officeart/2009/3/layout/HorizontalOrganizationChart"/>
    <dgm:cxn modelId="{C7B4E4FC-18C0-443B-A939-B80D453186FE}" type="presParOf" srcId="{CA806350-1583-44E9-BDC3-288A9A4DEC8E}" destId="{F209FE1D-AB1F-482F-B19C-877CF0D0151B}" srcOrd="2" destOrd="0" presId="urn:microsoft.com/office/officeart/2009/3/layout/HorizontalOrganizationChart"/>
    <dgm:cxn modelId="{1507CB05-2655-49E2-9F35-655F93846929}" type="presParOf" srcId="{6B1B8AE5-647E-4250-9571-B809F6D8DE9A}" destId="{66DE3336-A207-4F0E-8896-42EB5E3FA051}" srcOrd="2" destOrd="0" presId="urn:microsoft.com/office/officeart/2009/3/layout/HorizontalOrganizationChart"/>
    <dgm:cxn modelId="{B0FC4013-4D99-4069-A3B9-6B077C20539B}" type="presParOf" srcId="{F1DC386E-7C67-45B2-A7B8-9F209A87BF89}" destId="{F9F4EFE5-F93E-4C81-AC5D-C8BDB6AA7F70}" srcOrd="2" destOrd="0" presId="urn:microsoft.com/office/officeart/2009/3/layout/HorizontalOrganizationChart"/>
    <dgm:cxn modelId="{4FB60C3E-3BCD-48F7-B9AE-B35E8B7886A6}" type="presParOf" srcId="{F9F4EFE5-F93E-4C81-AC5D-C8BDB6AA7F70}" destId="{EBED21E0-138C-4132-B604-8083A64C31F2}" srcOrd="0" destOrd="0" presId="urn:microsoft.com/office/officeart/2009/3/layout/HorizontalOrganizationChart"/>
    <dgm:cxn modelId="{7E569770-49EA-4F3F-8CF5-1CA4529A47C9}" type="presParOf" srcId="{F9F4EFE5-F93E-4C81-AC5D-C8BDB6AA7F70}" destId="{666ED7C2-963C-4F5A-9CC6-EB7F3F589169}" srcOrd="1" destOrd="0" presId="urn:microsoft.com/office/officeart/2009/3/layout/HorizontalOrganizationChart"/>
    <dgm:cxn modelId="{667C6FFB-6D1A-4DDE-A052-BC361EB51E9B}" type="presParOf" srcId="{666ED7C2-963C-4F5A-9CC6-EB7F3F589169}" destId="{124EA437-E74D-43FD-A7D1-FF4CB5AC4936}" srcOrd="0" destOrd="0" presId="urn:microsoft.com/office/officeart/2009/3/layout/HorizontalOrganizationChart"/>
    <dgm:cxn modelId="{5E05D51C-3220-4B70-A783-5E4445A4CCFA}" type="presParOf" srcId="{124EA437-E74D-43FD-A7D1-FF4CB5AC4936}" destId="{AB621ED9-F694-4F64-B40A-A47D0C34BCA3}" srcOrd="0" destOrd="0" presId="urn:microsoft.com/office/officeart/2009/3/layout/HorizontalOrganizationChart"/>
    <dgm:cxn modelId="{6BF023DB-4968-4ACF-B0ED-790AFF2F76D0}" type="presParOf" srcId="{124EA437-E74D-43FD-A7D1-FF4CB5AC4936}" destId="{A75AD62E-011F-401E-B9A9-56A9645530B7}" srcOrd="1" destOrd="0" presId="urn:microsoft.com/office/officeart/2009/3/layout/HorizontalOrganizationChart"/>
    <dgm:cxn modelId="{B8E6F5AC-E9AC-4C19-9CB5-CB05BF6966CC}" type="presParOf" srcId="{666ED7C2-963C-4F5A-9CC6-EB7F3F589169}" destId="{4CC194D9-FAC6-42E7-B464-755A8B7A7EAD}" srcOrd="1" destOrd="0" presId="urn:microsoft.com/office/officeart/2009/3/layout/HorizontalOrganizationChart"/>
    <dgm:cxn modelId="{4B2B9157-5371-4686-BC91-C0560F4DC19E}" type="presParOf" srcId="{666ED7C2-963C-4F5A-9CC6-EB7F3F589169}" destId="{8EB32863-6F68-437E-A003-59C9076DFEB3}" srcOrd="2" destOrd="0" presId="urn:microsoft.com/office/officeart/2009/3/layout/HorizontalOrganizationChart"/>
    <dgm:cxn modelId="{6169C7B5-A5CC-4AE1-B1B2-4B6FA8F115FF}" type="presParOf" srcId="{99817B69-0FBF-4505-99C1-C9AA304AEF5B}" destId="{6DA80983-8767-4970-B69C-61A3064AC89E}" srcOrd="2" destOrd="0" presId="urn:microsoft.com/office/officeart/2009/3/layout/HorizontalOrganizationChart"/>
    <dgm:cxn modelId="{2B7497A2-32AE-42E1-AA74-F1319EE185BA}" type="presParOf" srcId="{99817B69-0FBF-4505-99C1-C9AA304AEF5B}" destId="{1F711505-B53F-4772-A30C-F65376EA15C5}" srcOrd="3" destOrd="0" presId="urn:microsoft.com/office/officeart/2009/3/layout/HorizontalOrganizationChart"/>
    <dgm:cxn modelId="{250FB7A1-84F7-4000-A0CC-3E1E0ADFF8BE}" type="presParOf" srcId="{1F711505-B53F-4772-A30C-F65376EA15C5}" destId="{2D4515C3-5AC3-49A1-A382-2D9A8261115F}" srcOrd="0" destOrd="0" presId="urn:microsoft.com/office/officeart/2009/3/layout/HorizontalOrganizationChart"/>
    <dgm:cxn modelId="{15CEAE30-93A6-4879-BE3E-4FBD68D23A16}" type="presParOf" srcId="{2D4515C3-5AC3-49A1-A382-2D9A8261115F}" destId="{A277647F-4561-45D8-98FA-F3F3EC82BD22}" srcOrd="0" destOrd="0" presId="urn:microsoft.com/office/officeart/2009/3/layout/HorizontalOrganizationChart"/>
    <dgm:cxn modelId="{D7E67B87-9673-4CB2-AB9D-2E4BE5228D7E}" type="presParOf" srcId="{2D4515C3-5AC3-49A1-A382-2D9A8261115F}" destId="{607BC319-CF86-4767-B144-0241D10CE749}" srcOrd="1" destOrd="0" presId="urn:microsoft.com/office/officeart/2009/3/layout/HorizontalOrganizationChart"/>
    <dgm:cxn modelId="{B0D5C6CA-E0CE-47DB-92F1-53586E0E4C0A}" type="presParOf" srcId="{1F711505-B53F-4772-A30C-F65376EA15C5}" destId="{A287CB48-0278-44C8-AFD4-B478BACAB711}" srcOrd="1" destOrd="0" presId="urn:microsoft.com/office/officeart/2009/3/layout/HorizontalOrganizationChart"/>
    <dgm:cxn modelId="{E792F81D-D23F-40E3-862C-235A26C9DE11}" type="presParOf" srcId="{A287CB48-0278-44C8-AFD4-B478BACAB711}" destId="{53A0F620-484C-45B5-BA3C-B53777C8721D}" srcOrd="0" destOrd="0" presId="urn:microsoft.com/office/officeart/2009/3/layout/HorizontalOrganizationChart"/>
    <dgm:cxn modelId="{F29F3375-4D8B-4E18-8BFE-255C3D14F216}" type="presParOf" srcId="{A287CB48-0278-44C8-AFD4-B478BACAB711}" destId="{26C33E56-796C-4106-BF0A-EBFFC7E51EA9}" srcOrd="1" destOrd="0" presId="urn:microsoft.com/office/officeart/2009/3/layout/HorizontalOrganizationChart"/>
    <dgm:cxn modelId="{B1AE628A-01A5-42F9-B055-18B758292682}" type="presParOf" srcId="{26C33E56-796C-4106-BF0A-EBFFC7E51EA9}" destId="{E5610741-024B-4930-BC7A-3B3ACDEC823A}" srcOrd="0" destOrd="0" presId="urn:microsoft.com/office/officeart/2009/3/layout/HorizontalOrganizationChart"/>
    <dgm:cxn modelId="{E5163335-CAC5-441D-8C70-F6680045FDDE}" type="presParOf" srcId="{E5610741-024B-4930-BC7A-3B3ACDEC823A}" destId="{EDEA6F5F-A07E-4339-8CBE-BED11944A4D5}" srcOrd="0" destOrd="0" presId="urn:microsoft.com/office/officeart/2009/3/layout/HorizontalOrganizationChart"/>
    <dgm:cxn modelId="{BEB8BC0C-A164-4F89-AC02-63DEEA1AF692}" type="presParOf" srcId="{E5610741-024B-4930-BC7A-3B3ACDEC823A}" destId="{4F128FBF-2AB1-4B81-9A5A-20BED08D0234}" srcOrd="1" destOrd="0" presId="urn:microsoft.com/office/officeart/2009/3/layout/HorizontalOrganizationChart"/>
    <dgm:cxn modelId="{42B82AB0-BC20-48EF-9793-C70BCD4C77A8}" type="presParOf" srcId="{26C33E56-796C-4106-BF0A-EBFFC7E51EA9}" destId="{D2F955DE-751C-4533-8272-E70433B9E3F9}" srcOrd="1" destOrd="0" presId="urn:microsoft.com/office/officeart/2009/3/layout/HorizontalOrganizationChart"/>
    <dgm:cxn modelId="{2291D94B-2611-4DC5-83E7-B0BE85D32E42}" type="presParOf" srcId="{26C33E56-796C-4106-BF0A-EBFFC7E51EA9}" destId="{F109B2CB-5A1A-406D-8903-51EC9D1A2BC0}" srcOrd="2" destOrd="0" presId="urn:microsoft.com/office/officeart/2009/3/layout/HorizontalOrganizationChart"/>
    <dgm:cxn modelId="{E8A52EB4-4BD2-4648-B274-3A849D2FB764}" type="presParOf" srcId="{A287CB48-0278-44C8-AFD4-B478BACAB711}" destId="{268D5FEF-9F79-4D75-A6AE-E7631AE07F3D}" srcOrd="2" destOrd="0" presId="urn:microsoft.com/office/officeart/2009/3/layout/HorizontalOrganizationChart"/>
    <dgm:cxn modelId="{EB12A4A8-6B30-4DFE-A95E-461117B04E33}" type="presParOf" srcId="{A287CB48-0278-44C8-AFD4-B478BACAB711}" destId="{E77A3012-ECFD-43DD-9488-1BA931B91F00}" srcOrd="3" destOrd="0" presId="urn:microsoft.com/office/officeart/2009/3/layout/HorizontalOrganizationChart"/>
    <dgm:cxn modelId="{0CE53E9C-871A-4B1D-B2BF-5EB20D9B2970}" type="presParOf" srcId="{E77A3012-ECFD-43DD-9488-1BA931B91F00}" destId="{A8671FB6-FB57-4F1B-8BC0-0178F8B043F7}" srcOrd="0" destOrd="0" presId="urn:microsoft.com/office/officeart/2009/3/layout/HorizontalOrganizationChart"/>
    <dgm:cxn modelId="{C503B3B2-FE01-40C8-B074-C807ADE88EC9}" type="presParOf" srcId="{A8671FB6-FB57-4F1B-8BC0-0178F8B043F7}" destId="{66A10FAF-0103-4C5F-95ED-A33EE4E62C61}" srcOrd="0" destOrd="0" presId="urn:microsoft.com/office/officeart/2009/3/layout/HorizontalOrganizationChart"/>
    <dgm:cxn modelId="{446DEE08-08FD-4161-9BA9-62BA3A5CA103}" type="presParOf" srcId="{A8671FB6-FB57-4F1B-8BC0-0178F8B043F7}" destId="{42C5F867-89EB-4764-9F45-943475718641}" srcOrd="1" destOrd="0" presId="urn:microsoft.com/office/officeart/2009/3/layout/HorizontalOrganizationChart"/>
    <dgm:cxn modelId="{C71AC93B-0489-41E1-9B34-E09656C7AF68}" type="presParOf" srcId="{E77A3012-ECFD-43DD-9488-1BA931B91F00}" destId="{B6B9B9EC-E33D-4A2E-AF86-8B14D7883C8C}" srcOrd="1" destOrd="0" presId="urn:microsoft.com/office/officeart/2009/3/layout/HorizontalOrganizationChart"/>
    <dgm:cxn modelId="{CAF17293-1E71-48A5-8BC2-A65BBAE1184C}" type="presParOf" srcId="{B6B9B9EC-E33D-4A2E-AF86-8B14D7883C8C}" destId="{0699E793-4C1B-48C0-8E6D-07CBE11F8E43}" srcOrd="0" destOrd="0" presId="urn:microsoft.com/office/officeart/2009/3/layout/HorizontalOrganizationChart"/>
    <dgm:cxn modelId="{B962F177-87CE-4A43-B5C3-5D241BD5E6B4}" type="presParOf" srcId="{B6B9B9EC-E33D-4A2E-AF86-8B14D7883C8C}" destId="{A9952C78-C652-4E23-8292-AE4EEB3440BC}" srcOrd="1" destOrd="0" presId="urn:microsoft.com/office/officeart/2009/3/layout/HorizontalOrganizationChart"/>
    <dgm:cxn modelId="{B9EB3A5F-65BD-4E8F-8A4E-031A09950C68}" type="presParOf" srcId="{A9952C78-C652-4E23-8292-AE4EEB3440BC}" destId="{F7D90D21-299A-48A2-88D7-30D74E5E7A0C}" srcOrd="0" destOrd="0" presId="urn:microsoft.com/office/officeart/2009/3/layout/HorizontalOrganizationChart"/>
    <dgm:cxn modelId="{EF29E2E7-5184-4A30-B58E-B4901173FD03}" type="presParOf" srcId="{F7D90D21-299A-48A2-88D7-30D74E5E7A0C}" destId="{2841A8FF-70D1-4189-99E3-D5417CDA0FA6}" srcOrd="0" destOrd="0" presId="urn:microsoft.com/office/officeart/2009/3/layout/HorizontalOrganizationChart"/>
    <dgm:cxn modelId="{0B7215C3-6D68-4F66-8EAA-1030C9D6B5DC}" type="presParOf" srcId="{F7D90D21-299A-48A2-88D7-30D74E5E7A0C}" destId="{EEEFADEB-0759-4759-A239-C3D1D682BC71}" srcOrd="1" destOrd="0" presId="urn:microsoft.com/office/officeart/2009/3/layout/HorizontalOrganizationChart"/>
    <dgm:cxn modelId="{5997A1C5-FCE2-4717-AB2C-43BEB43BFE5A}" type="presParOf" srcId="{A9952C78-C652-4E23-8292-AE4EEB3440BC}" destId="{BDE80491-9E5D-4A15-BA8E-67A8144863A1}" srcOrd="1" destOrd="0" presId="urn:microsoft.com/office/officeart/2009/3/layout/HorizontalOrganizationChart"/>
    <dgm:cxn modelId="{DF8453A4-30C0-4C48-8292-045C6BAF4FB1}" type="presParOf" srcId="{A9952C78-C652-4E23-8292-AE4EEB3440BC}" destId="{FD97E58B-42AD-49D4-AC33-5C301ABB94D9}" srcOrd="2" destOrd="0" presId="urn:microsoft.com/office/officeart/2009/3/layout/HorizontalOrganizationChart"/>
    <dgm:cxn modelId="{D4E0AEC0-2700-4890-8D5E-AAA9E1908A00}" type="presParOf" srcId="{E77A3012-ECFD-43DD-9488-1BA931B91F00}" destId="{6A9619D6-75E9-488E-BEA5-B6FE1CB58A88}" srcOrd="2" destOrd="0" presId="urn:microsoft.com/office/officeart/2009/3/layout/HorizontalOrganizationChart"/>
    <dgm:cxn modelId="{77E5C522-3218-4E70-A312-63EECA2A71EC}" type="presParOf" srcId="{1F711505-B53F-4772-A30C-F65376EA15C5}" destId="{3AAAFCDE-6D6B-44F6-9F09-DCD25A4FF89A}" srcOrd="2" destOrd="0" presId="urn:microsoft.com/office/officeart/2009/3/layout/HorizontalOrganizationChart"/>
    <dgm:cxn modelId="{701A221A-89B1-4411-83ED-B8B03E4C942B}" type="presParOf" srcId="{3AAAFCDE-6D6B-44F6-9F09-DCD25A4FF89A}" destId="{863098FD-5E05-460F-B3B0-50B3396CD4E7}" srcOrd="0" destOrd="0" presId="urn:microsoft.com/office/officeart/2009/3/layout/HorizontalOrganizationChart"/>
    <dgm:cxn modelId="{B4B38E0C-2DB3-4E71-BFA1-5DDE764D0C64}" type="presParOf" srcId="{3AAAFCDE-6D6B-44F6-9F09-DCD25A4FF89A}" destId="{764D46C7-3E11-4F5F-8819-504ED82753BA}" srcOrd="1" destOrd="0" presId="urn:microsoft.com/office/officeart/2009/3/layout/HorizontalOrganizationChart"/>
    <dgm:cxn modelId="{44FB9B4A-9A76-4573-973B-8C994BB8A302}" type="presParOf" srcId="{764D46C7-3E11-4F5F-8819-504ED82753BA}" destId="{95D32E98-DE33-4146-9CE8-E32EB4827C36}" srcOrd="0" destOrd="0" presId="urn:microsoft.com/office/officeart/2009/3/layout/HorizontalOrganizationChart"/>
    <dgm:cxn modelId="{D81C7703-08F4-4B8D-9C20-37AC2B192F43}" type="presParOf" srcId="{95D32E98-DE33-4146-9CE8-E32EB4827C36}" destId="{582DE969-DBAC-45E1-A772-8AC5CD9A03CD}" srcOrd="0" destOrd="0" presId="urn:microsoft.com/office/officeart/2009/3/layout/HorizontalOrganizationChart"/>
    <dgm:cxn modelId="{02ABF0FF-5395-4A00-857A-17650F93DE72}" type="presParOf" srcId="{95D32E98-DE33-4146-9CE8-E32EB4827C36}" destId="{27AE57C7-8632-4F5F-A53F-4E3D737464BC}" srcOrd="1" destOrd="0" presId="urn:microsoft.com/office/officeart/2009/3/layout/HorizontalOrganizationChart"/>
    <dgm:cxn modelId="{B12BF675-1581-4FAE-B136-2340D0F5B477}" type="presParOf" srcId="{764D46C7-3E11-4F5F-8819-504ED82753BA}" destId="{DB9CCCE5-CF24-44C8-83CD-1F2534A91B87}" srcOrd="1" destOrd="0" presId="urn:microsoft.com/office/officeart/2009/3/layout/HorizontalOrganizationChart"/>
    <dgm:cxn modelId="{8DA2C940-E87C-465C-9A85-96D1D5666CC5}" type="presParOf" srcId="{764D46C7-3E11-4F5F-8819-504ED82753BA}" destId="{D8BD4E27-D005-4EDF-BDD1-60D474626836}" srcOrd="2" destOrd="0" presId="urn:microsoft.com/office/officeart/2009/3/layout/HorizontalOrganizationChart"/>
    <dgm:cxn modelId="{31FE0FC2-0A27-41C4-8E01-FA3AB08B8871}" type="presParOf" srcId="{99817B69-0FBF-4505-99C1-C9AA304AEF5B}" destId="{796FC7F9-F9CF-44DC-9C1B-6F2C1658760A}" srcOrd="4" destOrd="0" presId="urn:microsoft.com/office/officeart/2009/3/layout/HorizontalOrganizationChart"/>
    <dgm:cxn modelId="{A198C166-5C35-4E21-BC66-A55F9C4CFB34}" type="presParOf" srcId="{99817B69-0FBF-4505-99C1-C9AA304AEF5B}" destId="{3DE74768-E278-4F9F-8817-DA04CC1108D9}" srcOrd="5" destOrd="0" presId="urn:microsoft.com/office/officeart/2009/3/layout/HorizontalOrganizationChart"/>
    <dgm:cxn modelId="{D3B9502B-F23B-4ACE-A01D-ECD963F6EAC2}" type="presParOf" srcId="{3DE74768-E278-4F9F-8817-DA04CC1108D9}" destId="{F941CCFC-1561-45E5-B93C-A73847C8B352}" srcOrd="0" destOrd="0" presId="urn:microsoft.com/office/officeart/2009/3/layout/HorizontalOrganizationChart"/>
    <dgm:cxn modelId="{BF70AE70-1742-4696-90BF-E32BB3C1C358}" type="presParOf" srcId="{F941CCFC-1561-45E5-B93C-A73847C8B352}" destId="{5FDB44AB-2E4E-4BC3-9490-C8927730E670}" srcOrd="0" destOrd="0" presId="urn:microsoft.com/office/officeart/2009/3/layout/HorizontalOrganizationChart"/>
    <dgm:cxn modelId="{FBEE6BE6-E0EE-4E46-B165-BF889A633BAA}" type="presParOf" srcId="{F941CCFC-1561-45E5-B93C-A73847C8B352}" destId="{3DA4958D-E73E-46EE-B936-44835E1D0618}" srcOrd="1" destOrd="0" presId="urn:microsoft.com/office/officeart/2009/3/layout/HorizontalOrganizationChart"/>
    <dgm:cxn modelId="{E1BE6C82-8AB2-49FD-A989-018444A438E9}" type="presParOf" srcId="{3DE74768-E278-4F9F-8817-DA04CC1108D9}" destId="{120A17CD-77A1-42B0-ADC8-2B1861B2BABB}" srcOrd="1" destOrd="0" presId="urn:microsoft.com/office/officeart/2009/3/layout/HorizontalOrganizationChart"/>
    <dgm:cxn modelId="{DAAE567F-D9D8-4780-83C2-995C47FE2D9E}" type="presParOf" srcId="{120A17CD-77A1-42B0-ADC8-2B1861B2BABB}" destId="{D7FA53CA-A958-4E12-A754-D34DE565756C}" srcOrd="0" destOrd="0" presId="urn:microsoft.com/office/officeart/2009/3/layout/HorizontalOrganizationChart"/>
    <dgm:cxn modelId="{2B4E153F-4E50-42BA-BF81-27D000B80F15}" type="presParOf" srcId="{120A17CD-77A1-42B0-ADC8-2B1861B2BABB}" destId="{35F85AB8-E851-4F73-9100-E8996D6B0403}" srcOrd="1" destOrd="0" presId="urn:microsoft.com/office/officeart/2009/3/layout/HorizontalOrganizationChart"/>
    <dgm:cxn modelId="{2B43BE52-28AD-4F71-87F0-3A83A820844F}" type="presParOf" srcId="{35F85AB8-E851-4F73-9100-E8996D6B0403}" destId="{4D951364-55DC-458D-BE3C-2BF1171B820B}" srcOrd="0" destOrd="0" presId="urn:microsoft.com/office/officeart/2009/3/layout/HorizontalOrganizationChart"/>
    <dgm:cxn modelId="{DF181EE2-4C57-4A8A-B28D-5072CFAA43F3}" type="presParOf" srcId="{4D951364-55DC-458D-BE3C-2BF1171B820B}" destId="{88B35053-7408-48A6-922B-0D77F73CC8A2}" srcOrd="0" destOrd="0" presId="urn:microsoft.com/office/officeart/2009/3/layout/HorizontalOrganizationChart"/>
    <dgm:cxn modelId="{E0B060EF-6307-48D1-9567-0C13C8001A4F}" type="presParOf" srcId="{4D951364-55DC-458D-BE3C-2BF1171B820B}" destId="{01AE96DD-1F93-45AF-8A48-C64E46658C0A}" srcOrd="1" destOrd="0" presId="urn:microsoft.com/office/officeart/2009/3/layout/HorizontalOrganizationChart"/>
    <dgm:cxn modelId="{28457020-4B6B-4DD8-992D-B672FDAEB69D}" type="presParOf" srcId="{35F85AB8-E851-4F73-9100-E8996D6B0403}" destId="{C3050B01-215A-4AE8-8907-270D1DF02BFF}" srcOrd="1" destOrd="0" presId="urn:microsoft.com/office/officeart/2009/3/layout/HorizontalOrganizationChart"/>
    <dgm:cxn modelId="{90FAFB1E-AE9B-4E25-AEAF-F105E3CC68DD}" type="presParOf" srcId="{C3050B01-215A-4AE8-8907-270D1DF02BFF}" destId="{11E2E7C0-B582-4905-8211-C08A6F6FDC45}" srcOrd="0" destOrd="0" presId="urn:microsoft.com/office/officeart/2009/3/layout/HorizontalOrganizationChart"/>
    <dgm:cxn modelId="{9FC374C4-26FB-49FC-87B3-CA713B69B52B}" type="presParOf" srcId="{C3050B01-215A-4AE8-8907-270D1DF02BFF}" destId="{E8700AA6-1E58-4E72-98EB-AF91EA05FF85}" srcOrd="1" destOrd="0" presId="urn:microsoft.com/office/officeart/2009/3/layout/HorizontalOrganizationChart"/>
    <dgm:cxn modelId="{CD00AAB4-BAF5-4313-BAD6-FF2FD4917365}" type="presParOf" srcId="{E8700AA6-1E58-4E72-98EB-AF91EA05FF85}" destId="{027CC317-9F7B-47EF-ABE8-E9719C8D9DB2}" srcOrd="0" destOrd="0" presId="urn:microsoft.com/office/officeart/2009/3/layout/HorizontalOrganizationChart"/>
    <dgm:cxn modelId="{98B60625-9F9B-4912-A110-F31D5C9ED586}" type="presParOf" srcId="{027CC317-9F7B-47EF-ABE8-E9719C8D9DB2}" destId="{641B0C65-7BCC-42C1-9410-ABB8F68DBC56}" srcOrd="0" destOrd="0" presId="urn:microsoft.com/office/officeart/2009/3/layout/HorizontalOrganizationChart"/>
    <dgm:cxn modelId="{1EF56BF4-9E81-4558-92E7-FCC01C32DE2B}" type="presParOf" srcId="{027CC317-9F7B-47EF-ABE8-E9719C8D9DB2}" destId="{DF15E0DB-10D0-4B52-87F5-ECBB7B0243D7}" srcOrd="1" destOrd="0" presId="urn:microsoft.com/office/officeart/2009/3/layout/HorizontalOrganizationChart"/>
    <dgm:cxn modelId="{11771365-1013-4B83-B888-A9055ABFD4A6}" type="presParOf" srcId="{E8700AA6-1E58-4E72-98EB-AF91EA05FF85}" destId="{69592970-B59F-4223-B592-1DC105108D3D}" srcOrd="1" destOrd="0" presId="urn:microsoft.com/office/officeart/2009/3/layout/HorizontalOrganizationChart"/>
    <dgm:cxn modelId="{E28A0B46-512C-49E8-A097-EF5FE1F7CCFD}" type="presParOf" srcId="{E8700AA6-1E58-4E72-98EB-AF91EA05FF85}" destId="{CBA117BE-461A-4315-956A-3A77204BE0E6}" srcOrd="2" destOrd="0" presId="urn:microsoft.com/office/officeart/2009/3/layout/HorizontalOrganizationChart"/>
    <dgm:cxn modelId="{12107C06-ECCC-4DF7-8A7C-B3AE10564658}" type="presParOf" srcId="{35F85AB8-E851-4F73-9100-E8996D6B0403}" destId="{11308D40-5EFD-4E31-8397-5848EEF4C9CF}" srcOrd="2" destOrd="0" presId="urn:microsoft.com/office/officeart/2009/3/layout/HorizontalOrganizationChart"/>
    <dgm:cxn modelId="{7EBE3BF3-82F3-4E42-81B1-D4817EBA199F}" type="presParOf" srcId="{120A17CD-77A1-42B0-ADC8-2B1861B2BABB}" destId="{B1723ABB-DEF6-4A96-BFEF-2D085FEB76E7}" srcOrd="2" destOrd="0" presId="urn:microsoft.com/office/officeart/2009/3/layout/HorizontalOrganizationChart"/>
    <dgm:cxn modelId="{C5D742A1-D0EA-4318-A77E-D9EAF4CABD7B}" type="presParOf" srcId="{120A17CD-77A1-42B0-ADC8-2B1861B2BABB}" destId="{7776AC48-41C3-4FFE-BE97-67298CD1ED87}" srcOrd="3" destOrd="0" presId="urn:microsoft.com/office/officeart/2009/3/layout/HorizontalOrganizationChart"/>
    <dgm:cxn modelId="{CFDAB8C1-C485-4EA1-9D21-BFBBAFC15A79}" type="presParOf" srcId="{7776AC48-41C3-4FFE-BE97-67298CD1ED87}" destId="{3CC6F9A9-F3F2-41FB-AAB9-4EF3B4A89D51}" srcOrd="0" destOrd="0" presId="urn:microsoft.com/office/officeart/2009/3/layout/HorizontalOrganizationChart"/>
    <dgm:cxn modelId="{E3B4CC36-1CEC-49A8-9F1D-49AE413B8ACB}" type="presParOf" srcId="{3CC6F9A9-F3F2-41FB-AAB9-4EF3B4A89D51}" destId="{5F8E5696-5CDC-411D-8640-219DF7F89296}" srcOrd="0" destOrd="0" presId="urn:microsoft.com/office/officeart/2009/3/layout/HorizontalOrganizationChart"/>
    <dgm:cxn modelId="{99B881FA-22FE-42DA-8DB7-AC089A1EA052}" type="presParOf" srcId="{3CC6F9A9-F3F2-41FB-AAB9-4EF3B4A89D51}" destId="{D50E66B9-76C0-4208-A4B6-45A3E6B73A6B}" srcOrd="1" destOrd="0" presId="urn:microsoft.com/office/officeart/2009/3/layout/HorizontalOrganizationChart"/>
    <dgm:cxn modelId="{C469513D-D46D-48AC-997F-6247C12A524F}" type="presParOf" srcId="{7776AC48-41C3-4FFE-BE97-67298CD1ED87}" destId="{BB88AB36-D122-4D5A-A5F3-24C0BD2DC639}" srcOrd="1" destOrd="0" presId="urn:microsoft.com/office/officeart/2009/3/layout/HorizontalOrganizationChart"/>
    <dgm:cxn modelId="{74936388-6068-4361-8062-066BA9CD09EA}" type="presParOf" srcId="{7776AC48-41C3-4FFE-BE97-67298CD1ED87}" destId="{1E4AA231-54E6-4766-8F87-4F3BB60D8C52}" srcOrd="2" destOrd="0" presId="urn:microsoft.com/office/officeart/2009/3/layout/HorizontalOrganizationChart"/>
    <dgm:cxn modelId="{ED6B82E7-B44A-4A12-BEB4-8A37D34641A9}" type="presParOf" srcId="{120A17CD-77A1-42B0-ADC8-2B1861B2BABB}" destId="{E0399885-808A-4D05-8C36-4D465D140B8B}" srcOrd="4" destOrd="0" presId="urn:microsoft.com/office/officeart/2009/3/layout/HorizontalOrganizationChart"/>
    <dgm:cxn modelId="{C0D22874-9221-4EA0-B6B0-7F3842E36926}" type="presParOf" srcId="{120A17CD-77A1-42B0-ADC8-2B1861B2BABB}" destId="{260A30B4-D548-48FE-82FB-DB7346329259}" srcOrd="5" destOrd="0" presId="urn:microsoft.com/office/officeart/2009/3/layout/HorizontalOrganizationChart"/>
    <dgm:cxn modelId="{9BCBB60A-4749-4F08-BAEF-3F297989CA54}" type="presParOf" srcId="{260A30B4-D548-48FE-82FB-DB7346329259}" destId="{591F4D9B-3B28-4E4C-9F28-B1C8AEF87C85}" srcOrd="0" destOrd="0" presId="urn:microsoft.com/office/officeart/2009/3/layout/HorizontalOrganizationChart"/>
    <dgm:cxn modelId="{3EED3075-942C-44EC-BB85-A719ED1A88B6}" type="presParOf" srcId="{591F4D9B-3B28-4E4C-9F28-B1C8AEF87C85}" destId="{CF7ED4B2-CDF5-470D-AD5A-FAD45259606F}" srcOrd="0" destOrd="0" presId="urn:microsoft.com/office/officeart/2009/3/layout/HorizontalOrganizationChart"/>
    <dgm:cxn modelId="{4DA039D7-AF26-4F93-83F3-3E3F171D3C86}" type="presParOf" srcId="{591F4D9B-3B28-4E4C-9F28-B1C8AEF87C85}" destId="{241E6ADE-88A4-49CA-9A1B-34D68D0ED0DC}" srcOrd="1" destOrd="0" presId="urn:microsoft.com/office/officeart/2009/3/layout/HorizontalOrganizationChart"/>
    <dgm:cxn modelId="{8B8F4AFF-3184-4251-855B-490101F70928}" type="presParOf" srcId="{260A30B4-D548-48FE-82FB-DB7346329259}" destId="{1AE2E696-E4F1-4F1F-91E2-0666DDE5F574}" srcOrd="1" destOrd="0" presId="urn:microsoft.com/office/officeart/2009/3/layout/HorizontalOrganizationChart"/>
    <dgm:cxn modelId="{28C7756F-C239-4E68-A904-248D2F6BF534}" type="presParOf" srcId="{260A30B4-D548-48FE-82FB-DB7346329259}" destId="{98CE8EC4-AB5B-4577-967E-20322E0B17BB}" srcOrd="2" destOrd="0" presId="urn:microsoft.com/office/officeart/2009/3/layout/HorizontalOrganizationChart"/>
    <dgm:cxn modelId="{B54C600D-D37F-466B-9682-0C592DF8E9AF}" type="presParOf" srcId="{120A17CD-77A1-42B0-ADC8-2B1861B2BABB}" destId="{FA194689-A22E-4359-B428-03731994B722}" srcOrd="6" destOrd="0" presId="urn:microsoft.com/office/officeart/2009/3/layout/HorizontalOrganizationChart"/>
    <dgm:cxn modelId="{56C78FDE-A917-4E84-8299-1F224063FBF9}" type="presParOf" srcId="{120A17CD-77A1-42B0-ADC8-2B1861B2BABB}" destId="{487E3932-5717-45BD-A8B7-788579092DC3}" srcOrd="7" destOrd="0" presId="urn:microsoft.com/office/officeart/2009/3/layout/HorizontalOrganizationChart"/>
    <dgm:cxn modelId="{067552E4-5275-4F87-B15B-7998F751A93D}" type="presParOf" srcId="{487E3932-5717-45BD-A8B7-788579092DC3}" destId="{6EAD15CF-6372-452D-9CC3-6982469BDC52}" srcOrd="0" destOrd="0" presId="urn:microsoft.com/office/officeart/2009/3/layout/HorizontalOrganizationChart"/>
    <dgm:cxn modelId="{EE8AB894-B186-4445-B4D7-04DDEA902D33}" type="presParOf" srcId="{6EAD15CF-6372-452D-9CC3-6982469BDC52}" destId="{77D6F297-809B-437D-93CB-2050912627F4}" srcOrd="0" destOrd="0" presId="urn:microsoft.com/office/officeart/2009/3/layout/HorizontalOrganizationChart"/>
    <dgm:cxn modelId="{006EFE13-D106-4798-8367-A67FD1086554}" type="presParOf" srcId="{6EAD15CF-6372-452D-9CC3-6982469BDC52}" destId="{ED4255E1-43FE-413E-8758-C3764D6F3EEE}" srcOrd="1" destOrd="0" presId="urn:microsoft.com/office/officeart/2009/3/layout/HorizontalOrganizationChart"/>
    <dgm:cxn modelId="{0412C5E7-680A-4687-B0A3-7DD426BD4B3E}" type="presParOf" srcId="{487E3932-5717-45BD-A8B7-788579092DC3}" destId="{0E7CCC5E-B976-4E3E-842D-2C740CFCFC33}" srcOrd="1" destOrd="0" presId="urn:microsoft.com/office/officeart/2009/3/layout/HorizontalOrganizationChart"/>
    <dgm:cxn modelId="{D944DCB0-E9D8-4778-9A90-5E15FF9043A6}" type="presParOf" srcId="{487E3932-5717-45BD-A8B7-788579092DC3}" destId="{BAA16F0B-B720-4C01-84EC-D37B795795F4}" srcOrd="2" destOrd="0" presId="urn:microsoft.com/office/officeart/2009/3/layout/HorizontalOrganizationChart"/>
    <dgm:cxn modelId="{D314ED78-D9E3-4D46-A39D-BCFC8775E371}" type="presParOf" srcId="{120A17CD-77A1-42B0-ADC8-2B1861B2BABB}" destId="{EDDD9904-837A-4488-99A7-6EE94A847580}" srcOrd="8" destOrd="0" presId="urn:microsoft.com/office/officeart/2009/3/layout/HorizontalOrganizationChart"/>
    <dgm:cxn modelId="{B16D50EC-D362-4ABE-AA70-54508F4037DC}" type="presParOf" srcId="{120A17CD-77A1-42B0-ADC8-2B1861B2BABB}" destId="{9DA79906-6947-4A11-8104-00F0CB6F2335}" srcOrd="9" destOrd="0" presId="urn:microsoft.com/office/officeart/2009/3/layout/HorizontalOrganizationChart"/>
    <dgm:cxn modelId="{9CB9BDEE-06C4-4D9F-80AC-296F7E577969}" type="presParOf" srcId="{9DA79906-6947-4A11-8104-00F0CB6F2335}" destId="{3F0DB830-F950-42FD-9C64-9FEDB467CADA}" srcOrd="0" destOrd="0" presId="urn:microsoft.com/office/officeart/2009/3/layout/HorizontalOrganizationChart"/>
    <dgm:cxn modelId="{D5E65B4E-7AAF-4940-9214-EE9FF41DA022}" type="presParOf" srcId="{3F0DB830-F950-42FD-9C64-9FEDB467CADA}" destId="{494A1322-720A-41C4-9335-21C963175E8B}" srcOrd="0" destOrd="0" presId="urn:microsoft.com/office/officeart/2009/3/layout/HorizontalOrganizationChart"/>
    <dgm:cxn modelId="{8C7D81EE-E93C-4BB4-B174-779701763D85}" type="presParOf" srcId="{3F0DB830-F950-42FD-9C64-9FEDB467CADA}" destId="{7ED8D2AC-50CC-48AB-8376-C10BA4276E66}" srcOrd="1" destOrd="0" presId="urn:microsoft.com/office/officeart/2009/3/layout/HorizontalOrganizationChart"/>
    <dgm:cxn modelId="{D37BAE83-E6A3-4EBD-B549-E476D3B874B6}" type="presParOf" srcId="{9DA79906-6947-4A11-8104-00F0CB6F2335}" destId="{845DF5CD-7755-4BAF-BD0F-C38EEDF320D2}" srcOrd="1" destOrd="0" presId="urn:microsoft.com/office/officeart/2009/3/layout/HorizontalOrganizationChart"/>
    <dgm:cxn modelId="{81562CD9-89AC-49A8-8B93-6512633C9C4B}" type="presParOf" srcId="{9DA79906-6947-4A11-8104-00F0CB6F2335}" destId="{490F0CDD-DD81-4EF4-8D33-B05E8771EB27}" srcOrd="2" destOrd="0" presId="urn:microsoft.com/office/officeart/2009/3/layout/HorizontalOrganizationChart"/>
    <dgm:cxn modelId="{97F0F445-9D9A-47C5-9E8C-9D7FD3B976B5}" type="presParOf" srcId="{120A17CD-77A1-42B0-ADC8-2B1861B2BABB}" destId="{844B8B05-C9F5-40C8-95E2-74D3F5BB3EDF}" srcOrd="10" destOrd="0" presId="urn:microsoft.com/office/officeart/2009/3/layout/HorizontalOrganizationChart"/>
    <dgm:cxn modelId="{77BE5FD7-7686-4159-BF88-DFA16FC11C83}" type="presParOf" srcId="{120A17CD-77A1-42B0-ADC8-2B1861B2BABB}" destId="{F99DEA1B-BCDF-478E-9229-BC6F1D77A86C}" srcOrd="11" destOrd="0" presId="urn:microsoft.com/office/officeart/2009/3/layout/HorizontalOrganizationChart"/>
    <dgm:cxn modelId="{7B54084F-F86D-4EB0-9684-70348446C669}" type="presParOf" srcId="{F99DEA1B-BCDF-478E-9229-BC6F1D77A86C}" destId="{46CD1ED1-8A74-4F56-9AD4-3E4FDD3275A2}" srcOrd="0" destOrd="0" presId="urn:microsoft.com/office/officeart/2009/3/layout/HorizontalOrganizationChart"/>
    <dgm:cxn modelId="{122FF626-B9F6-429A-A047-30BF12703EE6}" type="presParOf" srcId="{46CD1ED1-8A74-4F56-9AD4-3E4FDD3275A2}" destId="{6A4610F0-FFFD-4782-B93B-629C2F81352A}" srcOrd="0" destOrd="0" presId="urn:microsoft.com/office/officeart/2009/3/layout/HorizontalOrganizationChart"/>
    <dgm:cxn modelId="{E1FF844D-C830-4298-9EA3-C6357D285EC4}" type="presParOf" srcId="{46CD1ED1-8A74-4F56-9AD4-3E4FDD3275A2}" destId="{A1891503-D60C-4197-9240-B88F291BCECC}" srcOrd="1" destOrd="0" presId="urn:microsoft.com/office/officeart/2009/3/layout/HorizontalOrganizationChart"/>
    <dgm:cxn modelId="{FB290AC6-5680-4A64-A84D-02A106BE222C}" type="presParOf" srcId="{F99DEA1B-BCDF-478E-9229-BC6F1D77A86C}" destId="{BD80E1E8-1936-4691-876D-84C1E9D2C46E}" srcOrd="1" destOrd="0" presId="urn:microsoft.com/office/officeart/2009/3/layout/HorizontalOrganizationChart"/>
    <dgm:cxn modelId="{2AF70923-679F-4386-A62F-948EFEF095F0}" type="presParOf" srcId="{F99DEA1B-BCDF-478E-9229-BC6F1D77A86C}" destId="{2CB22976-41F6-458D-95C0-88D5620D22AE}" srcOrd="2" destOrd="0" presId="urn:microsoft.com/office/officeart/2009/3/layout/HorizontalOrganizationChart"/>
    <dgm:cxn modelId="{B1A43C54-D57C-48B3-8EF0-94FC30F18F20}" type="presParOf" srcId="{3DE74768-E278-4F9F-8817-DA04CC1108D9}" destId="{3D9FF3D6-9356-4A66-B2C5-8CE87B8E1CE3}" srcOrd="2" destOrd="0" presId="urn:microsoft.com/office/officeart/2009/3/layout/HorizontalOrganizationChart"/>
    <dgm:cxn modelId="{62593A9C-48E6-4126-BC9C-5913EAAD94BD}" type="presParOf" srcId="{3D9FF3D6-9356-4A66-B2C5-8CE87B8E1CE3}" destId="{3565F6DE-0F8D-4B23-A4B1-335ACECFA97F}" srcOrd="0" destOrd="0" presId="urn:microsoft.com/office/officeart/2009/3/layout/HorizontalOrganizationChart"/>
    <dgm:cxn modelId="{349A607F-9D9A-4195-B757-E124F6FC14D1}" type="presParOf" srcId="{3D9FF3D6-9356-4A66-B2C5-8CE87B8E1CE3}" destId="{4E2D3DB8-00F4-4BEF-93CB-9140BB079957}" srcOrd="1" destOrd="0" presId="urn:microsoft.com/office/officeart/2009/3/layout/HorizontalOrganizationChart"/>
    <dgm:cxn modelId="{9908EC88-CC5D-4BB5-BE54-1961B0E994AC}" type="presParOf" srcId="{4E2D3DB8-00F4-4BEF-93CB-9140BB079957}" destId="{744DF1EB-0DBA-436A-8B20-F05138764F08}" srcOrd="0" destOrd="0" presId="urn:microsoft.com/office/officeart/2009/3/layout/HorizontalOrganizationChart"/>
    <dgm:cxn modelId="{5C466C47-6ECE-4F82-A469-9629EBA15509}" type="presParOf" srcId="{744DF1EB-0DBA-436A-8B20-F05138764F08}" destId="{46A5A490-20A2-4839-B12F-259F9EADAA6F}" srcOrd="0" destOrd="0" presId="urn:microsoft.com/office/officeart/2009/3/layout/HorizontalOrganizationChart"/>
    <dgm:cxn modelId="{46D46EEE-F028-45B8-8BBD-832D4D2F1028}" type="presParOf" srcId="{744DF1EB-0DBA-436A-8B20-F05138764F08}" destId="{6F4ECDBB-980E-4EB5-AA97-F473CBD114B8}" srcOrd="1" destOrd="0" presId="urn:microsoft.com/office/officeart/2009/3/layout/HorizontalOrganizationChart"/>
    <dgm:cxn modelId="{897705E0-9531-4AE2-95EE-42C28EB6685D}" type="presParOf" srcId="{4E2D3DB8-00F4-4BEF-93CB-9140BB079957}" destId="{2A9D0406-9E43-4AF9-B93F-2A861F5F8F4F}" srcOrd="1" destOrd="0" presId="urn:microsoft.com/office/officeart/2009/3/layout/HorizontalOrganizationChart"/>
    <dgm:cxn modelId="{CF142D60-FAC2-4D9A-A837-A3203639FF0A}" type="presParOf" srcId="{4E2D3DB8-00F4-4BEF-93CB-9140BB079957}" destId="{5506C0D6-97AA-4A25-BCCC-D2E5BF00CFB0}" srcOrd="2" destOrd="0" presId="urn:microsoft.com/office/officeart/2009/3/layout/HorizontalOrganizationChart"/>
    <dgm:cxn modelId="{0AB6C036-EABB-48C6-87AC-1F5D22B9E822}" type="presParOf" srcId="{99817B69-0FBF-4505-99C1-C9AA304AEF5B}" destId="{C02DC7CC-EF40-4618-88FD-3B2CBA425279}" srcOrd="6" destOrd="0" presId="urn:microsoft.com/office/officeart/2009/3/layout/HorizontalOrganizationChart"/>
    <dgm:cxn modelId="{83B18777-579D-46B7-B17B-9379AA160068}" type="presParOf" srcId="{99817B69-0FBF-4505-99C1-C9AA304AEF5B}" destId="{389D60CA-41B0-4859-9C6E-0075DE2B638D}" srcOrd="7" destOrd="0" presId="urn:microsoft.com/office/officeart/2009/3/layout/HorizontalOrganizationChart"/>
    <dgm:cxn modelId="{49F0F9B6-7EFA-41FF-BF98-894C1025DE7E}" type="presParOf" srcId="{389D60CA-41B0-4859-9C6E-0075DE2B638D}" destId="{995AC482-F25F-42FA-A7BE-4EDB92265FEA}" srcOrd="0" destOrd="0" presId="urn:microsoft.com/office/officeart/2009/3/layout/HorizontalOrganizationChart"/>
    <dgm:cxn modelId="{CCBE061E-DB4C-46E7-8A55-1921AAA2E2EB}" type="presParOf" srcId="{995AC482-F25F-42FA-A7BE-4EDB92265FEA}" destId="{C1767CF8-1538-4BE0-8F6D-D67A51FCFB7A}" srcOrd="0" destOrd="0" presId="urn:microsoft.com/office/officeart/2009/3/layout/HorizontalOrganizationChart"/>
    <dgm:cxn modelId="{BCE6EC66-454A-4382-A343-EFA8B25C6AA3}" type="presParOf" srcId="{995AC482-F25F-42FA-A7BE-4EDB92265FEA}" destId="{0DB2F46F-993F-497E-AE96-D6DAE47808F1}" srcOrd="1" destOrd="0" presId="urn:microsoft.com/office/officeart/2009/3/layout/HorizontalOrganizationChart"/>
    <dgm:cxn modelId="{AF665746-883E-4DDA-880E-7B9D790EFF61}" type="presParOf" srcId="{389D60CA-41B0-4859-9C6E-0075DE2B638D}" destId="{F3FD7D69-1772-4804-BEE0-32198C58308A}" srcOrd="1" destOrd="0" presId="urn:microsoft.com/office/officeart/2009/3/layout/HorizontalOrganizationChart"/>
    <dgm:cxn modelId="{6F8E0A2C-AB6A-464F-8ADD-D47FAD65A706}" type="presParOf" srcId="{F3FD7D69-1772-4804-BEE0-32198C58308A}" destId="{7FD33DCB-B30E-49E8-84C8-2DE5E7022B71}" srcOrd="0" destOrd="0" presId="urn:microsoft.com/office/officeart/2009/3/layout/HorizontalOrganizationChart"/>
    <dgm:cxn modelId="{B12B07B8-D966-4807-B1F6-256EEFD22289}" type="presParOf" srcId="{F3FD7D69-1772-4804-BEE0-32198C58308A}" destId="{6D672EE0-324C-49A5-BC90-65639A0FF775}" srcOrd="1" destOrd="0" presId="urn:microsoft.com/office/officeart/2009/3/layout/HorizontalOrganizationChart"/>
    <dgm:cxn modelId="{EE22FBE9-58A8-47F5-86C2-01796C3A84E4}" type="presParOf" srcId="{6D672EE0-324C-49A5-BC90-65639A0FF775}" destId="{5F71BBF7-ED49-4C3F-99B2-7976AF30A2F6}" srcOrd="0" destOrd="0" presId="urn:microsoft.com/office/officeart/2009/3/layout/HorizontalOrganizationChart"/>
    <dgm:cxn modelId="{12C1D84B-C00D-4955-89D6-FC4EE3922C87}" type="presParOf" srcId="{5F71BBF7-ED49-4C3F-99B2-7976AF30A2F6}" destId="{D9212884-0004-4CC0-A961-7C912EEB7221}" srcOrd="0" destOrd="0" presId="urn:microsoft.com/office/officeart/2009/3/layout/HorizontalOrganizationChart"/>
    <dgm:cxn modelId="{006CD41E-15DA-45BB-AB6F-232B5FD8E46E}" type="presParOf" srcId="{5F71BBF7-ED49-4C3F-99B2-7976AF30A2F6}" destId="{FD448389-70AD-49E7-ADF4-8A894997C661}" srcOrd="1" destOrd="0" presId="urn:microsoft.com/office/officeart/2009/3/layout/HorizontalOrganizationChart"/>
    <dgm:cxn modelId="{0308CFC3-012E-402F-B490-CBB7616B3F2A}" type="presParOf" srcId="{6D672EE0-324C-49A5-BC90-65639A0FF775}" destId="{068C9B2B-DC1D-4D6E-BA6B-ABA8F29F4C16}" srcOrd="1" destOrd="0" presId="urn:microsoft.com/office/officeart/2009/3/layout/HorizontalOrganizationChart"/>
    <dgm:cxn modelId="{DA5A3F6E-4CDF-4EE2-B572-C56B9ADD5325}" type="presParOf" srcId="{068C9B2B-DC1D-4D6E-BA6B-ABA8F29F4C16}" destId="{967DB831-7331-4EA6-9391-75447A9FC9FF}" srcOrd="0" destOrd="0" presId="urn:microsoft.com/office/officeart/2009/3/layout/HorizontalOrganizationChart"/>
    <dgm:cxn modelId="{F389E4DA-9DF3-4B1F-A6C8-BC60B257F0B1}" type="presParOf" srcId="{068C9B2B-DC1D-4D6E-BA6B-ABA8F29F4C16}" destId="{5D4118C6-4667-46CE-8CBF-88A48649D79F}" srcOrd="1" destOrd="0" presId="urn:microsoft.com/office/officeart/2009/3/layout/HorizontalOrganizationChart"/>
    <dgm:cxn modelId="{8150FCF2-9DE3-4418-B4D1-AC03FA8E602E}" type="presParOf" srcId="{5D4118C6-4667-46CE-8CBF-88A48649D79F}" destId="{A11BA2E5-53B3-452C-A67E-9A9FEEC8EC91}" srcOrd="0" destOrd="0" presId="urn:microsoft.com/office/officeart/2009/3/layout/HorizontalOrganizationChart"/>
    <dgm:cxn modelId="{D45E5496-E246-4EE0-8DD0-467B466EB13C}" type="presParOf" srcId="{A11BA2E5-53B3-452C-A67E-9A9FEEC8EC91}" destId="{1638F524-969C-4147-9211-0EDD267290FA}" srcOrd="0" destOrd="0" presId="urn:microsoft.com/office/officeart/2009/3/layout/HorizontalOrganizationChart"/>
    <dgm:cxn modelId="{ADAECAE7-1807-4226-A797-1162C197F168}" type="presParOf" srcId="{A11BA2E5-53B3-452C-A67E-9A9FEEC8EC91}" destId="{1B1B755B-EBE8-4B87-87E5-9604FA7B433F}" srcOrd="1" destOrd="0" presId="urn:microsoft.com/office/officeart/2009/3/layout/HorizontalOrganizationChart"/>
    <dgm:cxn modelId="{09022D9B-176B-4564-8E68-B371BF44AB3B}" type="presParOf" srcId="{5D4118C6-4667-46CE-8CBF-88A48649D79F}" destId="{28DD1903-AFBE-4B5D-8C12-779023E24153}" srcOrd="1" destOrd="0" presId="urn:microsoft.com/office/officeart/2009/3/layout/HorizontalOrganizationChart"/>
    <dgm:cxn modelId="{1A2E2075-D31B-404F-89EB-A215E9810325}" type="presParOf" srcId="{5D4118C6-4667-46CE-8CBF-88A48649D79F}" destId="{101D8119-2965-4301-8659-B6578ED8E1BA}" srcOrd="2" destOrd="0" presId="urn:microsoft.com/office/officeart/2009/3/layout/HorizontalOrganizationChart"/>
    <dgm:cxn modelId="{5DBC9E55-4ED9-420B-BDE0-96199F8F778D}" type="presParOf" srcId="{6D672EE0-324C-49A5-BC90-65639A0FF775}" destId="{81075F70-243E-4346-8A6E-8B30857362FF}" srcOrd="2" destOrd="0" presId="urn:microsoft.com/office/officeart/2009/3/layout/HorizontalOrganizationChart"/>
    <dgm:cxn modelId="{D9F597A2-356E-4DDB-BC64-AF18C20ECC32}" type="presParOf" srcId="{F3FD7D69-1772-4804-BEE0-32198C58308A}" destId="{E56791A9-1142-4396-BF5F-FE30D2C2CE8E}" srcOrd="2" destOrd="0" presId="urn:microsoft.com/office/officeart/2009/3/layout/HorizontalOrganizationChart"/>
    <dgm:cxn modelId="{D10C6917-5FEC-4A2A-A8FE-D3891EB8B414}" type="presParOf" srcId="{F3FD7D69-1772-4804-BEE0-32198C58308A}" destId="{AFEA3F1D-D752-4D7B-9F64-19CD46A6AD52}" srcOrd="3" destOrd="0" presId="urn:microsoft.com/office/officeart/2009/3/layout/HorizontalOrganizationChart"/>
    <dgm:cxn modelId="{63B450B3-CA0B-47BD-959F-EBE29FF521ED}" type="presParOf" srcId="{AFEA3F1D-D752-4D7B-9F64-19CD46A6AD52}" destId="{F7A0064B-2499-4D62-AD9E-3E703CBAC1BF}" srcOrd="0" destOrd="0" presId="urn:microsoft.com/office/officeart/2009/3/layout/HorizontalOrganizationChart"/>
    <dgm:cxn modelId="{1B6D0BAC-2102-4026-BE2E-014795D3A398}" type="presParOf" srcId="{F7A0064B-2499-4D62-AD9E-3E703CBAC1BF}" destId="{C01F5303-3E23-4D05-8190-C09163A9016A}" srcOrd="0" destOrd="0" presId="urn:microsoft.com/office/officeart/2009/3/layout/HorizontalOrganizationChart"/>
    <dgm:cxn modelId="{5EEF8896-22FF-49DA-846F-4DCE45E0FE18}" type="presParOf" srcId="{F7A0064B-2499-4D62-AD9E-3E703CBAC1BF}" destId="{3FC5ADDA-344D-4162-8411-0E4588DF0549}" srcOrd="1" destOrd="0" presId="urn:microsoft.com/office/officeart/2009/3/layout/HorizontalOrganizationChart"/>
    <dgm:cxn modelId="{3C403E47-E1F2-46AC-A9F2-5DD464D8F164}" type="presParOf" srcId="{AFEA3F1D-D752-4D7B-9F64-19CD46A6AD52}" destId="{BAD69A81-12F2-446F-881A-09DD1773561A}" srcOrd="1" destOrd="0" presId="urn:microsoft.com/office/officeart/2009/3/layout/HorizontalOrganizationChart"/>
    <dgm:cxn modelId="{003D6026-E7F1-44D8-BE70-D6314D70A005}" type="presParOf" srcId="{BAD69A81-12F2-446F-881A-09DD1773561A}" destId="{E8A2697D-EC0F-42F4-B3E1-C5A3586FA4C8}" srcOrd="0" destOrd="0" presId="urn:microsoft.com/office/officeart/2009/3/layout/HorizontalOrganizationChart"/>
    <dgm:cxn modelId="{864F7E82-D3F9-448C-BC62-4B720F88C1D3}" type="presParOf" srcId="{BAD69A81-12F2-446F-881A-09DD1773561A}" destId="{33C91F80-D93E-4D95-8C18-4ADEFA3C5723}" srcOrd="1" destOrd="0" presId="urn:microsoft.com/office/officeart/2009/3/layout/HorizontalOrganizationChart"/>
    <dgm:cxn modelId="{D1A2C5AD-B215-4F84-90AD-14EEFE3C8360}" type="presParOf" srcId="{33C91F80-D93E-4D95-8C18-4ADEFA3C5723}" destId="{5C4A82EC-F927-428F-A221-485AE1A15896}" srcOrd="0" destOrd="0" presId="urn:microsoft.com/office/officeart/2009/3/layout/HorizontalOrganizationChart"/>
    <dgm:cxn modelId="{969E1DA5-F962-4B21-B81F-BFD5E9ECEC69}" type="presParOf" srcId="{5C4A82EC-F927-428F-A221-485AE1A15896}" destId="{BD5DDCDB-5C53-492B-8924-4DFAA7B553DC}" srcOrd="0" destOrd="0" presId="urn:microsoft.com/office/officeart/2009/3/layout/HorizontalOrganizationChart"/>
    <dgm:cxn modelId="{B61E712D-872C-4269-9EE7-A0227838161E}" type="presParOf" srcId="{5C4A82EC-F927-428F-A221-485AE1A15896}" destId="{41A22973-D126-4B63-98B3-59F879502B1D}" srcOrd="1" destOrd="0" presId="urn:microsoft.com/office/officeart/2009/3/layout/HorizontalOrganizationChart"/>
    <dgm:cxn modelId="{EBF3C8C7-39C6-4F29-AB16-BC51F33F7E05}" type="presParOf" srcId="{33C91F80-D93E-4D95-8C18-4ADEFA3C5723}" destId="{03781D8D-D422-4185-8130-54CC07284033}" srcOrd="1" destOrd="0" presId="urn:microsoft.com/office/officeart/2009/3/layout/HorizontalOrganizationChart"/>
    <dgm:cxn modelId="{D484AB8D-1177-4E44-975F-AAEE8AFACADB}" type="presParOf" srcId="{33C91F80-D93E-4D95-8C18-4ADEFA3C5723}" destId="{F2E461EF-5396-40F2-9500-0649AF9900F3}" srcOrd="2" destOrd="0" presId="urn:microsoft.com/office/officeart/2009/3/layout/HorizontalOrganizationChart"/>
    <dgm:cxn modelId="{AF45E8EB-A83B-4165-8EF8-6FC8D098F79A}" type="presParOf" srcId="{BAD69A81-12F2-446F-881A-09DD1773561A}" destId="{EAB3E418-85F8-4921-847D-6834B65545AF}" srcOrd="2" destOrd="0" presId="urn:microsoft.com/office/officeart/2009/3/layout/HorizontalOrganizationChart"/>
    <dgm:cxn modelId="{4C54DB54-9495-4BDF-8820-84E39DF1E267}" type="presParOf" srcId="{BAD69A81-12F2-446F-881A-09DD1773561A}" destId="{827ED90E-FA68-4F68-8C08-1AF67F029A75}" srcOrd="3" destOrd="0" presId="urn:microsoft.com/office/officeart/2009/3/layout/HorizontalOrganizationChart"/>
    <dgm:cxn modelId="{7D5FF1C1-8401-4FD8-B6E0-2058AC45BDBC}" type="presParOf" srcId="{827ED90E-FA68-4F68-8C08-1AF67F029A75}" destId="{4012B9C4-57B5-453B-8370-C45A7A5843E2}" srcOrd="0" destOrd="0" presId="urn:microsoft.com/office/officeart/2009/3/layout/HorizontalOrganizationChart"/>
    <dgm:cxn modelId="{DA26A5C2-5BB1-4EE4-A66B-931C97BB9797}" type="presParOf" srcId="{4012B9C4-57B5-453B-8370-C45A7A5843E2}" destId="{31EB929E-D86B-4C3D-BDFD-40409485214A}" srcOrd="0" destOrd="0" presId="urn:microsoft.com/office/officeart/2009/3/layout/HorizontalOrganizationChart"/>
    <dgm:cxn modelId="{2C1FE8FB-4C0E-4C96-BB99-0BBBA3FB7D62}" type="presParOf" srcId="{4012B9C4-57B5-453B-8370-C45A7A5843E2}" destId="{B973AC98-2CA1-4F99-9DD9-AE82EFE767F9}" srcOrd="1" destOrd="0" presId="urn:microsoft.com/office/officeart/2009/3/layout/HorizontalOrganizationChart"/>
    <dgm:cxn modelId="{A64381E4-4502-428C-89F7-1ECF0E7CFBE4}" type="presParOf" srcId="{827ED90E-FA68-4F68-8C08-1AF67F029A75}" destId="{219EE1D6-185C-401F-BC51-9491C5546643}" srcOrd="1" destOrd="0" presId="urn:microsoft.com/office/officeart/2009/3/layout/HorizontalOrganizationChart"/>
    <dgm:cxn modelId="{2740DD8E-559A-4439-AB05-CF810BF94AF1}" type="presParOf" srcId="{827ED90E-FA68-4F68-8C08-1AF67F029A75}" destId="{C6539871-7D7D-4B8E-9E3D-DB56897FB356}" srcOrd="2" destOrd="0" presId="urn:microsoft.com/office/officeart/2009/3/layout/HorizontalOrganizationChart"/>
    <dgm:cxn modelId="{2A1A4513-5E6D-47D9-B329-CC1CCD9D91D6}" type="presParOf" srcId="{AFEA3F1D-D752-4D7B-9F64-19CD46A6AD52}" destId="{EDA513E3-BBC3-47B4-9E6B-4EE73F95A096}" srcOrd="2" destOrd="0" presId="urn:microsoft.com/office/officeart/2009/3/layout/HorizontalOrganizationChart"/>
    <dgm:cxn modelId="{4FFE6A3A-580A-4BDA-8EA1-3B1AB371D063}" type="presParOf" srcId="{F3FD7D69-1772-4804-BEE0-32198C58308A}" destId="{4EBE5FEE-8AD2-4EAB-BDD6-A2800A65A46D}" srcOrd="4" destOrd="0" presId="urn:microsoft.com/office/officeart/2009/3/layout/HorizontalOrganizationChart"/>
    <dgm:cxn modelId="{4059485A-DDAD-4D9D-991E-755B9CF73646}" type="presParOf" srcId="{F3FD7D69-1772-4804-BEE0-32198C58308A}" destId="{8C9EFF93-14FB-4DE0-BC1F-9C487C4AD8EC}" srcOrd="5" destOrd="0" presId="urn:microsoft.com/office/officeart/2009/3/layout/HorizontalOrganizationChart"/>
    <dgm:cxn modelId="{C9878C0A-0AE5-459A-84C6-706C10B6FBDF}" type="presParOf" srcId="{8C9EFF93-14FB-4DE0-BC1F-9C487C4AD8EC}" destId="{77D0D13D-AF05-44B5-83D2-0F10123A8777}" srcOrd="0" destOrd="0" presId="urn:microsoft.com/office/officeart/2009/3/layout/HorizontalOrganizationChart"/>
    <dgm:cxn modelId="{2962195F-1DA9-4D88-AE91-82793DE9D87A}" type="presParOf" srcId="{77D0D13D-AF05-44B5-83D2-0F10123A8777}" destId="{5FA8D91E-65B4-4017-826A-BCB819E4BF19}" srcOrd="0" destOrd="0" presId="urn:microsoft.com/office/officeart/2009/3/layout/HorizontalOrganizationChart"/>
    <dgm:cxn modelId="{8BE72924-3FB4-464A-B372-CBE522F5B3C0}" type="presParOf" srcId="{77D0D13D-AF05-44B5-83D2-0F10123A8777}" destId="{625CEFAC-4CDC-4B2F-A998-97F48CCF00C1}" srcOrd="1" destOrd="0" presId="urn:microsoft.com/office/officeart/2009/3/layout/HorizontalOrganizationChart"/>
    <dgm:cxn modelId="{7CA6624D-77B6-4170-8759-C147F017FBE1}" type="presParOf" srcId="{8C9EFF93-14FB-4DE0-BC1F-9C487C4AD8EC}" destId="{E48E23E2-0743-4182-AC76-F00A0AD78B02}" srcOrd="1" destOrd="0" presId="urn:microsoft.com/office/officeart/2009/3/layout/HorizontalOrganizationChart"/>
    <dgm:cxn modelId="{168D5BB6-33A9-4DB4-A275-D12C3735E816}" type="presParOf" srcId="{8C9EFF93-14FB-4DE0-BC1F-9C487C4AD8EC}" destId="{0F7233DE-E013-4603-8DF4-FF75A85EE954}" srcOrd="2" destOrd="0" presId="urn:microsoft.com/office/officeart/2009/3/layout/HorizontalOrganizationChart"/>
    <dgm:cxn modelId="{B7421F99-9EC9-41F3-B4CA-B71D89996EEE}" type="presParOf" srcId="{F3FD7D69-1772-4804-BEE0-32198C58308A}" destId="{5B6E6B7D-0D83-4827-9CEF-41D3CFA8E76D}" srcOrd="6" destOrd="0" presId="urn:microsoft.com/office/officeart/2009/3/layout/HorizontalOrganizationChart"/>
    <dgm:cxn modelId="{AC3C7200-3655-4623-936A-8596A25ABEB7}" type="presParOf" srcId="{F3FD7D69-1772-4804-BEE0-32198C58308A}" destId="{59BBC3FD-3768-4F40-A5A6-B965BBAA244A}" srcOrd="7" destOrd="0" presId="urn:microsoft.com/office/officeart/2009/3/layout/HorizontalOrganizationChart"/>
    <dgm:cxn modelId="{91619A2E-A57B-4AAB-BC4F-18F56DD72A06}" type="presParOf" srcId="{59BBC3FD-3768-4F40-A5A6-B965BBAA244A}" destId="{D580D5B1-CC7E-4DAF-882B-1020901BE5C2}" srcOrd="0" destOrd="0" presId="urn:microsoft.com/office/officeart/2009/3/layout/HorizontalOrganizationChart"/>
    <dgm:cxn modelId="{3BDD4BB8-5F76-4902-9D1C-204DB61EB138}" type="presParOf" srcId="{D580D5B1-CC7E-4DAF-882B-1020901BE5C2}" destId="{567715C3-E773-4DCE-AA7D-FAA52021B981}" srcOrd="0" destOrd="0" presId="urn:microsoft.com/office/officeart/2009/3/layout/HorizontalOrganizationChart"/>
    <dgm:cxn modelId="{1D33119F-79AB-4E3D-A068-1E2FC3AECB84}" type="presParOf" srcId="{D580D5B1-CC7E-4DAF-882B-1020901BE5C2}" destId="{07DD8017-9144-450E-95AD-5CB173DEBC9A}" srcOrd="1" destOrd="0" presId="urn:microsoft.com/office/officeart/2009/3/layout/HorizontalOrganizationChart"/>
    <dgm:cxn modelId="{CA4791EB-9A25-4AF9-B828-B8A2EB18AC28}" type="presParOf" srcId="{59BBC3FD-3768-4F40-A5A6-B965BBAA244A}" destId="{FBE1077F-3F0D-4F38-A6D2-82E152AC4E87}" srcOrd="1" destOrd="0" presId="urn:microsoft.com/office/officeart/2009/3/layout/HorizontalOrganizationChart"/>
    <dgm:cxn modelId="{884D649A-6112-4FC4-B1B7-4B4F2FFCF19F}" type="presParOf" srcId="{59BBC3FD-3768-4F40-A5A6-B965BBAA244A}" destId="{751206BF-46F4-4EC1-9ABB-5F579B2AA8CE}" srcOrd="2" destOrd="0" presId="urn:microsoft.com/office/officeart/2009/3/layout/HorizontalOrganizationChart"/>
    <dgm:cxn modelId="{0FFF70D9-1566-499E-B1D2-C7792D4969DE}" type="presParOf" srcId="{389D60CA-41B0-4859-9C6E-0075DE2B638D}" destId="{1F1C1F54-B865-45AB-A301-107AC05762AE}" srcOrd="2" destOrd="0" presId="urn:microsoft.com/office/officeart/2009/3/layout/HorizontalOrganizationChart"/>
    <dgm:cxn modelId="{F1E07264-2CA8-4627-851F-F25253920C35}" type="presParOf" srcId="{1F1C1F54-B865-45AB-A301-107AC05762AE}" destId="{24252C57-BCB6-4824-9794-C60A37C05D11}" srcOrd="0" destOrd="0" presId="urn:microsoft.com/office/officeart/2009/3/layout/HorizontalOrganizationChart"/>
    <dgm:cxn modelId="{30FC2615-A367-44C3-8C3C-7FCB7F8BB5F5}" type="presParOf" srcId="{1F1C1F54-B865-45AB-A301-107AC05762AE}" destId="{E8448910-C98F-472A-803A-6C572B1A0B0C}" srcOrd="1" destOrd="0" presId="urn:microsoft.com/office/officeart/2009/3/layout/HorizontalOrganizationChart"/>
    <dgm:cxn modelId="{0641A27C-6273-4561-90DB-E0ED8F5FA2B5}" type="presParOf" srcId="{E8448910-C98F-472A-803A-6C572B1A0B0C}" destId="{C0FF9C26-07DA-4734-B57E-778515352A4D}" srcOrd="0" destOrd="0" presId="urn:microsoft.com/office/officeart/2009/3/layout/HorizontalOrganizationChart"/>
    <dgm:cxn modelId="{DB6E8EA1-5AC0-42AE-975D-D260B1BCBB4B}" type="presParOf" srcId="{C0FF9C26-07DA-4734-B57E-778515352A4D}" destId="{7F5C41E1-30D9-40F8-9E09-433F4C05F07F}" srcOrd="0" destOrd="0" presId="urn:microsoft.com/office/officeart/2009/3/layout/HorizontalOrganizationChart"/>
    <dgm:cxn modelId="{9534A0A2-651A-470C-A043-994DE9A887AD}" type="presParOf" srcId="{C0FF9C26-07DA-4734-B57E-778515352A4D}" destId="{D64BCE32-C110-436F-BAD3-C477EE27FBCA}" srcOrd="1" destOrd="0" presId="urn:microsoft.com/office/officeart/2009/3/layout/HorizontalOrganizationChart"/>
    <dgm:cxn modelId="{FE7148DD-CEAB-444C-81DA-C7AD8197276B}" type="presParOf" srcId="{E8448910-C98F-472A-803A-6C572B1A0B0C}" destId="{C32457F1-093E-4321-BEEC-29E2350D2F34}" srcOrd="1" destOrd="0" presId="urn:microsoft.com/office/officeart/2009/3/layout/HorizontalOrganizationChart"/>
    <dgm:cxn modelId="{3A9AB66B-A275-4354-8F71-DA64A889174D}" type="presParOf" srcId="{E8448910-C98F-472A-803A-6C572B1A0B0C}" destId="{85B23548-B98D-4E8E-8A0F-4C39BB14D4DA}" srcOrd="2" destOrd="0" presId="urn:microsoft.com/office/officeart/2009/3/layout/HorizontalOrganizationChart"/>
    <dgm:cxn modelId="{13572E57-22A5-4E9B-A4FB-895F5F2D4DE9}" type="presParOf" srcId="{9BFF5076-980E-4646-BA46-217100D2F619}" destId="{AFD73F20-87D2-4363-BC46-6726DE6FD697}" srcOrd="2" destOrd="0" presId="urn:microsoft.com/office/officeart/2009/3/layout/HorizontalOrganizationChart"/>
    <dgm:cxn modelId="{A40B11EC-464E-421F-8B4D-5EF0B91C84FF}" type="presParOf" srcId="{AFD73F20-87D2-4363-BC46-6726DE6FD697}" destId="{ED5AA0FF-10AA-4F7B-BD3B-3E0C8FAA3614}" srcOrd="0" destOrd="0" presId="urn:microsoft.com/office/officeart/2009/3/layout/HorizontalOrganizationChart"/>
    <dgm:cxn modelId="{3D9D1F78-9285-4696-BCCB-829FA945A115}" type="presParOf" srcId="{AFD73F20-87D2-4363-BC46-6726DE6FD697}" destId="{4385B8D2-C4F1-4B7B-B091-4829AFAB6976}" srcOrd="1" destOrd="0" presId="urn:microsoft.com/office/officeart/2009/3/layout/HorizontalOrganizationChart"/>
    <dgm:cxn modelId="{5CC3849B-1BC7-4924-9493-D24663B5D0D8}" type="presParOf" srcId="{4385B8D2-C4F1-4B7B-B091-4829AFAB6976}" destId="{B7F230E4-B08B-4B63-ABB1-7A342F25F977}" srcOrd="0" destOrd="0" presId="urn:microsoft.com/office/officeart/2009/3/layout/HorizontalOrganizationChart"/>
    <dgm:cxn modelId="{B17E969E-562B-488A-99B5-260BDFE9294B}" type="presParOf" srcId="{B7F230E4-B08B-4B63-ABB1-7A342F25F977}" destId="{18995F4E-D554-441C-96C4-BBB01F3E6D69}" srcOrd="0" destOrd="0" presId="urn:microsoft.com/office/officeart/2009/3/layout/HorizontalOrganizationChart"/>
    <dgm:cxn modelId="{A99A3FEB-CD94-4910-8A54-254186514281}" type="presParOf" srcId="{B7F230E4-B08B-4B63-ABB1-7A342F25F977}" destId="{6A56F4BB-63CC-4593-B87E-1DFDC83226AE}" srcOrd="1" destOrd="0" presId="urn:microsoft.com/office/officeart/2009/3/layout/HorizontalOrganizationChart"/>
    <dgm:cxn modelId="{A0711B5F-CC01-489C-8B65-7173606B5A59}" type="presParOf" srcId="{4385B8D2-C4F1-4B7B-B091-4829AFAB6976}" destId="{FD50521D-BACB-4585-B593-3C383B6102ED}" srcOrd="1" destOrd="0" presId="urn:microsoft.com/office/officeart/2009/3/layout/HorizontalOrganizationChart"/>
    <dgm:cxn modelId="{5054B171-B6FD-4A11-A26D-43F79A53EA5E}" type="presParOf" srcId="{4385B8D2-C4F1-4B7B-B091-4829AFAB6976}" destId="{601DD4D6-FFF6-4942-9A37-1E9F4D66B35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Collection</a:t>
          </a:r>
          <a:endParaRPr lang="zh-CN" altLang="en-US" sz="7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List</a:t>
          </a:r>
          <a:endParaRPr lang="zh-CN" altLang="en-US" sz="7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ArrayList</a:t>
          </a:r>
          <a:endParaRPr lang="zh-CN" altLang="en-US" sz="7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LinkedList</a:t>
          </a:r>
          <a:endParaRPr lang="zh-CN" altLang="en-US" sz="7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SubList</a:t>
          </a:r>
          <a:endParaRPr lang="zh-CN" altLang="en-US" sz="7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Vector</a:t>
          </a:r>
          <a:endParaRPr lang="zh-CN" altLang="en-US" sz="7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Stack</a:t>
          </a:r>
          <a:endParaRPr lang="zh-CN" altLang="en-US" sz="7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AbstractList</a:t>
          </a:r>
          <a:endParaRPr lang="zh-CN" altLang="en-US" sz="7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Queue</a:t>
          </a:r>
          <a:endParaRPr lang="zh-CN" altLang="en-US" sz="7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PriorityQueue</a:t>
          </a:r>
          <a:endParaRPr lang="zh-CN" altLang="en-US" sz="7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Deque</a:t>
          </a:r>
          <a:endParaRPr lang="zh-CN" altLang="en-US" sz="7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ArrayDeque</a:t>
          </a:r>
          <a:endParaRPr lang="zh-CN" altLang="en-US" sz="7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AbstractQueue</a:t>
          </a:r>
          <a:endParaRPr lang="zh-CN" altLang="en-US" sz="7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Map</a:t>
          </a:r>
          <a:endParaRPr lang="zh-CN" altLang="en-US" sz="7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HashMap</a:t>
          </a:r>
          <a:endParaRPr lang="zh-CN" altLang="en-US" sz="7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LinkedHashMap</a:t>
          </a:r>
          <a:endParaRPr lang="zh-CN" altLang="en-US" sz="7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HashTable</a:t>
          </a:r>
          <a:endParaRPr lang="zh-CN" altLang="en-US" sz="7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TreeMap</a:t>
          </a:r>
          <a:endParaRPr lang="zh-CN" altLang="en-US" sz="7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WeakHashMap</a:t>
          </a:r>
          <a:endParaRPr lang="zh-CN" altLang="en-US" sz="7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SortedMap</a:t>
          </a:r>
          <a:endParaRPr lang="zh-CN" altLang="en-US" sz="7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EnumMap</a:t>
          </a:r>
          <a:endParaRPr lang="zh-CN" altLang="en-US" sz="7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AbstractMap</a:t>
          </a:r>
          <a:endParaRPr lang="zh-CN" altLang="en-US" sz="7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Set</a:t>
          </a:r>
          <a:endParaRPr lang="zh-CN" altLang="en-US" sz="7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HashSet</a:t>
          </a:r>
          <a:endParaRPr lang="zh-CN" altLang="en-US" sz="7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LinkedHashSet</a:t>
          </a:r>
          <a:endParaRPr lang="zh-CN" altLang="en-US" sz="7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EnumSet</a:t>
          </a:r>
          <a:endParaRPr lang="zh-CN" altLang="en-US" sz="7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JumboEnumSet</a:t>
          </a:r>
          <a:endParaRPr lang="zh-CN" altLang="en-US" sz="7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RegularEnumSet</a:t>
          </a:r>
          <a:endParaRPr lang="zh-CN" altLang="en-US" sz="7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TreeSet</a:t>
          </a:r>
          <a:endParaRPr lang="zh-CN" altLang="en-US" sz="7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SortedSet</a:t>
          </a:r>
          <a:endParaRPr lang="zh-CN" altLang="en-US" sz="7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AbstractSet</a:t>
          </a:r>
          <a:endParaRPr lang="zh-CN" altLang="en-US" sz="7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AbstractCollection</a:t>
          </a:r>
          <a:endParaRPr lang="zh-CN" altLang="en-US" sz="7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pPr/>
              <a:t>2018/11/7</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pPr/>
              <a:t>‹#›</a:t>
            </a:fld>
            <a:endParaRPr lang="zh-CN"/>
          </a:p>
        </p:txBody>
      </p:sp>
    </p:spTree>
    <p:extLst>
      <p:ext uri="{BB962C8B-B14F-4D97-AF65-F5344CB8AC3E}">
        <p14:creationId xmlns:p14="http://schemas.microsoft.com/office/powerpoint/2010/main" val="1471348098"/>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pPr algn="ctr"/>
              <a:t>2018年11月7日11时49分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p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pPr/>
              <a:t>2018年11月7日11时49分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zh-CN" sz="1200">
                <a:solidFill>
                  <a:schemeClr val="tx2"/>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pPr/>
              <a:t>2018年11月7日11时49分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zh-CN" sz="1200">
                <a:solidFill>
                  <a:schemeClr val="tx2"/>
                </a:solidFill>
              </a:rPr>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pPr/>
              <a:t>2018年11月7日11时49分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pPr/>
              <a:t>2018年11月7日11时49分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pPr algn="ct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pPr/>
              <a:t>2018年11月7日11时49分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pPr/>
              <a:t>2018年11月7日11时49分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pPr/>
              <a:t>2018年11月7日11时49分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pPr/>
              <a:t>2018年11月7日11时49分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p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pPr/>
              <a:t>2018年11月7日11时49分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pPr/>
              <a:t>2018年11月7日11时49分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pPr algn="ct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pPr/>
              <a:t>2018年11月7日11时49分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zh-CN" sz="1200">
                <a:solidFill>
                  <a:schemeClr val="tx2"/>
                </a:solidFill>
              </a:rPr>
              <a:pPr algn="ct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0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4.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11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5.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a:extLst>
              <a:ext uri="{FF2B5EF4-FFF2-40B4-BE49-F238E27FC236}">
                <a16:creationId xmlns:a16="http://schemas.microsoft.com/office/drawing/2014/main" id="{CC35DCEB-4657-428F-8AD9-1855B998C018}"/>
              </a:ext>
            </a:extLst>
          </p:cNvPr>
          <p:cNvSpPr>
            <a:spLocks noGrp="1"/>
          </p:cNvSpPr>
          <p:nvPr>
            <p:ph type="subTitle" idx="1"/>
          </p:nvPr>
        </p:nvSpPr>
        <p:spPr/>
        <p:txBody>
          <a:bodyPr/>
          <a:lstStyle/>
          <a:p>
            <a:endParaRPr lang="zh-CN" altLang="en-US"/>
          </a:p>
        </p:txBody>
      </p:sp>
      <p:sp>
        <p:nvSpPr>
          <p:cNvPr id="4" name="Rectangle 1">
            <a:extLst>
              <a:ext uri="{FF2B5EF4-FFF2-40B4-BE49-F238E27FC236}">
                <a16:creationId xmlns:a16="http://schemas.microsoft.com/office/drawing/2014/main" id="{ECB44425-FDA2-4DB8-9E3B-A633173DEF4B}"/>
              </a:ext>
            </a:extLst>
          </p:cNvPr>
          <p:cNvSpPr txBox="1">
            <a:spLocks/>
          </p:cNvSpPr>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09945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2731176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1403487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a:t>
            </a:r>
            <a:r>
              <a:rPr lang="zh-CN" altLang="en-US" sz="2000" dirty="0">
                <a:latin typeface="等线" panose="02010600030101010101" pitchFamily="2" charset="-122"/>
                <a:ea typeface="等线" panose="02010600030101010101" pitchFamily="2" charset="-122"/>
              </a:rPr>
              <a:t>；如果调用该方法所在的线程被</a:t>
            </a:r>
            <a:r>
              <a:rPr lang="zh-CN" altLang="en-US" sz="2000" dirty="0" smtClean="0">
                <a:latin typeface="等线" panose="02010600030101010101" pitchFamily="2" charset="-122"/>
                <a:ea typeface="等线" panose="02010600030101010101" pitchFamily="2" charset="-122"/>
              </a:rPr>
              <a:t>中断，会</a:t>
            </a:r>
            <a:r>
              <a:rPr lang="zh-CN" altLang="en-US" sz="2000" dirty="0">
                <a:latin typeface="等线" panose="02010600030101010101" pitchFamily="2" charset="-122"/>
                <a:ea typeface="等线" panose="02010600030101010101" pitchFamily="2" charset="-122"/>
              </a:rPr>
              <a:t>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33837328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a:t>
            </a:r>
            <a:r>
              <a:rPr lang="zh-CN" altLang="en-US" sz="2000" dirty="0">
                <a:latin typeface="等线" panose="02010600030101010101" pitchFamily="2" charset="-122"/>
                <a:ea typeface="等线" panose="02010600030101010101" pitchFamily="2" charset="-122"/>
              </a:rPr>
              <a:t>。如果调用该方法所在的线程被中断，</a:t>
            </a:r>
            <a:r>
              <a:rPr lang="zh-CN" altLang="en-US" sz="2000" dirty="0">
                <a:latin typeface="等线" panose="02010600030101010101" pitchFamily="2" charset="-122"/>
                <a:ea typeface="等线" panose="02010600030101010101" pitchFamily="2" charset="-122"/>
              </a:rPr>
              <a:t>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29501431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A9F37191-876D-4D92-84FA-D9FC05414F5F}"/>
              </a:ext>
            </a:extLst>
          </p:cNvPr>
          <p:cNvPicPr>
            <a:picLocks noChangeAspect="1"/>
          </p:cNvPicPr>
          <p:nvPr/>
        </p:nvPicPr>
        <p:blipFill>
          <a:blip r:embed="rId2"/>
          <a:stretch>
            <a:fillRect/>
          </a:stretch>
        </p:blipFill>
        <p:spPr>
          <a:xfrm>
            <a:off x="5981700" y="1556792"/>
            <a:ext cx="3162300" cy="2362200"/>
          </a:xfrm>
          <a:prstGeom prst="rect">
            <a:avLst/>
          </a:prstGeom>
        </p:spPr>
      </p:pic>
    </p:spTree>
    <p:extLst>
      <p:ext uri="{BB962C8B-B14F-4D97-AF65-F5344CB8AC3E}">
        <p14:creationId xmlns:p14="http://schemas.microsoft.com/office/powerpoint/2010/main" val="661718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F33FE5F-7495-469C-8226-6E8A00F8DA8B}"/>
              </a:ext>
            </a:extLst>
          </p:cNvPr>
          <p:cNvPicPr>
            <a:picLocks noChangeAspect="1"/>
          </p:cNvPicPr>
          <p:nvPr/>
        </p:nvPicPr>
        <p:blipFill>
          <a:blip r:embed="rId2"/>
          <a:stretch>
            <a:fillRect/>
          </a:stretch>
        </p:blipFill>
        <p:spPr>
          <a:xfrm>
            <a:off x="5934075" y="1556792"/>
            <a:ext cx="3209925" cy="1047750"/>
          </a:xfrm>
          <a:prstGeom prst="rect">
            <a:avLst/>
          </a:prstGeom>
        </p:spPr>
      </p:pic>
    </p:spTree>
    <p:extLst>
      <p:ext uri="{BB962C8B-B14F-4D97-AF65-F5344CB8AC3E}">
        <p14:creationId xmlns:p14="http://schemas.microsoft.com/office/powerpoint/2010/main" val="218825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4272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6B89E627-12BF-4326-BCD2-A67B0CE2746B}"/>
              </a:ext>
            </a:extLst>
          </p:cNvPr>
          <p:cNvPicPr>
            <a:picLocks noChangeAspect="1"/>
          </p:cNvPicPr>
          <p:nvPr/>
        </p:nvPicPr>
        <p:blipFill>
          <a:blip r:embed="rId2"/>
          <a:stretch>
            <a:fillRect/>
          </a:stretch>
        </p:blipFill>
        <p:spPr>
          <a:xfrm>
            <a:off x="22383" y="3920245"/>
            <a:ext cx="5514975" cy="962025"/>
          </a:xfrm>
          <a:prstGeom prst="rect">
            <a:avLst/>
          </a:prstGeom>
        </p:spPr>
      </p:pic>
      <p:pic>
        <p:nvPicPr>
          <p:cNvPr id="6" name="图片 5">
            <a:extLst>
              <a:ext uri="{FF2B5EF4-FFF2-40B4-BE49-F238E27FC236}">
                <a16:creationId xmlns:a16="http://schemas.microsoft.com/office/drawing/2014/main" id="{8111490F-FFA0-4D5A-9B67-DB9ED135640E}"/>
              </a:ext>
            </a:extLst>
          </p:cNvPr>
          <p:cNvPicPr>
            <a:picLocks noChangeAspect="1"/>
          </p:cNvPicPr>
          <p:nvPr/>
        </p:nvPicPr>
        <p:blipFill>
          <a:blip r:embed="rId3"/>
          <a:stretch>
            <a:fillRect/>
          </a:stretch>
        </p:blipFill>
        <p:spPr>
          <a:xfrm>
            <a:off x="-3883" y="4914900"/>
            <a:ext cx="6791325" cy="1943100"/>
          </a:xfrm>
          <a:prstGeom prst="rect">
            <a:avLst/>
          </a:prstGeom>
        </p:spPr>
      </p:pic>
    </p:spTree>
    <p:extLst>
      <p:ext uri="{BB962C8B-B14F-4D97-AF65-F5344CB8AC3E}">
        <p14:creationId xmlns:p14="http://schemas.microsoft.com/office/powerpoint/2010/main" val="1095180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只有</a:t>
            </a:r>
            <a:r>
              <a:rPr lang="zh-CN" altLang="en-US" sz="2000" dirty="0">
                <a:latin typeface="等线" panose="02010600030101010101" pitchFamily="2" charset="-122"/>
                <a:ea typeface="等线" panose="02010600030101010101" pitchFamily="2" charset="-122"/>
              </a:rPr>
              <a:t>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a:t>
            </a:r>
            <a:r>
              <a:rPr lang="zh-CN" altLang="en-US" sz="2000" dirty="0" smtClean="0">
                <a:latin typeface="等线" panose="02010600030101010101" pitchFamily="2" charset="-122"/>
                <a:ea typeface="等线" panose="02010600030101010101" pitchFamily="2" charset="-122"/>
              </a:rPr>
              <a:t>了注释的</a:t>
            </a:r>
            <a:r>
              <a:rPr lang="zh-CN" altLang="en-US" sz="2000" dirty="0">
                <a:latin typeface="等线" panose="02010600030101010101" pitchFamily="2" charset="-122"/>
                <a:ea typeface="等线" panose="02010600030101010101" pitchFamily="2" charset="-122"/>
              </a:rPr>
              <a:t>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88596496"/>
              </p:ext>
            </p:extLst>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295" name="包装程序外壳对象" showAsIcon="1" r:id="rId3" imgW="1245600" imgH="479880" progId="Package">
                  <p:embed/>
                </p:oleObj>
              </mc:Choice>
              <mc:Fallback>
                <p:oleObj name="包装程序外壳对象" showAsIcon="1" r:id="rId3" imgW="1245600" imgH="479880" progId="Package">
                  <p:embed/>
                  <p:pic>
                    <p:nvPicPr>
                      <p:cNvPr id="0" name=""/>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extLst>
      <p:ext uri="{BB962C8B-B14F-4D97-AF65-F5344CB8AC3E}">
        <p14:creationId xmlns:p14="http://schemas.microsoft.com/office/powerpoint/2010/main" val="1613654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714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1312171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385614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121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6" name="图片 5">
            <a:extLst>
              <a:ext uri="{FF2B5EF4-FFF2-40B4-BE49-F238E27FC236}">
                <a16:creationId xmlns:a16="http://schemas.microsoft.com/office/drawing/2014/main" id="{F043E610-C6E1-431F-A1B3-86FDBC74824F}"/>
              </a:ext>
            </a:extLst>
          </p:cNvPr>
          <p:cNvPicPr>
            <a:picLocks noChangeAspect="1"/>
          </p:cNvPicPr>
          <p:nvPr/>
        </p:nvPicPr>
        <p:blipFill>
          <a:blip r:embed="rId3"/>
          <a:stretch>
            <a:fillRect/>
          </a:stretch>
        </p:blipFill>
        <p:spPr>
          <a:xfrm>
            <a:off x="92786" y="4428413"/>
            <a:ext cx="5921821" cy="829387"/>
          </a:xfrm>
          <a:prstGeom prst="rect">
            <a:avLst/>
          </a:prstGeom>
        </p:spPr>
      </p:pic>
    </p:spTree>
    <p:extLst>
      <p:ext uri="{BB962C8B-B14F-4D97-AF65-F5344CB8AC3E}">
        <p14:creationId xmlns:p14="http://schemas.microsoft.com/office/powerpoint/2010/main" val="143929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7" name="图片 6">
            <a:extLst>
              <a:ext uri="{FF2B5EF4-FFF2-40B4-BE49-F238E27FC236}">
                <a16:creationId xmlns:a16="http://schemas.microsoft.com/office/drawing/2014/main" id="{26F253B8-AB4B-48AC-BC3A-B3D0C813C8EC}"/>
              </a:ext>
            </a:extLst>
          </p:cNvPr>
          <p:cNvPicPr>
            <a:picLocks noChangeAspect="1"/>
          </p:cNvPicPr>
          <p:nvPr/>
        </p:nvPicPr>
        <p:blipFill>
          <a:blip r:embed="rId3"/>
          <a:stretch>
            <a:fillRect/>
          </a:stretch>
        </p:blipFill>
        <p:spPr>
          <a:xfrm>
            <a:off x="251520" y="2636912"/>
            <a:ext cx="5460609" cy="936104"/>
          </a:xfrm>
          <a:prstGeom prst="rect">
            <a:avLst/>
          </a:prstGeom>
        </p:spPr>
      </p:pic>
      <p:pic>
        <p:nvPicPr>
          <p:cNvPr id="8" name="图片 7">
            <a:extLst>
              <a:ext uri="{FF2B5EF4-FFF2-40B4-BE49-F238E27FC236}">
                <a16:creationId xmlns:a16="http://schemas.microsoft.com/office/drawing/2014/main" id="{A7ED247A-6203-4D38-A54B-5A310406D86F}"/>
              </a:ext>
            </a:extLst>
          </p:cNvPr>
          <p:cNvPicPr>
            <a:picLocks noChangeAspect="1"/>
          </p:cNvPicPr>
          <p:nvPr/>
        </p:nvPicPr>
        <p:blipFill>
          <a:blip r:embed="rId4"/>
          <a:stretch>
            <a:fillRect/>
          </a:stretch>
        </p:blipFill>
        <p:spPr>
          <a:xfrm>
            <a:off x="303629" y="5520358"/>
            <a:ext cx="5725696" cy="835868"/>
          </a:xfrm>
          <a:prstGeom prst="rect">
            <a:avLst/>
          </a:prstGeom>
        </p:spPr>
      </p:pic>
    </p:spTree>
    <p:extLst>
      <p:ext uri="{BB962C8B-B14F-4D97-AF65-F5344CB8AC3E}">
        <p14:creationId xmlns:p14="http://schemas.microsoft.com/office/powerpoint/2010/main" val="34874567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3" name="图片 2">
            <a:extLst>
              <a:ext uri="{FF2B5EF4-FFF2-40B4-BE49-F238E27FC236}">
                <a16:creationId xmlns:a16="http://schemas.microsoft.com/office/drawing/2014/main" id="{E4C9A73D-26ED-4D46-BC32-6A5EAC4E9ADF}"/>
              </a:ext>
            </a:extLst>
          </p:cNvPr>
          <p:cNvPicPr>
            <a:picLocks noChangeAspect="1"/>
          </p:cNvPicPr>
          <p:nvPr/>
        </p:nvPicPr>
        <p:blipFill>
          <a:blip r:embed="rId3"/>
          <a:stretch>
            <a:fillRect/>
          </a:stretch>
        </p:blipFill>
        <p:spPr>
          <a:xfrm>
            <a:off x="182534" y="3264334"/>
            <a:ext cx="5725696" cy="436110"/>
          </a:xfrm>
          <a:prstGeom prst="rect">
            <a:avLst/>
          </a:prstGeom>
        </p:spPr>
      </p:pic>
      <p:pic>
        <p:nvPicPr>
          <p:cNvPr id="6" name="图片 5">
            <a:extLst>
              <a:ext uri="{FF2B5EF4-FFF2-40B4-BE49-F238E27FC236}">
                <a16:creationId xmlns:a16="http://schemas.microsoft.com/office/drawing/2014/main" id="{E3CD8FBE-B15F-48AE-892B-E1B1D92D1122}"/>
              </a:ext>
            </a:extLst>
          </p:cNvPr>
          <p:cNvPicPr>
            <a:picLocks noChangeAspect="1"/>
          </p:cNvPicPr>
          <p:nvPr/>
        </p:nvPicPr>
        <p:blipFill>
          <a:blip r:embed="rId4"/>
          <a:stretch>
            <a:fillRect/>
          </a:stretch>
        </p:blipFill>
        <p:spPr>
          <a:xfrm>
            <a:off x="182534" y="3774293"/>
            <a:ext cx="4484395" cy="614301"/>
          </a:xfrm>
          <a:prstGeom prst="rect">
            <a:avLst/>
          </a:prstGeom>
        </p:spPr>
      </p:pic>
    </p:spTree>
    <p:extLst>
      <p:ext uri="{BB962C8B-B14F-4D97-AF65-F5344CB8AC3E}">
        <p14:creationId xmlns:p14="http://schemas.microsoft.com/office/powerpoint/2010/main" val="2639499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spTree>
    <p:extLst>
      <p:ext uri="{BB962C8B-B14F-4D97-AF65-F5344CB8AC3E}">
        <p14:creationId xmlns:p14="http://schemas.microsoft.com/office/powerpoint/2010/main" val="498218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87787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extLst>
      <p:ext uri="{BB962C8B-B14F-4D97-AF65-F5344CB8AC3E}">
        <p14:creationId xmlns:p14="http://schemas.microsoft.com/office/powerpoint/2010/main" val="25864383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extLst>
      <p:ext uri="{BB962C8B-B14F-4D97-AF65-F5344CB8AC3E}">
        <p14:creationId xmlns:p14="http://schemas.microsoft.com/office/powerpoint/2010/main" val="388099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extLst>
      <p:ext uri="{BB962C8B-B14F-4D97-AF65-F5344CB8AC3E}">
        <p14:creationId xmlns:p14="http://schemas.microsoft.com/office/powerpoint/2010/main" val="284479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5470733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extLst>
      <p:ext uri="{BB962C8B-B14F-4D97-AF65-F5344CB8AC3E}">
        <p14:creationId xmlns:p14="http://schemas.microsoft.com/office/powerpoint/2010/main" val="20988355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a:t>
            </a:r>
            <a:r>
              <a:rPr lang="zh-CN" altLang="en-US" sz="1800" dirty="0" smtClean="0">
                <a:latin typeface="Consolas" pitchFamily="49" charset="0"/>
                <a:ea typeface="等线" panose="02010600030101010101" pitchFamily="2" charset="-122"/>
                <a:cs typeface="Consolas" pitchFamily="49" charset="0"/>
              </a:rPr>
              <a:t>句柄</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方法引用</a:t>
            </a:r>
            <a:r>
              <a:rPr lang="en-US" altLang="zh-CN" sz="1800" dirty="0" smtClean="0">
                <a:latin typeface="Consolas" pitchFamily="49" charset="0"/>
                <a:ea typeface="等线" panose="02010600030101010101" pitchFamily="2" charset="-122"/>
                <a:cs typeface="Consolas" pitchFamily="49" charset="0"/>
              </a:rPr>
              <a:t>Method Reference)</a:t>
            </a:r>
            <a:r>
              <a:rPr lang="zh-CN" altLang="en-US" sz="1800" dirty="0" smtClean="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smtClean="0">
                <a:latin typeface="Consolas" pitchFamily="49" charset="0"/>
                <a:ea typeface="等线" panose="02010600030101010101" pitchFamily="2" charset="-122"/>
                <a:cs typeface="Consolas" pitchFamily="49" charset="0"/>
              </a:rPr>
              <a:t>。</a:t>
            </a:r>
            <a:endParaRPr lang="en-US" altLang="zh-CN" sz="1800" dirty="0" smtClean="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smtClean="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eta-conversion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eta-expansion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范式：类</a:t>
            </a:r>
            <a:r>
              <a:rPr lang="zh-CN" altLang="en-US" sz="1800" dirty="0">
                <a:latin typeface="Consolas" pitchFamily="49" charset="0"/>
                <a:ea typeface="等线" panose="02010600030101010101" pitchFamily="2" charset="-122"/>
                <a:cs typeface="Consolas" pitchFamily="49" charset="0"/>
              </a:rPr>
              <a:t>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a:t>
            </a:r>
            <a:r>
              <a:rPr lang="zh-CN" altLang="en-US" sz="1800" dirty="0" smtClean="0">
                <a:latin typeface="Consolas" pitchFamily="49" charset="0"/>
                <a:ea typeface="等线" panose="02010600030101010101" pitchFamily="2" charset="-122"/>
                <a:cs typeface="Consolas" pitchFamily="49" charset="0"/>
              </a:rPr>
              <a:t>名</a:t>
            </a:r>
            <a:endParaRPr lang="zh-CN" altLang="en-US"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注意：方法</a:t>
            </a:r>
            <a:r>
              <a:rPr lang="zh-CN" altLang="en-US" sz="1800" dirty="0">
                <a:latin typeface="Consolas" pitchFamily="49" charset="0"/>
                <a:ea typeface="等线" panose="02010600030101010101" pitchFamily="2" charset="-122"/>
                <a:cs typeface="Consolas" pitchFamily="49" charset="0"/>
              </a:rPr>
              <a:t>后面</a:t>
            </a:r>
            <a:r>
              <a:rPr lang="zh-CN" altLang="en-US" sz="1800" dirty="0" smtClean="0">
                <a:latin typeface="Consolas" pitchFamily="49" charset="0"/>
                <a:ea typeface="等线" panose="02010600030101010101" pitchFamily="2" charset="-122"/>
                <a:cs typeface="Consolas" pitchFamily="49" charset="0"/>
              </a:rPr>
              <a:t>并没有</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221061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3116442" cy="5229200"/>
          </a:xfrm>
        </p:spPr>
        <p:txBody>
          <a:bodyPr>
            <a:normAutofit/>
          </a:bodyPr>
          <a:lstStyle/>
          <a:p>
            <a:pPr marL="0" indent="0">
              <a:buNone/>
            </a:pPr>
            <a:r>
              <a:rPr lang="zh-CN" altLang="en-US" sz="1800" dirty="0" smtClean="0">
                <a:latin typeface="Consolas" pitchFamily="49" charset="0"/>
                <a:ea typeface="等线" panose="02010600030101010101" pitchFamily="2" charset="-122"/>
                <a:cs typeface="Consolas" pitchFamily="49" charset="0"/>
              </a:rPr>
              <a:t>代码最终输出：</a:t>
            </a:r>
            <a:r>
              <a:rPr lang="en-US" altLang="zh-CN" sz="1800" dirty="0" smtClean="0">
                <a:latin typeface="Consolas" pitchFamily="49" charset="0"/>
                <a:ea typeface="等线" panose="02010600030101010101" pitchFamily="2" charset="-122"/>
                <a:cs typeface="Consolas" pitchFamily="49" charset="0"/>
              </a:rPr>
              <a:t>2/3/-1</a:t>
            </a:r>
          </a:p>
          <a:p>
            <a:pPr marL="0" indent="0">
              <a:buNone/>
            </a:pPr>
            <a:r>
              <a:rPr lang="en-US" altLang="zh-CN" sz="1800" dirty="0" smtClean="0">
                <a:latin typeface="Consolas" pitchFamily="49" charset="0"/>
                <a:ea typeface="等线" panose="02010600030101010101" pitchFamily="2" charset="-122"/>
                <a:cs typeface="Consolas" pitchFamily="49" charset="0"/>
              </a:rPr>
              <a:t>Calculate</a:t>
            </a:r>
            <a:r>
              <a:rPr lang="zh-CN" altLang="en-US" sz="1800" dirty="0" smtClean="0">
                <a:latin typeface="Consolas" pitchFamily="49" charset="0"/>
                <a:ea typeface="等线" panose="02010600030101010101" pitchFamily="2" charset="-122"/>
                <a:cs typeface="Consolas" pitchFamily="49" charset="0"/>
              </a:rPr>
              <a:t>作为一个接口，抽象方法</a:t>
            </a:r>
            <a:r>
              <a:rPr lang="en-US" altLang="zh-CN" sz="1800" dirty="0" smtClean="0">
                <a:latin typeface="Consolas" pitchFamily="49" charset="0"/>
                <a:ea typeface="等线" panose="02010600030101010101" pitchFamily="2" charset="-122"/>
                <a:cs typeface="Consolas" pitchFamily="49" charset="0"/>
              </a:rPr>
              <a:t>operate</a:t>
            </a:r>
            <a:r>
              <a:rPr lang="zh-CN" altLang="en-US" sz="1800" dirty="0" smtClean="0">
                <a:latin typeface="Consolas" pitchFamily="49" charset="0"/>
                <a:ea typeface="等线" panose="02010600030101010101" pitchFamily="2" charset="-122"/>
                <a:cs typeface="Consolas" pitchFamily="49" charset="0"/>
              </a:rPr>
              <a:t>无任何具体实现，所以可以作为</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a:t>
            </a:r>
            <a:r>
              <a:rPr lang="en-US" altLang="zh-CN" sz="1800" dirty="0" smtClean="0">
                <a:latin typeface="Consolas" pitchFamily="49" charset="0"/>
                <a:ea typeface="等线" panose="02010600030101010101" pitchFamily="2" charset="-122"/>
                <a:cs typeface="Consolas" pitchFamily="49" charset="0"/>
              </a:rPr>
              <a:t>app::multiple</a:t>
            </a:r>
            <a:r>
              <a:rPr lang="zh-CN" altLang="en-US" sz="1800" dirty="0" smtClean="0">
                <a:latin typeface="Consolas" pitchFamily="49" charset="0"/>
                <a:ea typeface="等线" panose="02010600030101010101" pitchFamily="2" charset="-122"/>
                <a:cs typeface="Consolas" pitchFamily="49" charset="0"/>
              </a:rPr>
              <a:t>等价于</a:t>
            </a:r>
            <a:r>
              <a:rPr lang="en-US" altLang="zh-CN" sz="1800" dirty="0" smtClean="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x,y</a:t>
            </a:r>
            <a:r>
              <a:rPr lang="en-US" altLang="zh-CN" sz="1800" dirty="0" smtClean="0">
                <a:latin typeface="Consolas" pitchFamily="49" charset="0"/>
                <a:ea typeface="等线" panose="02010600030101010101" pitchFamily="2" charset="-122"/>
                <a:cs typeface="Consolas" pitchFamily="49" charset="0"/>
              </a:rPr>
              <a:t>)-&gt;x*y</a:t>
            </a:r>
            <a:r>
              <a:rPr lang="zh-CN" altLang="en-US" sz="1800" dirty="0" smtClean="0">
                <a:latin typeface="Consolas" pitchFamily="49" charset="0"/>
                <a:ea typeface="等线" panose="02010600030101010101" pitchFamily="2" charset="-122"/>
                <a:cs typeface="Consolas" pitchFamily="49" charset="0"/>
              </a:rPr>
              <a:t>，所以此时执行的是输出</a:t>
            </a:r>
            <a:r>
              <a:rPr lang="en-US" altLang="zh-CN" sz="1800" dirty="0" smtClean="0">
                <a:latin typeface="Consolas" pitchFamily="49" charset="0"/>
                <a:ea typeface="等线" panose="02010600030101010101" pitchFamily="2" charset="-122"/>
                <a:cs typeface="Consolas" pitchFamily="49" charset="0"/>
              </a:rPr>
              <a:t>1</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2=2</a:t>
            </a:r>
            <a:r>
              <a:rPr lang="zh-CN" altLang="en-US" sz="1800" dirty="0" smtClean="0">
                <a:latin typeface="Consolas" pitchFamily="49" charset="0"/>
                <a:ea typeface="等线" panose="02010600030101010101" pitchFamily="2" charset="-122"/>
                <a:cs typeface="Consolas" pitchFamily="49" charset="0"/>
              </a:rPr>
              <a:t>，同理，接下来输出</a:t>
            </a:r>
            <a:r>
              <a:rPr lang="en-US" altLang="zh-CN" sz="1800" dirty="0" smtClean="0">
                <a:latin typeface="Consolas" pitchFamily="49" charset="0"/>
                <a:ea typeface="等线" panose="02010600030101010101" pitchFamily="2" charset="-122"/>
                <a:cs typeface="Consolas" pitchFamily="49" charset="0"/>
              </a:rPr>
              <a:t>1+2=3</a:t>
            </a:r>
            <a:r>
              <a:rPr lang="zh-CN" altLang="en-US" sz="1800" dirty="0" smtClean="0">
                <a:latin typeface="Consolas" pitchFamily="49" charset="0"/>
                <a:ea typeface="等线" panose="02010600030101010101" pitchFamily="2" charset="-122"/>
                <a:cs typeface="Consolas" pitchFamily="49" charset="0"/>
              </a:rPr>
              <a:t>和</a:t>
            </a:r>
            <a:r>
              <a:rPr lang="en-US" altLang="zh-CN" sz="1800" dirty="0" smtClean="0">
                <a:latin typeface="Consolas" pitchFamily="49" charset="0"/>
                <a:ea typeface="等线" panose="02010600030101010101" pitchFamily="2" charset="-122"/>
                <a:cs typeface="Consolas" pitchFamily="49" charset="0"/>
              </a:rPr>
              <a:t>1-2=-1</a:t>
            </a:r>
          </a:p>
        </p:txBody>
      </p:sp>
    </p:spTree>
    <p:extLst>
      <p:ext uri="{BB962C8B-B14F-4D97-AF65-F5344CB8AC3E}">
        <p14:creationId xmlns:p14="http://schemas.microsoft.com/office/powerpoint/2010/main" val="17513406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074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272568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a:extLst>
              <a:ext uri="{FF2B5EF4-FFF2-40B4-BE49-F238E27FC236}">
                <a16:creationId xmlns:a16="http://schemas.microsoft.com/office/drawing/2014/main" id="{CBF7B531-1606-488F-9B8C-5F901B1A47AB}"/>
              </a:ext>
            </a:extLst>
          </p:cNvPr>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a:extLst>
              <a:ext uri="{FF2B5EF4-FFF2-40B4-BE49-F238E27FC236}">
                <a16:creationId xmlns:a16="http://schemas.microsoft.com/office/drawing/2014/main" id="{B60F4A82-B9E0-49B6-8C95-29B6F80556B9}"/>
              </a:ext>
            </a:extLst>
          </p:cNvPr>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a:extLst>
              <a:ext uri="{FF2B5EF4-FFF2-40B4-BE49-F238E27FC236}">
                <a16:creationId xmlns:a16="http://schemas.microsoft.com/office/drawing/2014/main" id="{C7535692-09CC-4BAF-95F6-426888CCD800}"/>
              </a:ext>
            </a:extLst>
          </p:cNvPr>
          <p:cNvCxnSpPr>
            <a:cxnSpLocks/>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27311DA-B5BC-4D3A-98B2-ABA58F6C2000}"/>
              </a:ext>
            </a:extLst>
          </p:cNvPr>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a:extLst>
              <a:ext uri="{FF2B5EF4-FFF2-40B4-BE49-F238E27FC236}">
                <a16:creationId xmlns:a16="http://schemas.microsoft.com/office/drawing/2014/main" id="{2FF2C5AB-3FEE-4772-959E-6BBB438855C4}"/>
              </a:ext>
            </a:extLst>
          </p:cNvPr>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a:extLst>
              <a:ext uri="{FF2B5EF4-FFF2-40B4-BE49-F238E27FC236}">
                <a16:creationId xmlns:a16="http://schemas.microsoft.com/office/drawing/2014/main" id="{274703EF-4E40-45FD-977E-BF9CE6DE8D22}"/>
              </a:ext>
            </a:extLst>
          </p:cNvPr>
          <p:cNvCxnSpPr>
            <a:cxnSpLocks/>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1279661-2894-4564-BE5C-4EC4EE2363AF}"/>
              </a:ext>
            </a:extLst>
          </p:cNvPr>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a:extLst>
              <a:ext uri="{FF2B5EF4-FFF2-40B4-BE49-F238E27FC236}">
                <a16:creationId xmlns:a16="http://schemas.microsoft.com/office/drawing/2014/main" id="{558943E4-C269-4CC2-B508-892C26596379}"/>
              </a:ext>
            </a:extLst>
          </p:cNvPr>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9D8D909-2D23-4E58-B5C4-2238986925E3}"/>
              </a:ext>
            </a:extLst>
          </p:cNvPr>
          <p:cNvPicPr>
            <a:picLocks noChangeAspect="1"/>
          </p:cNvPicPr>
          <p:nvPr/>
        </p:nvPicPr>
        <p:blipFill>
          <a:blip r:embed="rId2"/>
          <a:stretch>
            <a:fillRect/>
          </a:stretch>
        </p:blipFill>
        <p:spPr>
          <a:xfrm>
            <a:off x="3131258" y="4365104"/>
            <a:ext cx="2450804" cy="2402032"/>
          </a:xfrm>
          <a:prstGeom prst="rect">
            <a:avLst/>
          </a:prstGeom>
        </p:spPr>
      </p:pic>
    </p:spTree>
    <p:extLst>
      <p:ext uri="{BB962C8B-B14F-4D97-AF65-F5344CB8AC3E}">
        <p14:creationId xmlns:p14="http://schemas.microsoft.com/office/powerpoint/2010/main" val="15833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559926DD-9855-45AF-B5A9-F44F96768AB7}"/>
              </a:ext>
            </a:extLst>
          </p:cNvPr>
          <p:cNvPicPr>
            <a:picLocks noChangeAspect="1"/>
          </p:cNvPicPr>
          <p:nvPr/>
        </p:nvPicPr>
        <p:blipFill>
          <a:blip r:embed="rId2"/>
          <a:stretch>
            <a:fillRect/>
          </a:stretch>
        </p:blipFill>
        <p:spPr>
          <a:xfrm>
            <a:off x="0" y="1542753"/>
            <a:ext cx="3378994" cy="2343150"/>
          </a:xfrm>
          <a:prstGeom prst="rect">
            <a:avLst/>
          </a:prstGeom>
        </p:spPr>
      </p:pic>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extLst>
      <p:ext uri="{BB962C8B-B14F-4D97-AF65-F5344CB8AC3E}">
        <p14:creationId xmlns:p14="http://schemas.microsoft.com/office/powerpoint/2010/main" val="11849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a:extLst>
              <a:ext uri="{FF2B5EF4-FFF2-40B4-BE49-F238E27FC236}">
                <a16:creationId xmlns:a16="http://schemas.microsoft.com/office/drawing/2014/main" id="{BE9FF90F-E652-4BD4-80D8-11FF2236226B}"/>
              </a:ext>
            </a:extLst>
          </p:cNvPr>
          <p:cNvPicPr>
            <a:picLocks noChangeAspect="1"/>
          </p:cNvPicPr>
          <p:nvPr/>
        </p:nvPicPr>
        <p:blipFill>
          <a:blip r:embed="rId2"/>
          <a:stretch>
            <a:fillRect/>
          </a:stretch>
        </p:blipFill>
        <p:spPr>
          <a:xfrm>
            <a:off x="23107" y="5085184"/>
            <a:ext cx="4591050" cy="1085850"/>
          </a:xfrm>
          <a:prstGeom prst="rect">
            <a:avLst/>
          </a:prstGeom>
        </p:spPr>
      </p:pic>
      <p:pic>
        <p:nvPicPr>
          <p:cNvPr id="14" name="图片 13">
            <a:extLst>
              <a:ext uri="{FF2B5EF4-FFF2-40B4-BE49-F238E27FC236}">
                <a16:creationId xmlns:a16="http://schemas.microsoft.com/office/drawing/2014/main" id="{269DB2CB-4811-432A-84AC-F8BB59FF4F6C}"/>
              </a:ext>
            </a:extLst>
          </p:cNvPr>
          <p:cNvPicPr>
            <a:picLocks noChangeAspect="1"/>
          </p:cNvPicPr>
          <p:nvPr/>
        </p:nvPicPr>
        <p:blipFill>
          <a:blip r:embed="rId3"/>
          <a:stretch>
            <a:fillRect/>
          </a:stretch>
        </p:blipFill>
        <p:spPr>
          <a:xfrm>
            <a:off x="5076056" y="5085184"/>
            <a:ext cx="3448050" cy="1476375"/>
          </a:xfrm>
          <a:prstGeom prst="rect">
            <a:avLst/>
          </a:prstGeom>
        </p:spPr>
      </p:pic>
    </p:spTree>
    <p:extLst>
      <p:ext uri="{BB962C8B-B14F-4D97-AF65-F5344CB8AC3E}">
        <p14:creationId xmlns:p14="http://schemas.microsoft.com/office/powerpoint/2010/main" val="314807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a:extLst>
              <a:ext uri="{FF2B5EF4-FFF2-40B4-BE49-F238E27FC236}">
                <a16:creationId xmlns:a16="http://schemas.microsoft.com/office/drawing/2014/main" id="{9983B48D-6418-47FE-9186-EB0E4B4A48E7}"/>
              </a:ext>
            </a:extLst>
          </p:cNvPr>
          <p:cNvPicPr>
            <a:picLocks noChangeAspect="1"/>
          </p:cNvPicPr>
          <p:nvPr/>
        </p:nvPicPr>
        <p:blipFill>
          <a:blip r:embed="rId2"/>
          <a:stretch>
            <a:fillRect/>
          </a:stretch>
        </p:blipFill>
        <p:spPr>
          <a:xfrm>
            <a:off x="8358" y="4207396"/>
            <a:ext cx="4657725" cy="1085850"/>
          </a:xfrm>
          <a:prstGeom prst="rect">
            <a:avLst/>
          </a:prstGeom>
        </p:spPr>
      </p:pic>
      <p:pic>
        <p:nvPicPr>
          <p:cNvPr id="4" name="图片 3">
            <a:extLst>
              <a:ext uri="{FF2B5EF4-FFF2-40B4-BE49-F238E27FC236}">
                <a16:creationId xmlns:a16="http://schemas.microsoft.com/office/drawing/2014/main" id="{2562F46B-10EB-43D3-8642-6A7442BA295C}"/>
              </a:ext>
            </a:extLst>
          </p:cNvPr>
          <p:cNvPicPr>
            <a:picLocks noChangeAspect="1"/>
          </p:cNvPicPr>
          <p:nvPr/>
        </p:nvPicPr>
        <p:blipFill>
          <a:blip r:embed="rId3"/>
          <a:stretch>
            <a:fillRect/>
          </a:stretch>
        </p:blipFill>
        <p:spPr>
          <a:xfrm>
            <a:off x="5019674" y="4077072"/>
            <a:ext cx="4124325" cy="2105025"/>
          </a:xfrm>
          <a:prstGeom prst="rect">
            <a:avLst/>
          </a:prstGeom>
        </p:spPr>
      </p:pic>
    </p:spTree>
    <p:extLst>
      <p:ext uri="{BB962C8B-B14F-4D97-AF65-F5344CB8AC3E}">
        <p14:creationId xmlns:p14="http://schemas.microsoft.com/office/powerpoint/2010/main" val="139338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a:extLst>
              <a:ext uri="{FF2B5EF4-FFF2-40B4-BE49-F238E27FC236}">
                <a16:creationId xmlns:a16="http://schemas.microsoft.com/office/drawing/2014/main" id="{CE932135-69F1-4C4E-9531-12F56C76A90F}"/>
              </a:ext>
            </a:extLst>
          </p:cNvPr>
          <p:cNvPicPr>
            <a:picLocks noChangeAspect="1"/>
          </p:cNvPicPr>
          <p:nvPr/>
        </p:nvPicPr>
        <p:blipFill>
          <a:blip r:embed="rId2"/>
          <a:stretch>
            <a:fillRect/>
          </a:stretch>
        </p:blipFill>
        <p:spPr>
          <a:xfrm>
            <a:off x="5206213" y="1556792"/>
            <a:ext cx="3937787" cy="2611879"/>
          </a:xfrm>
          <a:prstGeom prst="rect">
            <a:avLst/>
          </a:prstGeom>
        </p:spPr>
      </p:pic>
    </p:spTree>
    <p:extLst>
      <p:ext uri="{BB962C8B-B14F-4D97-AF65-F5344CB8AC3E}">
        <p14:creationId xmlns:p14="http://schemas.microsoft.com/office/powerpoint/2010/main" val="147005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a:extLst>
              <a:ext uri="{FF2B5EF4-FFF2-40B4-BE49-F238E27FC236}">
                <a16:creationId xmlns:a16="http://schemas.microsoft.com/office/drawing/2014/main" id="{BCCA9FDA-A3B3-47E2-8E2E-D64E95A6148D}"/>
              </a:ext>
            </a:extLst>
          </p:cNvPr>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20107608-4435-4B75-9118-9D8EC2DF3A9C}"/>
              </a:ext>
            </a:extLst>
          </p:cNvPr>
          <p:cNvPicPr>
            <a:picLocks noChangeAspect="1"/>
          </p:cNvPicPr>
          <p:nvPr/>
        </p:nvPicPr>
        <p:blipFill>
          <a:blip r:embed="rId2"/>
          <a:stretch>
            <a:fillRect/>
          </a:stretch>
        </p:blipFill>
        <p:spPr>
          <a:xfrm>
            <a:off x="5292080" y="1714500"/>
            <a:ext cx="3712445" cy="5143500"/>
          </a:xfrm>
          <a:prstGeom prst="rect">
            <a:avLst/>
          </a:prstGeom>
        </p:spPr>
      </p:pic>
      <p:sp>
        <p:nvSpPr>
          <p:cNvPr id="5" name="标题 1">
            <a:extLst>
              <a:ext uri="{FF2B5EF4-FFF2-40B4-BE49-F238E27FC236}">
                <a16:creationId xmlns:a16="http://schemas.microsoft.com/office/drawing/2014/main" id="{0071DA7E-BB99-43C4-8B99-89246A873EC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41579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extLst>
      <p:ext uri="{BB962C8B-B14F-4D97-AF65-F5344CB8AC3E}">
        <p14:creationId xmlns:p14="http://schemas.microsoft.com/office/powerpoint/2010/main" val="67301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217299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a:extLst>
              <a:ext uri="{FF2B5EF4-FFF2-40B4-BE49-F238E27FC236}">
                <a16:creationId xmlns:a16="http://schemas.microsoft.com/office/drawing/2014/main" id="{A77B3A2F-D964-44FF-9330-F66B71A37504}"/>
              </a:ext>
            </a:extLst>
          </p:cNvPr>
          <p:cNvPicPr>
            <a:picLocks noChangeAspect="1"/>
          </p:cNvPicPr>
          <p:nvPr/>
        </p:nvPicPr>
        <p:blipFill>
          <a:blip r:embed="rId2"/>
          <a:stretch>
            <a:fillRect/>
          </a:stretch>
        </p:blipFill>
        <p:spPr>
          <a:xfrm>
            <a:off x="539552" y="1700808"/>
            <a:ext cx="7572375" cy="3810000"/>
          </a:xfrm>
          <a:prstGeom prst="rect">
            <a:avLst/>
          </a:prstGeom>
        </p:spPr>
      </p:pic>
    </p:spTree>
    <p:extLst>
      <p:ext uri="{BB962C8B-B14F-4D97-AF65-F5344CB8AC3E}">
        <p14:creationId xmlns:p14="http://schemas.microsoft.com/office/powerpoint/2010/main" val="314242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a:extLst>
              <a:ext uri="{FF2B5EF4-FFF2-40B4-BE49-F238E27FC236}">
                <a16:creationId xmlns:a16="http://schemas.microsoft.com/office/drawing/2014/main" id="{0C7B796B-0675-4999-B8D7-9E0EA4AC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FC47FDFA-84DF-40AC-AB0A-36F75D45787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166872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extLst>
      <p:ext uri="{BB962C8B-B14F-4D97-AF65-F5344CB8AC3E}">
        <p14:creationId xmlns:p14="http://schemas.microsoft.com/office/powerpoint/2010/main" val="337540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extLst>
      <p:ext uri="{BB962C8B-B14F-4D97-AF65-F5344CB8AC3E}">
        <p14:creationId xmlns:p14="http://schemas.microsoft.com/office/powerpoint/2010/main" val="190548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a:extLst>
              <a:ext uri="{FF2B5EF4-FFF2-40B4-BE49-F238E27FC236}">
                <a16:creationId xmlns:a16="http://schemas.microsoft.com/office/drawing/2014/main" id="{FBAFA96A-AB58-489A-96ED-C90C363A3D61}"/>
              </a:ext>
            </a:extLst>
          </p:cNvPr>
          <p:cNvPicPr>
            <a:picLocks noChangeAspect="1"/>
          </p:cNvPicPr>
          <p:nvPr/>
        </p:nvPicPr>
        <p:blipFill>
          <a:blip r:embed="rId2"/>
          <a:stretch>
            <a:fillRect/>
          </a:stretch>
        </p:blipFill>
        <p:spPr>
          <a:xfrm>
            <a:off x="107504" y="1988840"/>
            <a:ext cx="5619750" cy="847725"/>
          </a:xfrm>
          <a:prstGeom prst="rect">
            <a:avLst/>
          </a:prstGeom>
        </p:spPr>
      </p:pic>
    </p:spTree>
    <p:extLst>
      <p:ext uri="{BB962C8B-B14F-4D97-AF65-F5344CB8AC3E}">
        <p14:creationId xmlns:p14="http://schemas.microsoft.com/office/powerpoint/2010/main" val="74676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a:extLst>
              <a:ext uri="{FF2B5EF4-FFF2-40B4-BE49-F238E27FC236}">
                <a16:creationId xmlns:a16="http://schemas.microsoft.com/office/drawing/2014/main" id="{7E30E3DF-6688-4EC2-94D3-C05290D4DE09}"/>
              </a:ext>
            </a:extLst>
          </p:cNvPr>
          <p:cNvPicPr>
            <a:picLocks noChangeAspect="1"/>
          </p:cNvPicPr>
          <p:nvPr/>
        </p:nvPicPr>
        <p:blipFill>
          <a:blip r:embed="rId2"/>
          <a:stretch>
            <a:fillRect/>
          </a:stretch>
        </p:blipFill>
        <p:spPr>
          <a:xfrm>
            <a:off x="107504" y="1632255"/>
            <a:ext cx="3590925" cy="561975"/>
          </a:xfrm>
          <a:prstGeom prst="rect">
            <a:avLst/>
          </a:prstGeom>
        </p:spPr>
      </p:pic>
    </p:spTree>
    <p:extLst>
      <p:ext uri="{BB962C8B-B14F-4D97-AF65-F5344CB8AC3E}">
        <p14:creationId xmlns:p14="http://schemas.microsoft.com/office/powerpoint/2010/main" val="67625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a:extLst>
              <a:ext uri="{FF2B5EF4-FFF2-40B4-BE49-F238E27FC236}">
                <a16:creationId xmlns:a16="http://schemas.microsoft.com/office/drawing/2014/main" id="{87305375-B11E-42E2-A342-17BF0B7A51CC}"/>
              </a:ext>
            </a:extLst>
          </p:cNvPr>
          <p:cNvPicPr>
            <a:picLocks noChangeAspect="1"/>
          </p:cNvPicPr>
          <p:nvPr/>
        </p:nvPicPr>
        <p:blipFill>
          <a:blip r:embed="rId2"/>
          <a:stretch>
            <a:fillRect/>
          </a:stretch>
        </p:blipFill>
        <p:spPr>
          <a:xfrm>
            <a:off x="35496" y="1700808"/>
            <a:ext cx="3905250" cy="990600"/>
          </a:xfrm>
          <a:prstGeom prst="rect">
            <a:avLst/>
          </a:prstGeom>
        </p:spPr>
      </p:pic>
      <p:pic>
        <p:nvPicPr>
          <p:cNvPr id="7" name="图片 6">
            <a:extLst>
              <a:ext uri="{FF2B5EF4-FFF2-40B4-BE49-F238E27FC236}">
                <a16:creationId xmlns:a16="http://schemas.microsoft.com/office/drawing/2014/main" id="{AE36F728-6E74-4DBA-B5B3-5B1762F7B1AF}"/>
              </a:ext>
            </a:extLst>
          </p:cNvPr>
          <p:cNvPicPr>
            <a:picLocks noChangeAspect="1"/>
          </p:cNvPicPr>
          <p:nvPr/>
        </p:nvPicPr>
        <p:blipFill>
          <a:blip r:embed="rId3"/>
          <a:stretch>
            <a:fillRect/>
          </a:stretch>
        </p:blipFill>
        <p:spPr>
          <a:xfrm>
            <a:off x="35496" y="2852936"/>
            <a:ext cx="3800475" cy="971550"/>
          </a:xfrm>
          <a:prstGeom prst="rect">
            <a:avLst/>
          </a:prstGeom>
        </p:spPr>
      </p:pic>
      <p:pic>
        <p:nvPicPr>
          <p:cNvPr id="8" name="图片 7">
            <a:extLst>
              <a:ext uri="{FF2B5EF4-FFF2-40B4-BE49-F238E27FC236}">
                <a16:creationId xmlns:a16="http://schemas.microsoft.com/office/drawing/2014/main" id="{D92E675E-AC26-43C1-8E15-F6D0C54CBFD6}"/>
              </a:ext>
            </a:extLst>
          </p:cNvPr>
          <p:cNvPicPr>
            <a:picLocks noChangeAspect="1"/>
          </p:cNvPicPr>
          <p:nvPr/>
        </p:nvPicPr>
        <p:blipFill>
          <a:blip r:embed="rId4"/>
          <a:stretch>
            <a:fillRect/>
          </a:stretch>
        </p:blipFill>
        <p:spPr>
          <a:xfrm>
            <a:off x="45021" y="4018876"/>
            <a:ext cx="3895725" cy="971550"/>
          </a:xfrm>
          <a:prstGeom prst="rect">
            <a:avLst/>
          </a:prstGeom>
        </p:spPr>
      </p:pic>
      <p:pic>
        <p:nvPicPr>
          <p:cNvPr id="9" name="图片 8">
            <a:extLst>
              <a:ext uri="{FF2B5EF4-FFF2-40B4-BE49-F238E27FC236}">
                <a16:creationId xmlns:a16="http://schemas.microsoft.com/office/drawing/2014/main" id="{8BBC33BC-37A2-4D09-8A81-6F76695C9D13}"/>
              </a:ext>
            </a:extLst>
          </p:cNvPr>
          <p:cNvPicPr>
            <a:picLocks noChangeAspect="1"/>
          </p:cNvPicPr>
          <p:nvPr/>
        </p:nvPicPr>
        <p:blipFill>
          <a:blip r:embed="rId5"/>
          <a:stretch>
            <a:fillRect/>
          </a:stretch>
        </p:blipFill>
        <p:spPr>
          <a:xfrm>
            <a:off x="4525096" y="1556792"/>
            <a:ext cx="4229100" cy="3971925"/>
          </a:xfrm>
          <a:prstGeom prst="rect">
            <a:avLst/>
          </a:prstGeom>
        </p:spPr>
      </p:pic>
      <p:pic>
        <p:nvPicPr>
          <p:cNvPr id="10" name="图片 9">
            <a:extLst>
              <a:ext uri="{FF2B5EF4-FFF2-40B4-BE49-F238E27FC236}">
                <a16:creationId xmlns:a16="http://schemas.microsoft.com/office/drawing/2014/main" id="{42A573A7-A110-4545-8062-C607D5A687AC}"/>
              </a:ext>
            </a:extLst>
          </p:cNvPr>
          <p:cNvPicPr>
            <a:picLocks noChangeAspect="1"/>
          </p:cNvPicPr>
          <p:nvPr/>
        </p:nvPicPr>
        <p:blipFill>
          <a:blip r:embed="rId6"/>
          <a:stretch>
            <a:fillRect/>
          </a:stretch>
        </p:blipFill>
        <p:spPr>
          <a:xfrm>
            <a:off x="121221" y="5661248"/>
            <a:ext cx="3819525" cy="857250"/>
          </a:xfrm>
          <a:prstGeom prst="rect">
            <a:avLst/>
          </a:prstGeom>
        </p:spPr>
      </p:pic>
    </p:spTree>
    <p:extLst>
      <p:ext uri="{BB962C8B-B14F-4D97-AF65-F5344CB8AC3E}">
        <p14:creationId xmlns:p14="http://schemas.microsoft.com/office/powerpoint/2010/main" val="171617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extLst>
      <p:ext uri="{BB962C8B-B14F-4D97-AF65-F5344CB8AC3E}">
        <p14:creationId xmlns:p14="http://schemas.microsoft.com/office/powerpoint/2010/main" val="2912259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7D68BEA4-7A32-4057-8530-FD0768D62B8A}"/>
              </a:ext>
            </a:extLst>
          </p:cNvPr>
          <p:cNvPicPr>
            <a:picLocks noChangeAspect="1"/>
          </p:cNvPicPr>
          <p:nvPr/>
        </p:nvPicPr>
        <p:blipFill>
          <a:blip r:embed="rId2"/>
          <a:stretch>
            <a:fillRect/>
          </a:stretch>
        </p:blipFill>
        <p:spPr>
          <a:xfrm>
            <a:off x="34822" y="1844824"/>
            <a:ext cx="3378994" cy="657225"/>
          </a:xfrm>
          <a:prstGeom prst="rect">
            <a:avLst/>
          </a:prstGeom>
        </p:spPr>
      </p:pic>
      <p:pic>
        <p:nvPicPr>
          <p:cNvPr id="5" name="图片 4">
            <a:extLst>
              <a:ext uri="{FF2B5EF4-FFF2-40B4-BE49-F238E27FC236}">
                <a16:creationId xmlns:a16="http://schemas.microsoft.com/office/drawing/2014/main" id="{566283A7-4B80-47F7-A8A2-4EA20E8A6A17}"/>
              </a:ext>
            </a:extLst>
          </p:cNvPr>
          <p:cNvPicPr>
            <a:picLocks noChangeAspect="1"/>
          </p:cNvPicPr>
          <p:nvPr/>
        </p:nvPicPr>
        <p:blipFill>
          <a:blip r:embed="rId3"/>
          <a:stretch>
            <a:fillRect/>
          </a:stretch>
        </p:blipFill>
        <p:spPr>
          <a:xfrm>
            <a:off x="34822" y="2583774"/>
            <a:ext cx="2964656" cy="1171575"/>
          </a:xfrm>
          <a:prstGeom prst="rect">
            <a:avLst/>
          </a:prstGeom>
        </p:spPr>
      </p:pic>
      <p:pic>
        <p:nvPicPr>
          <p:cNvPr id="6" name="图片 5">
            <a:extLst>
              <a:ext uri="{FF2B5EF4-FFF2-40B4-BE49-F238E27FC236}">
                <a16:creationId xmlns:a16="http://schemas.microsoft.com/office/drawing/2014/main" id="{6B3615FA-EF8A-4FCA-916A-BC96065F2BFE}"/>
              </a:ext>
            </a:extLst>
          </p:cNvPr>
          <p:cNvPicPr>
            <a:picLocks noChangeAspect="1"/>
          </p:cNvPicPr>
          <p:nvPr/>
        </p:nvPicPr>
        <p:blipFill>
          <a:blip r:embed="rId4"/>
          <a:stretch>
            <a:fillRect/>
          </a:stretch>
        </p:blipFill>
        <p:spPr>
          <a:xfrm>
            <a:off x="13390" y="3837074"/>
            <a:ext cx="3007519" cy="1200150"/>
          </a:xfrm>
          <a:prstGeom prst="rect">
            <a:avLst/>
          </a:prstGeom>
        </p:spPr>
      </p:pic>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5"/>
          <a:stretch>
            <a:fillRect/>
          </a:stretch>
        </p:blipFill>
        <p:spPr>
          <a:xfrm>
            <a:off x="13390" y="511895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6"/>
          <a:stretch>
            <a:fillRect/>
          </a:stretch>
        </p:blipFill>
        <p:spPr>
          <a:xfrm>
            <a:off x="3635896" y="6078987"/>
            <a:ext cx="2586038" cy="421481"/>
          </a:xfrm>
          <a:prstGeom prst="rect">
            <a:avLst/>
          </a:prstGeom>
        </p:spPr>
      </p:pic>
      <p:sp>
        <p:nvSpPr>
          <p:cNvPr id="9" name="标题 1">
            <a:extLst>
              <a:ext uri="{FF2B5EF4-FFF2-40B4-BE49-F238E27FC236}">
                <a16:creationId xmlns:a16="http://schemas.microsoft.com/office/drawing/2014/main" id="{7E1EB466-B378-4D95-BB34-81B9B77DCF62}"/>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6035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a:extLst>
              <a:ext uri="{FF2B5EF4-FFF2-40B4-BE49-F238E27FC236}">
                <a16:creationId xmlns:a16="http://schemas.microsoft.com/office/drawing/2014/main" id="{26344815-9941-4B9D-9CC5-CB0794087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1932A741-49C4-4B05-A250-1C5EA35CF55B}"/>
              </a:ext>
            </a:extLst>
          </p:cNvPr>
          <p:cNvPicPr>
            <a:picLocks noChangeAspect="1"/>
          </p:cNvPicPr>
          <p:nvPr/>
        </p:nvPicPr>
        <p:blipFill>
          <a:blip r:embed="rId3"/>
          <a:stretch>
            <a:fillRect/>
          </a:stretch>
        </p:blipFill>
        <p:spPr>
          <a:xfrm>
            <a:off x="284570" y="1504644"/>
            <a:ext cx="3328988" cy="828675"/>
          </a:xfrm>
          <a:prstGeom prst="rect">
            <a:avLst/>
          </a:prstGeom>
        </p:spPr>
      </p:pic>
      <p:sp>
        <p:nvSpPr>
          <p:cNvPr id="6" name="标题 1">
            <a:extLst>
              <a:ext uri="{FF2B5EF4-FFF2-40B4-BE49-F238E27FC236}">
                <a16:creationId xmlns:a16="http://schemas.microsoft.com/office/drawing/2014/main" id="{EBBF0A52-7D14-4B1C-9951-D696DF76AB9D}"/>
              </a:ext>
            </a:extLst>
          </p:cNvPr>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a:extLst>
              <a:ext uri="{FF2B5EF4-FFF2-40B4-BE49-F238E27FC236}">
                <a16:creationId xmlns:a16="http://schemas.microsoft.com/office/drawing/2014/main" id="{8F1C8324-0569-468B-894A-98F9F60E5859}"/>
              </a:ext>
            </a:extLst>
          </p:cNvPr>
          <p:cNvSpPr txBox="1">
            <a:spLocks/>
          </p:cNvSpPr>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493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499308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635896" y="5877272"/>
            <a:ext cx="2586038" cy="421481"/>
          </a:xfrm>
          <a:prstGeom prst="rect">
            <a:avLst/>
          </a:prstGeom>
        </p:spPr>
      </p:pic>
      <p:pic>
        <p:nvPicPr>
          <p:cNvPr id="9" name="图片 8">
            <a:extLst>
              <a:ext uri="{FF2B5EF4-FFF2-40B4-BE49-F238E27FC236}">
                <a16:creationId xmlns:a16="http://schemas.microsoft.com/office/drawing/2014/main" id="{B7A878CD-FC44-4AD0-A020-98CA5AC96249}"/>
              </a:ext>
            </a:extLst>
          </p:cNvPr>
          <p:cNvPicPr>
            <a:picLocks noChangeAspect="1"/>
          </p:cNvPicPr>
          <p:nvPr/>
        </p:nvPicPr>
        <p:blipFill>
          <a:blip r:embed="rId4"/>
          <a:stretch>
            <a:fillRect/>
          </a:stretch>
        </p:blipFill>
        <p:spPr>
          <a:xfrm>
            <a:off x="107504" y="1628800"/>
            <a:ext cx="2471738" cy="621506"/>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5"/>
          <a:stretch>
            <a:fillRect/>
          </a:stretch>
        </p:blipFill>
        <p:spPr>
          <a:xfrm>
            <a:off x="107504" y="2332031"/>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6"/>
          <a:stretch>
            <a:fillRect/>
          </a:stretch>
        </p:blipFill>
        <p:spPr>
          <a:xfrm>
            <a:off x="107504" y="3668342"/>
            <a:ext cx="3243263" cy="1193006"/>
          </a:xfrm>
          <a:prstGeom prst="rect">
            <a:avLst/>
          </a:prstGeom>
        </p:spPr>
      </p:pic>
      <p:sp>
        <p:nvSpPr>
          <p:cNvPr id="12" name="标题 1">
            <a:extLst>
              <a:ext uri="{FF2B5EF4-FFF2-40B4-BE49-F238E27FC236}">
                <a16:creationId xmlns:a16="http://schemas.microsoft.com/office/drawing/2014/main" id="{5E830FA8-E675-4E8E-83E6-328AD1426FB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22324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5050801"/>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707904" y="6020630"/>
            <a:ext cx="2586038" cy="421481"/>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4"/>
          <a:stretch>
            <a:fillRect/>
          </a:stretch>
        </p:blipFill>
        <p:spPr>
          <a:xfrm>
            <a:off x="107504" y="2389752"/>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5"/>
          <a:stretch>
            <a:fillRect/>
          </a:stretch>
        </p:blipFill>
        <p:spPr>
          <a:xfrm>
            <a:off x="107504" y="3726063"/>
            <a:ext cx="3243263" cy="1193006"/>
          </a:xfrm>
          <a:prstGeom prst="rect">
            <a:avLst/>
          </a:prstGeom>
        </p:spPr>
      </p:pic>
      <p:pic>
        <p:nvPicPr>
          <p:cNvPr id="2" name="图片 1">
            <a:extLst>
              <a:ext uri="{FF2B5EF4-FFF2-40B4-BE49-F238E27FC236}">
                <a16:creationId xmlns:a16="http://schemas.microsoft.com/office/drawing/2014/main" id="{B4B2794C-5CEE-49BF-B46C-3E40BE6E7BFC}"/>
              </a:ext>
            </a:extLst>
          </p:cNvPr>
          <p:cNvPicPr>
            <a:picLocks noChangeAspect="1"/>
          </p:cNvPicPr>
          <p:nvPr/>
        </p:nvPicPr>
        <p:blipFill>
          <a:blip r:embed="rId6"/>
          <a:stretch>
            <a:fillRect/>
          </a:stretch>
        </p:blipFill>
        <p:spPr>
          <a:xfrm>
            <a:off x="107504" y="1700808"/>
            <a:ext cx="2607469" cy="557213"/>
          </a:xfrm>
          <a:prstGeom prst="rect">
            <a:avLst/>
          </a:prstGeom>
        </p:spPr>
      </p:pic>
      <p:sp>
        <p:nvSpPr>
          <p:cNvPr id="9" name="标题 1">
            <a:extLst>
              <a:ext uri="{FF2B5EF4-FFF2-40B4-BE49-F238E27FC236}">
                <a16:creationId xmlns:a16="http://schemas.microsoft.com/office/drawing/2014/main" id="{FFA34C08-673E-4B65-AD2C-987159BC1530}"/>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3077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a:extLst>
              <a:ext uri="{FF2B5EF4-FFF2-40B4-BE49-F238E27FC236}">
                <a16:creationId xmlns:a16="http://schemas.microsoft.com/office/drawing/2014/main" id="{6C125717-7015-4A41-B2F4-4A7B6B8D7DBF}"/>
              </a:ext>
            </a:extLst>
          </p:cNvPr>
          <p:cNvSpPr>
            <a:spLocks noGrp="1"/>
          </p:cNvSpPr>
          <p:nvPr>
            <p:ph sz="quarter" idx="1"/>
          </p:nvPr>
        </p:nvSpPr>
        <p:spPr>
          <a:xfrm>
            <a:off x="495300" y="1700808"/>
            <a:ext cx="8153400" cy="4495800"/>
          </a:xfrm>
        </p:spPr>
        <p:txBody>
          <a:bodyPr>
            <a:normAutofit fontScale="925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语言中，泛型在编译阶段会将会替换成原生类型，举个例子</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List&lt;E&gt;</a:t>
            </a:r>
            <a:r>
              <a:rPr lang="zh-CN" altLang="en-US">
                <a:latin typeface="等线" panose="02010600030101010101" pitchFamily="2" charset="-122"/>
                <a:ea typeface="等线" panose="02010600030101010101" pitchFamily="2" charset="-122"/>
              </a:rPr>
              <a:t>，实际使用时是</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，泛型的类型信息在编译阶段不会保留，在编译阶段</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会变成</a:t>
            </a:r>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，即</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类型不包含在编译后的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字节码文件中（类型擦除），等到运行时，</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虚拟机会执行强制类型转换，此处会强制类型转换成</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，所以说</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泛型是伪泛型。</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实际上，擦除法所谓的擦除，仅仅是对方法的</a:t>
            </a:r>
            <a:r>
              <a:rPr lang="en-US" altLang="zh-CN">
                <a:latin typeface="等线" panose="02010600030101010101" pitchFamily="2" charset="-122"/>
                <a:ea typeface="等线" panose="02010600030101010101" pitchFamily="2" charset="-122"/>
              </a:rPr>
              <a:t>Code</a:t>
            </a:r>
            <a:r>
              <a:rPr lang="zh-CN" altLang="en-US">
                <a:latin typeface="等线" panose="02010600030101010101" pitchFamily="2" charset="-122"/>
                <a:ea typeface="等线" panose="02010600030101010101" pitchFamily="2" charset="-122"/>
              </a:rPr>
              <a:t>属性字节码进行擦除，实际上元数据中还是保留了泛型信息，否则虚拟机完全就不可能确认泛型类型了。</a:t>
            </a:r>
            <a:endParaRPr lang="en-US" altLang="zh-CN">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0514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140BC666-5437-44DC-94EF-9E3D39E83390}"/>
              </a:ext>
            </a:extLst>
          </p:cNvPr>
          <p:cNvPicPr>
            <a:picLocks noChangeAspect="1"/>
          </p:cNvPicPr>
          <p:nvPr/>
        </p:nvPicPr>
        <p:blipFill>
          <a:blip r:embed="rId2"/>
          <a:stretch>
            <a:fillRect/>
          </a:stretch>
        </p:blipFill>
        <p:spPr>
          <a:xfrm>
            <a:off x="251520" y="1629561"/>
            <a:ext cx="2378869" cy="764381"/>
          </a:xfrm>
          <a:prstGeom prst="rect">
            <a:avLst/>
          </a:prstGeom>
        </p:spPr>
      </p:pic>
      <p:pic>
        <p:nvPicPr>
          <p:cNvPr id="9" name="图片 8">
            <a:extLst>
              <a:ext uri="{FF2B5EF4-FFF2-40B4-BE49-F238E27FC236}">
                <a16:creationId xmlns:a16="http://schemas.microsoft.com/office/drawing/2014/main" id="{96788706-79FB-4BF8-89FB-5E202C70184A}"/>
              </a:ext>
            </a:extLst>
          </p:cNvPr>
          <p:cNvPicPr>
            <a:picLocks noChangeAspect="1"/>
          </p:cNvPicPr>
          <p:nvPr/>
        </p:nvPicPr>
        <p:blipFill>
          <a:blip r:embed="rId3"/>
          <a:stretch>
            <a:fillRect/>
          </a:stretch>
        </p:blipFill>
        <p:spPr>
          <a:xfrm>
            <a:off x="251521" y="2507064"/>
            <a:ext cx="2078831" cy="814388"/>
          </a:xfrm>
          <a:prstGeom prst="rect">
            <a:avLst/>
          </a:prstGeom>
        </p:spPr>
      </p:pic>
      <p:pic>
        <p:nvPicPr>
          <p:cNvPr id="12" name="图片 11">
            <a:extLst>
              <a:ext uri="{FF2B5EF4-FFF2-40B4-BE49-F238E27FC236}">
                <a16:creationId xmlns:a16="http://schemas.microsoft.com/office/drawing/2014/main" id="{1B29744F-2143-4E8E-AD86-63352ECF7A23}"/>
              </a:ext>
            </a:extLst>
          </p:cNvPr>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a:extLst>
              <a:ext uri="{FF2B5EF4-FFF2-40B4-BE49-F238E27FC236}">
                <a16:creationId xmlns:a16="http://schemas.microsoft.com/office/drawing/2014/main" id="{882F6C36-C29E-41BA-94C0-088DBFCCB5A7}"/>
              </a:ext>
            </a:extLst>
          </p:cNvPr>
          <p:cNvSpPr txBox="1">
            <a:spLocks/>
          </p:cNvSpPr>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a:extLst>
              <a:ext uri="{FF2B5EF4-FFF2-40B4-BE49-F238E27FC236}">
                <a16:creationId xmlns:a16="http://schemas.microsoft.com/office/drawing/2014/main" id="{E7AB95F9-66B2-40B6-A67B-2E6CCB5727F5}"/>
              </a:ext>
            </a:extLst>
          </p:cNvPr>
          <p:cNvSpPr txBox="1">
            <a:spLocks/>
          </p:cNvSpPr>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a:extLst>
              <a:ext uri="{FF2B5EF4-FFF2-40B4-BE49-F238E27FC236}">
                <a16:creationId xmlns:a16="http://schemas.microsoft.com/office/drawing/2014/main" id="{D77BAB8F-D0EA-43D4-8ADD-576729DC340A}"/>
              </a:ext>
            </a:extLst>
          </p:cNvPr>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a:extLst>
              <a:ext uri="{FF2B5EF4-FFF2-40B4-BE49-F238E27FC236}">
                <a16:creationId xmlns:a16="http://schemas.microsoft.com/office/drawing/2014/main" id="{3B4E7DB6-C6A7-4515-A2C5-37D403420437}"/>
              </a:ext>
            </a:extLst>
          </p:cNvPr>
          <p:cNvSpPr txBox="1">
            <a:spLocks/>
          </p:cNvSpPr>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extLst>
      <p:ext uri="{BB962C8B-B14F-4D97-AF65-F5344CB8AC3E}">
        <p14:creationId xmlns:p14="http://schemas.microsoft.com/office/powerpoint/2010/main" val="351068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31F5B8C4-C101-4483-B5A2-B0A8871A982B}"/>
              </a:ext>
            </a:extLst>
          </p:cNvPr>
          <p:cNvPicPr>
            <a:picLocks noChangeAspect="1"/>
          </p:cNvPicPr>
          <p:nvPr/>
        </p:nvPicPr>
        <p:blipFill>
          <a:blip r:embed="rId2"/>
          <a:stretch>
            <a:fillRect/>
          </a:stretch>
        </p:blipFill>
        <p:spPr>
          <a:xfrm>
            <a:off x="0" y="3143077"/>
            <a:ext cx="3750469" cy="1828800"/>
          </a:xfrm>
          <a:prstGeom prst="rect">
            <a:avLst/>
          </a:prstGeom>
        </p:spPr>
      </p:pic>
      <p:pic>
        <p:nvPicPr>
          <p:cNvPr id="7" name="图片 6">
            <a:extLst>
              <a:ext uri="{FF2B5EF4-FFF2-40B4-BE49-F238E27FC236}">
                <a16:creationId xmlns:a16="http://schemas.microsoft.com/office/drawing/2014/main" id="{5E07D576-696E-4EFF-8C12-9A8F0E404B53}"/>
              </a:ext>
            </a:extLst>
          </p:cNvPr>
          <p:cNvPicPr>
            <a:picLocks noChangeAspect="1"/>
          </p:cNvPicPr>
          <p:nvPr/>
        </p:nvPicPr>
        <p:blipFill>
          <a:blip r:embed="rId3"/>
          <a:stretch>
            <a:fillRect/>
          </a:stretch>
        </p:blipFill>
        <p:spPr>
          <a:xfrm>
            <a:off x="3777722" y="3271837"/>
            <a:ext cx="5264944" cy="3586163"/>
          </a:xfrm>
          <a:prstGeom prst="rect">
            <a:avLst/>
          </a:prstGeom>
        </p:spPr>
      </p:pic>
      <p:pic>
        <p:nvPicPr>
          <p:cNvPr id="8" name="图片 7">
            <a:extLst>
              <a:ext uri="{FF2B5EF4-FFF2-40B4-BE49-F238E27FC236}">
                <a16:creationId xmlns:a16="http://schemas.microsoft.com/office/drawing/2014/main" id="{FCDF00A6-007F-4D6E-93D5-5B0775DF3CA5}"/>
              </a:ext>
            </a:extLst>
          </p:cNvPr>
          <p:cNvPicPr>
            <a:picLocks noChangeAspect="1"/>
          </p:cNvPicPr>
          <p:nvPr/>
        </p:nvPicPr>
        <p:blipFill>
          <a:blip r:embed="rId4"/>
          <a:stretch>
            <a:fillRect/>
          </a:stretch>
        </p:blipFill>
        <p:spPr>
          <a:xfrm>
            <a:off x="716557" y="5111497"/>
            <a:ext cx="2836069" cy="1550194"/>
          </a:xfrm>
          <a:prstGeom prst="rect">
            <a:avLst/>
          </a:prstGeom>
        </p:spPr>
      </p:pic>
      <p:sp>
        <p:nvSpPr>
          <p:cNvPr id="9" name="标题 1">
            <a:extLst>
              <a:ext uri="{FF2B5EF4-FFF2-40B4-BE49-F238E27FC236}">
                <a16:creationId xmlns:a16="http://schemas.microsoft.com/office/drawing/2014/main" id="{AA2B7844-52F4-40D2-8EB7-D092545CDB0E}"/>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extLst>
      <p:ext uri="{BB962C8B-B14F-4D97-AF65-F5344CB8AC3E}">
        <p14:creationId xmlns:p14="http://schemas.microsoft.com/office/powerpoint/2010/main" val="1025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CD163466-952C-43B0-90FB-D1FBC29C0641}"/>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extLst>
      <p:ext uri="{BB962C8B-B14F-4D97-AF65-F5344CB8AC3E}">
        <p14:creationId xmlns:p14="http://schemas.microsoft.com/office/powerpoint/2010/main" val="309132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C95D6A06-EBED-482B-91A1-2E2143376083}"/>
              </a:ext>
            </a:extLst>
          </p:cNvPr>
          <p:cNvPicPr>
            <a:picLocks noChangeAspect="1"/>
          </p:cNvPicPr>
          <p:nvPr/>
        </p:nvPicPr>
        <p:blipFill>
          <a:blip r:embed="rId2"/>
          <a:stretch>
            <a:fillRect/>
          </a:stretch>
        </p:blipFill>
        <p:spPr>
          <a:xfrm>
            <a:off x="608989" y="3289044"/>
            <a:ext cx="3014663" cy="1535906"/>
          </a:xfrm>
          <a:prstGeom prst="rect">
            <a:avLst/>
          </a:prstGeom>
        </p:spPr>
      </p:pic>
      <p:pic>
        <p:nvPicPr>
          <p:cNvPr id="6" name="图片 5">
            <a:extLst>
              <a:ext uri="{FF2B5EF4-FFF2-40B4-BE49-F238E27FC236}">
                <a16:creationId xmlns:a16="http://schemas.microsoft.com/office/drawing/2014/main" id="{292C859B-44BD-4E0B-AFA5-21904D181A8F}"/>
              </a:ext>
            </a:extLst>
          </p:cNvPr>
          <p:cNvPicPr>
            <a:picLocks noChangeAspect="1"/>
          </p:cNvPicPr>
          <p:nvPr/>
        </p:nvPicPr>
        <p:blipFill>
          <a:blip r:embed="rId3"/>
          <a:stretch>
            <a:fillRect/>
          </a:stretch>
        </p:blipFill>
        <p:spPr>
          <a:xfrm>
            <a:off x="508976" y="5517232"/>
            <a:ext cx="3214688" cy="385763"/>
          </a:xfrm>
          <a:prstGeom prst="rect">
            <a:avLst/>
          </a:prstGeom>
        </p:spPr>
      </p:pic>
      <p:pic>
        <p:nvPicPr>
          <p:cNvPr id="7" name="图片 6">
            <a:extLst>
              <a:ext uri="{FF2B5EF4-FFF2-40B4-BE49-F238E27FC236}">
                <a16:creationId xmlns:a16="http://schemas.microsoft.com/office/drawing/2014/main" id="{D6625427-72D5-46BD-8859-AC1816E63B21}"/>
              </a:ext>
            </a:extLst>
          </p:cNvPr>
          <p:cNvPicPr>
            <a:picLocks noChangeAspect="1"/>
          </p:cNvPicPr>
          <p:nvPr/>
        </p:nvPicPr>
        <p:blipFill>
          <a:blip r:embed="rId4"/>
          <a:stretch>
            <a:fillRect/>
          </a:stretch>
        </p:blipFill>
        <p:spPr>
          <a:xfrm>
            <a:off x="3856136" y="3372419"/>
            <a:ext cx="5036344" cy="2457450"/>
          </a:xfrm>
          <a:prstGeom prst="rect">
            <a:avLst/>
          </a:prstGeom>
        </p:spPr>
      </p:pic>
      <p:sp>
        <p:nvSpPr>
          <p:cNvPr id="8" name="标题 1">
            <a:extLst>
              <a:ext uri="{FF2B5EF4-FFF2-40B4-BE49-F238E27FC236}">
                <a16:creationId xmlns:a16="http://schemas.microsoft.com/office/drawing/2014/main" id="{B01F5F7E-9F53-431A-BFF7-5F049341012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extLst>
      <p:ext uri="{BB962C8B-B14F-4D97-AF65-F5344CB8AC3E}">
        <p14:creationId xmlns:p14="http://schemas.microsoft.com/office/powerpoint/2010/main" val="2961810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a:extLst>
              <a:ext uri="{FF2B5EF4-FFF2-40B4-BE49-F238E27FC236}">
                <a16:creationId xmlns:a16="http://schemas.microsoft.com/office/drawing/2014/main" id="{DBE0E766-9FFB-4E36-9CB4-F02666D07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42DB1C1-E589-4088-9D9D-838E25CA1B35}"/>
              </a:ext>
            </a:extLst>
          </p:cNvPr>
          <p:cNvPicPr>
            <a:picLocks noChangeAspect="1"/>
          </p:cNvPicPr>
          <p:nvPr/>
        </p:nvPicPr>
        <p:blipFill>
          <a:blip r:embed="rId3"/>
          <a:stretch>
            <a:fillRect/>
          </a:stretch>
        </p:blipFill>
        <p:spPr>
          <a:xfrm>
            <a:off x="395536" y="4869160"/>
            <a:ext cx="1971675" cy="992981"/>
          </a:xfrm>
          <a:prstGeom prst="rect">
            <a:avLst/>
          </a:prstGeom>
        </p:spPr>
      </p:pic>
      <p:sp>
        <p:nvSpPr>
          <p:cNvPr id="6" name="标题 1">
            <a:extLst>
              <a:ext uri="{FF2B5EF4-FFF2-40B4-BE49-F238E27FC236}">
                <a16:creationId xmlns:a16="http://schemas.microsoft.com/office/drawing/2014/main" id="{32FECE90-4C9B-490F-AF4E-68E3ED3E1C0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399748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11D8CB5A-CA57-4540-A5E9-7D98B0A557EA}"/>
              </a:ext>
            </a:extLst>
          </p:cNvPr>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a:extLst>
              <a:ext uri="{FF2B5EF4-FFF2-40B4-BE49-F238E27FC236}">
                <a16:creationId xmlns:a16="http://schemas.microsoft.com/office/drawing/2014/main" id="{857C0702-F330-46FB-A0AF-9F118C6B5233}"/>
              </a:ext>
            </a:extLst>
          </p:cNvPr>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a:extLst>
              <a:ext uri="{FF2B5EF4-FFF2-40B4-BE49-F238E27FC236}">
                <a16:creationId xmlns:a16="http://schemas.microsoft.com/office/drawing/2014/main" id="{C0BE084D-3F08-4E86-8F5E-DD5230605B5E}"/>
              </a:ext>
            </a:extLst>
          </p:cNvPr>
          <p:cNvPicPr>
            <a:picLocks noChangeAspect="1"/>
          </p:cNvPicPr>
          <p:nvPr/>
        </p:nvPicPr>
        <p:blipFill>
          <a:blip r:embed="rId4"/>
          <a:stretch>
            <a:fillRect/>
          </a:stretch>
        </p:blipFill>
        <p:spPr>
          <a:xfrm>
            <a:off x="4423096" y="5923758"/>
            <a:ext cx="3414713" cy="707231"/>
          </a:xfrm>
          <a:prstGeom prst="rect">
            <a:avLst/>
          </a:prstGeom>
        </p:spPr>
      </p:pic>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242371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a:extLst>
              <a:ext uri="{FF2B5EF4-FFF2-40B4-BE49-F238E27FC236}">
                <a16:creationId xmlns:a16="http://schemas.microsoft.com/office/drawing/2014/main" id="{F1D64B3A-1299-4593-9191-24E5F972A25F}"/>
              </a:ext>
            </a:extLst>
          </p:cNvPr>
          <p:cNvPicPr>
            <a:picLocks noChangeAspect="1"/>
          </p:cNvPicPr>
          <p:nvPr/>
        </p:nvPicPr>
        <p:blipFill>
          <a:blip r:embed="rId2"/>
          <a:stretch>
            <a:fillRect/>
          </a:stretch>
        </p:blipFill>
        <p:spPr>
          <a:xfrm>
            <a:off x="5067300" y="1541380"/>
            <a:ext cx="4076700" cy="3048000"/>
          </a:xfrm>
          <a:prstGeom prst="rect">
            <a:avLst/>
          </a:prstGeom>
        </p:spPr>
      </p:pic>
    </p:spTree>
    <p:extLst>
      <p:ext uri="{BB962C8B-B14F-4D97-AF65-F5344CB8AC3E}">
        <p14:creationId xmlns:p14="http://schemas.microsoft.com/office/powerpoint/2010/main" val="40110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extLst>
      <p:ext uri="{BB962C8B-B14F-4D97-AF65-F5344CB8AC3E}">
        <p14:creationId xmlns:p14="http://schemas.microsoft.com/office/powerpoint/2010/main" val="15629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ECB2DD24-AAA1-431E-BC2E-40C67208B8AE}"/>
              </a:ext>
            </a:extLst>
          </p:cNvPr>
          <p:cNvPicPr>
            <a:picLocks noChangeAspect="1"/>
          </p:cNvPicPr>
          <p:nvPr/>
        </p:nvPicPr>
        <p:blipFill>
          <a:blip r:embed="rId2"/>
          <a:stretch>
            <a:fillRect/>
          </a:stretch>
        </p:blipFill>
        <p:spPr>
          <a:xfrm>
            <a:off x="17857" y="1693069"/>
            <a:ext cx="5036344" cy="1735931"/>
          </a:xfrm>
          <a:prstGeom prst="rect">
            <a:avLst/>
          </a:prstGeom>
        </p:spPr>
      </p:pic>
      <p:pic>
        <p:nvPicPr>
          <p:cNvPr id="8" name="图片 7">
            <a:extLst>
              <a:ext uri="{FF2B5EF4-FFF2-40B4-BE49-F238E27FC236}">
                <a16:creationId xmlns:a16="http://schemas.microsoft.com/office/drawing/2014/main" id="{720A5758-704C-42AC-823A-98717F4B7193}"/>
              </a:ext>
            </a:extLst>
          </p:cNvPr>
          <p:cNvPicPr>
            <a:picLocks noChangeAspect="1"/>
          </p:cNvPicPr>
          <p:nvPr/>
        </p:nvPicPr>
        <p:blipFill>
          <a:blip r:embed="rId3"/>
          <a:stretch>
            <a:fillRect/>
          </a:stretch>
        </p:blipFill>
        <p:spPr>
          <a:xfrm>
            <a:off x="7904" y="3789040"/>
            <a:ext cx="5072063" cy="2286000"/>
          </a:xfrm>
          <a:prstGeom prst="rect">
            <a:avLst/>
          </a:prstGeom>
        </p:spPr>
      </p:pic>
      <p:pic>
        <p:nvPicPr>
          <p:cNvPr id="9" name="图片 8">
            <a:extLst>
              <a:ext uri="{FF2B5EF4-FFF2-40B4-BE49-F238E27FC236}">
                <a16:creationId xmlns:a16="http://schemas.microsoft.com/office/drawing/2014/main" id="{B62D7453-4288-4146-9337-ED3CD3B75F4B}"/>
              </a:ext>
            </a:extLst>
          </p:cNvPr>
          <p:cNvPicPr>
            <a:picLocks noChangeAspect="1"/>
          </p:cNvPicPr>
          <p:nvPr/>
        </p:nvPicPr>
        <p:blipFill>
          <a:blip r:embed="rId4"/>
          <a:stretch>
            <a:fillRect/>
          </a:stretch>
        </p:blipFill>
        <p:spPr>
          <a:xfrm>
            <a:off x="5079310" y="1773572"/>
            <a:ext cx="3964781" cy="721519"/>
          </a:xfrm>
          <a:prstGeom prst="rect">
            <a:avLst/>
          </a:prstGeom>
        </p:spPr>
      </p:pic>
      <p:pic>
        <p:nvPicPr>
          <p:cNvPr id="10" name="图片 9">
            <a:extLst>
              <a:ext uri="{FF2B5EF4-FFF2-40B4-BE49-F238E27FC236}">
                <a16:creationId xmlns:a16="http://schemas.microsoft.com/office/drawing/2014/main" id="{5260B0B5-3DCB-4E3D-8CE9-1A3DE5C08974}"/>
              </a:ext>
            </a:extLst>
          </p:cNvPr>
          <p:cNvPicPr>
            <a:picLocks noChangeAspect="1"/>
          </p:cNvPicPr>
          <p:nvPr/>
        </p:nvPicPr>
        <p:blipFill>
          <a:blip r:embed="rId5"/>
          <a:stretch>
            <a:fillRect/>
          </a:stretch>
        </p:blipFill>
        <p:spPr>
          <a:xfrm>
            <a:off x="5054201" y="2644285"/>
            <a:ext cx="2271713" cy="1571625"/>
          </a:xfrm>
          <a:prstGeom prst="rect">
            <a:avLst/>
          </a:prstGeom>
        </p:spPr>
      </p:pic>
      <p:sp>
        <p:nvSpPr>
          <p:cNvPr id="11" name="标题 1">
            <a:extLst>
              <a:ext uri="{FF2B5EF4-FFF2-40B4-BE49-F238E27FC236}">
                <a16:creationId xmlns:a16="http://schemas.microsoft.com/office/drawing/2014/main" id="{9BFAA926-8C92-4D37-8AFB-838F128DEB0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extLst>
      <p:ext uri="{BB962C8B-B14F-4D97-AF65-F5344CB8AC3E}">
        <p14:creationId xmlns:p14="http://schemas.microsoft.com/office/powerpoint/2010/main" val="422853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2" name="对象 1"/>
          <p:cNvGraphicFramePr>
            <a:graphicFrameLocks noChangeAspect="1"/>
          </p:cNvGraphicFramePr>
          <p:nvPr>
            <p:extLst>
              <p:ext uri="{D42A27DB-BD31-4B8C-83A1-F6EECF244321}">
                <p14:modId xmlns:p14="http://schemas.microsoft.com/office/powerpoint/2010/main" val="3097479131"/>
              </p:ext>
            </p:extLst>
          </p:nvPr>
        </p:nvGraphicFramePr>
        <p:xfrm>
          <a:off x="5652120" y="6145213"/>
          <a:ext cx="1054100" cy="712787"/>
        </p:xfrm>
        <a:graphic>
          <a:graphicData uri="http://schemas.openxmlformats.org/presentationml/2006/ole">
            <mc:AlternateContent xmlns:mc="http://schemas.openxmlformats.org/markup-compatibility/2006">
              <mc:Choice xmlns:v="urn:schemas-microsoft-com:vml" Requires="v">
                <p:oleObj spid="_x0000_s1150" name="包装程序外壳对象" showAsIcon="1" r:id="rId3" imgW="1053360" imgH="712440" progId="Package">
                  <p:embed/>
                </p:oleObj>
              </mc:Choice>
              <mc:Fallback>
                <p:oleObj name="包装程序外壳对象" showAsIcon="1" r:id="rId3" imgW="1053360" imgH="712440" progId="Package">
                  <p:embed/>
                  <p:pic>
                    <p:nvPicPr>
                      <p:cNvPr id="0" name=""/>
                      <p:cNvPicPr/>
                      <p:nvPr/>
                    </p:nvPicPr>
                    <p:blipFill>
                      <a:blip r:embed="rId4"/>
                      <a:stretch>
                        <a:fillRect/>
                      </a:stretch>
                    </p:blipFill>
                    <p:spPr>
                      <a:xfrm>
                        <a:off x="5652120" y="6145213"/>
                        <a:ext cx="1054100" cy="712787"/>
                      </a:xfrm>
                      <a:prstGeom prst="rect">
                        <a:avLst/>
                      </a:prstGeom>
                    </p:spPr>
                  </p:pic>
                </p:oleObj>
              </mc:Fallback>
            </mc:AlternateContent>
          </a:graphicData>
        </a:graphic>
      </p:graphicFrame>
    </p:spTree>
    <p:extLst>
      <p:ext uri="{BB962C8B-B14F-4D97-AF65-F5344CB8AC3E}">
        <p14:creationId xmlns:p14="http://schemas.microsoft.com/office/powerpoint/2010/main" val="185618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EE114CF-9387-47E2-AFE7-505C28B73F24}"/>
              </a:ext>
            </a:extLst>
          </p:cNvPr>
          <p:cNvGraphicFramePr>
            <a:graphicFrameLocks noChangeAspect="1"/>
          </p:cNvGraphicFramePr>
          <p:nvPr>
            <p:extLst/>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174" name="包装程序外壳对象" showAsIcon="1" r:id="rId3" imgW="792000" imgH="533880" progId="Package">
                  <p:embed/>
                </p:oleObj>
              </mc:Choice>
              <mc:Fallback>
                <p:oleObj name="包装程序外壳对象" showAsIcon="1" r:id="rId3" imgW="792000" imgH="533880" progId="Package">
                  <p:embed/>
                  <p:pic>
                    <p:nvPicPr>
                      <p:cNvPr id="2" name="对象 1">
                        <a:extLst>
                          <a:ext uri="{FF2B5EF4-FFF2-40B4-BE49-F238E27FC236}">
                            <a16:creationId xmlns:a16="http://schemas.microsoft.com/office/drawing/2014/main" id="{5EE114CF-9387-47E2-AFE7-505C28B73F24}"/>
                          </a:ext>
                        </a:extLst>
                      </p:cNvPr>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9FE964F3-7945-4BD7-97CB-0D185045F0DB}"/>
              </a:ext>
            </a:extLst>
          </p:cNvPr>
          <p:cNvPicPr>
            <a:picLocks noChangeAspect="1"/>
          </p:cNvPicPr>
          <p:nvPr/>
        </p:nvPicPr>
        <p:blipFill>
          <a:blip r:embed="rId5"/>
          <a:stretch>
            <a:fillRect/>
          </a:stretch>
        </p:blipFill>
        <p:spPr>
          <a:xfrm>
            <a:off x="0" y="82917"/>
            <a:ext cx="9144000" cy="6692165"/>
          </a:xfrm>
          <a:prstGeom prst="rect">
            <a:avLst/>
          </a:prstGeom>
        </p:spPr>
      </p:pic>
    </p:spTree>
    <p:extLst>
      <p:ext uri="{BB962C8B-B14F-4D97-AF65-F5344CB8AC3E}">
        <p14:creationId xmlns:p14="http://schemas.microsoft.com/office/powerpoint/2010/main" val="317654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在</a:t>
            </a:r>
            <a:r>
              <a:rPr lang="en-US" altLang="zh-CN" sz="1600">
                <a:latin typeface="等线" panose="02010600030101010101" pitchFamily="2" charset="-122"/>
                <a:ea typeface="等线" panose="02010600030101010101" pitchFamily="2" charset="-122"/>
              </a:rPr>
              <a:t>JDK 5</a:t>
            </a:r>
            <a:r>
              <a:rPr lang="zh-CN" altLang="en-US" sz="1600">
                <a:latin typeface="等线" panose="02010600030101010101" pitchFamily="2" charset="-122"/>
                <a:ea typeface="等线" panose="02010600030101010101" pitchFamily="2" charset="-122"/>
              </a:rPr>
              <a:t>之前</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语言是靠</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关键字保证同步的，这是一种悲观锁机制</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锁机制存在以下问题：</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是不错的机制，但是</a:t>
            </a: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a:latin typeface="等线" panose="02010600030101010101" pitchFamily="2" charset="-122"/>
                <a:ea typeface="等线" panose="02010600030101010101" pitchFamily="2" charset="-122"/>
              </a:rPr>
              <a:t>独占锁是一种悲观锁，</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a:latin typeface="等线" panose="02010600030101010101" pitchFamily="2" charset="-122"/>
                <a:ea typeface="等线" panose="02010600030101010101" pitchFamily="2" charset="-122"/>
              </a:rPr>
              <a:t>CAS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 and Swap</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CAS </a:t>
            </a:r>
            <a:r>
              <a:rPr lang="zh-CN" altLang="en-US" sz="1600">
                <a:latin typeface="等线" panose="02010600030101010101" pitchFamily="2" charset="-122"/>
                <a:ea typeface="等线" panose="02010600030101010101" pitchFamily="2" charset="-122"/>
              </a:rPr>
              <a:t>操作包含三个操作数</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内存地址偏移量（</a:t>
            </a:r>
            <a:r>
              <a:rPr lang="en-US" altLang="zh-CN" sz="1600">
                <a:latin typeface="等线" panose="02010600030101010101" pitchFamily="2" charset="-122"/>
                <a:ea typeface="等线" panose="02010600030101010101" pitchFamily="2" charset="-122"/>
              </a:rPr>
              <a:t>V</a:t>
            </a:r>
            <a:r>
              <a:rPr lang="zh-CN" altLang="en-US" sz="1600">
                <a:latin typeface="等线" panose="02010600030101010101" pitchFamily="2" charset="-122"/>
                <a:ea typeface="等线" panose="02010600030101010101" pitchFamily="2" charset="-122"/>
              </a:rPr>
              <a:t>）、预期值（</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）和新值</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a:solidFill>
                  <a:srgbClr val="FF0000"/>
                </a:solidFill>
                <a:latin typeface="等线" panose="02010600030101010101" pitchFamily="2" charset="-122"/>
                <a:ea typeface="等线" panose="02010600030101010101" pitchFamily="2" charset="-122"/>
              </a:rPr>
              <a:t>CAS</a:t>
            </a:r>
            <a:r>
              <a:rPr lang="zh-CN" altLang="en-US" sz="1600">
                <a:solidFill>
                  <a:srgbClr val="FF0000"/>
                </a:solidFill>
                <a:latin typeface="等线" panose="02010600030101010101" pitchFamily="2" charset="-122"/>
                <a:ea typeface="等线" panose="02010600030101010101" pitchFamily="2" charset="-122"/>
              </a:rPr>
              <a:t>机制需要</a:t>
            </a:r>
            <a:r>
              <a:rPr lang="en-US" altLang="zh-CN" sz="1600">
                <a:solidFill>
                  <a:srgbClr val="FF0000"/>
                </a:solidFill>
                <a:latin typeface="等线" panose="02010600030101010101" pitchFamily="2" charset="-122"/>
                <a:ea typeface="等线" panose="02010600030101010101" pitchFamily="2" charset="-122"/>
              </a:rPr>
              <a:t>CPU</a:t>
            </a:r>
            <a:r>
              <a:rPr lang="zh-CN" altLang="en-US" sz="1600">
                <a:solidFill>
                  <a:srgbClr val="FF0000"/>
                </a:solidFill>
                <a:latin typeface="等线" panose="02010600030101010101" pitchFamily="2" charset="-122"/>
                <a:ea typeface="等线" panose="02010600030101010101" pitchFamily="2" charset="-122"/>
              </a:rPr>
              <a:t>底层的支持</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err="1">
                <a:latin typeface="等线" panose="02010600030101010101" pitchFamily="2" charset="-122"/>
                <a:ea typeface="等线" panose="02010600030101010101" pitchFamily="2" charset="-122"/>
              </a:rPr>
              <a:t>Java.util.concurrent.automic</a:t>
            </a:r>
            <a:r>
              <a:rPr lang="zh-CN" altLang="en-US" sz="1600">
                <a:latin typeface="等线" panose="02010600030101010101" pitchFamily="2" charset="-122"/>
                <a:ea typeface="等线" panose="02010600030101010101" pitchFamily="2" charset="-122"/>
              </a:rPr>
              <a:t>包下面的</a:t>
            </a:r>
            <a:r>
              <a:rPr lang="en-US" altLang="zh-CN" sz="1600" err="1">
                <a:latin typeface="等线" panose="02010600030101010101" pitchFamily="2" charset="-122"/>
                <a:ea typeface="等线" panose="02010600030101010101" pitchFamily="2" charset="-122"/>
              </a:rPr>
              <a:t>Automic</a:t>
            </a:r>
            <a:r>
              <a:rPr lang="zh-CN" altLang="en-US" sz="1600">
                <a:latin typeface="等线" panose="02010600030101010101" pitchFamily="2" charset="-122"/>
                <a:ea typeface="等线" panose="02010600030101010101" pitchFamily="2" charset="-122"/>
              </a:rPr>
              <a:t>开头的类底层</a:t>
            </a:r>
            <a:r>
              <a:rPr lang="en-US" altLang="zh-CN" sz="1600" err="1">
                <a:latin typeface="等线" panose="02010600030101010101" pitchFamily="2" charset="-122"/>
                <a:ea typeface="等线" panose="02010600030101010101" pitchFamily="2" charset="-122"/>
              </a:rPr>
              <a:t>compareAndSet</a:t>
            </a:r>
            <a:r>
              <a:rPr lang="zh-CN" altLang="en-US" sz="1600">
                <a:latin typeface="等线" panose="02010600030101010101" pitchFamily="2" charset="-122"/>
                <a:ea typeface="等线" panose="02010600030101010101" pitchFamily="2" charset="-122"/>
              </a:rPr>
              <a:t>方法都是使用了</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compareAndSwapInt</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compareAndSwapLong</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compareAndSwapObject</a:t>
            </a:r>
            <a:r>
              <a:rPr lang="zh-CN" altLang="en-US" sz="1600">
                <a:latin typeface="等线" panose="02010600030101010101" pitchFamily="2" charset="-122"/>
                <a:ea typeface="等线" panose="02010600030101010101" pitchFamily="2" charset="-122"/>
              </a:rPr>
              <a:t>三个方法中的一个。</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extLst>
      <p:ext uri="{BB962C8B-B14F-4D97-AF65-F5344CB8AC3E}">
        <p14:creationId xmlns:p14="http://schemas.microsoft.com/office/powerpoint/2010/main" val="213130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A754C1D-5EEF-45F1-81FF-D7A408CE7A2F}"/>
              </a:ext>
            </a:extLst>
          </p:cNvPr>
          <p:cNvGraphicFramePr>
            <a:graphicFrameLocks noGrp="1"/>
          </p:cNvGraphicFramePr>
          <p:nvPr>
            <p:ph idx="1"/>
            <p:extLst>
              <p:ext uri="{D42A27DB-BD31-4B8C-83A1-F6EECF244321}">
                <p14:modId xmlns:p14="http://schemas.microsoft.com/office/powerpoint/2010/main" val="1808651347"/>
              </p:ext>
            </p:extLst>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6554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DB008592-CC45-4D05-A098-545753F68C08}"/>
              </a:ext>
            </a:extLst>
          </p:cNvPr>
          <p:cNvPicPr>
            <a:picLocks noChangeAspect="1"/>
          </p:cNvPicPr>
          <p:nvPr/>
        </p:nvPicPr>
        <p:blipFill>
          <a:blip r:embed="rId2"/>
          <a:stretch>
            <a:fillRect/>
          </a:stretch>
        </p:blipFill>
        <p:spPr>
          <a:xfrm>
            <a:off x="6161751" y="1551963"/>
            <a:ext cx="2971800" cy="1066800"/>
          </a:xfrm>
          <a:prstGeom prst="rect">
            <a:avLst/>
          </a:prstGeom>
        </p:spPr>
      </p:pic>
    </p:spTree>
    <p:extLst>
      <p:ext uri="{BB962C8B-B14F-4D97-AF65-F5344CB8AC3E}">
        <p14:creationId xmlns:p14="http://schemas.microsoft.com/office/powerpoint/2010/main" val="312589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a:extLst>
              <a:ext uri="{FF2B5EF4-FFF2-40B4-BE49-F238E27FC236}">
                <a16:creationId xmlns:a16="http://schemas.microsoft.com/office/drawing/2014/main" id="{9C21AF05-A574-4E94-8F00-E0514B37ED93}"/>
              </a:ext>
            </a:extLst>
          </p:cNvPr>
          <p:cNvPicPr>
            <a:picLocks noChangeAspect="1"/>
          </p:cNvPicPr>
          <p:nvPr/>
        </p:nvPicPr>
        <p:blipFill>
          <a:blip r:embed="rId2"/>
          <a:stretch>
            <a:fillRect/>
          </a:stretch>
        </p:blipFill>
        <p:spPr>
          <a:xfrm>
            <a:off x="5964350" y="1586878"/>
            <a:ext cx="3190875" cy="4152900"/>
          </a:xfrm>
          <a:prstGeom prst="rect">
            <a:avLst/>
          </a:prstGeom>
        </p:spPr>
      </p:pic>
    </p:spTree>
    <p:extLst>
      <p:ext uri="{BB962C8B-B14F-4D97-AF65-F5344CB8AC3E}">
        <p14:creationId xmlns:p14="http://schemas.microsoft.com/office/powerpoint/2010/main" val="3188699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1224008-C52D-4EF9-84A3-C1587B3F06E3}"/>
              </a:ext>
            </a:extLst>
          </p:cNvPr>
          <p:cNvPicPr>
            <a:picLocks noChangeAspect="1"/>
          </p:cNvPicPr>
          <p:nvPr/>
        </p:nvPicPr>
        <p:blipFill>
          <a:blip r:embed="rId2"/>
          <a:stretch>
            <a:fillRect/>
          </a:stretch>
        </p:blipFill>
        <p:spPr>
          <a:xfrm>
            <a:off x="5953125" y="1600200"/>
            <a:ext cx="3190875" cy="4152900"/>
          </a:xfrm>
          <a:prstGeom prst="rect">
            <a:avLst/>
          </a:prstGeom>
        </p:spPr>
      </p:pic>
    </p:spTree>
    <p:extLst>
      <p:ext uri="{BB962C8B-B14F-4D97-AF65-F5344CB8AC3E}">
        <p14:creationId xmlns:p14="http://schemas.microsoft.com/office/powerpoint/2010/main" val="181791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8D46BEA-E2EA-44F7-BB21-F7B112561E9E}"/>
              </a:ext>
            </a:extLst>
          </p:cNvPr>
          <p:cNvPicPr>
            <a:picLocks noChangeAspect="1"/>
          </p:cNvPicPr>
          <p:nvPr/>
        </p:nvPicPr>
        <p:blipFill>
          <a:blip r:embed="rId2"/>
          <a:stretch>
            <a:fillRect/>
          </a:stretch>
        </p:blipFill>
        <p:spPr>
          <a:xfrm>
            <a:off x="5953125" y="1001673"/>
            <a:ext cx="3190875" cy="5838825"/>
          </a:xfrm>
          <a:prstGeom prst="rect">
            <a:avLst/>
          </a:prstGeom>
        </p:spPr>
      </p:pic>
    </p:spTree>
    <p:extLst>
      <p:ext uri="{BB962C8B-B14F-4D97-AF65-F5344CB8AC3E}">
        <p14:creationId xmlns:p14="http://schemas.microsoft.com/office/powerpoint/2010/main" val="1991361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9FF6DD25-8333-4B3C-AF70-C03346DE4F44}"/>
              </a:ext>
            </a:extLst>
          </p:cNvPr>
          <p:cNvPicPr>
            <a:picLocks noChangeAspect="1"/>
          </p:cNvPicPr>
          <p:nvPr/>
        </p:nvPicPr>
        <p:blipFill>
          <a:blip r:embed="rId2"/>
          <a:stretch>
            <a:fillRect/>
          </a:stretch>
        </p:blipFill>
        <p:spPr>
          <a:xfrm>
            <a:off x="5991225" y="990600"/>
            <a:ext cx="3152775" cy="5867400"/>
          </a:xfrm>
          <a:prstGeom prst="rect">
            <a:avLst/>
          </a:prstGeom>
        </p:spPr>
      </p:pic>
    </p:spTree>
    <p:extLst>
      <p:ext uri="{BB962C8B-B14F-4D97-AF65-F5344CB8AC3E}">
        <p14:creationId xmlns:p14="http://schemas.microsoft.com/office/powerpoint/2010/main" val="74349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4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5710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71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69985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59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a:extLst>
              <a:ext uri="{FF2B5EF4-FFF2-40B4-BE49-F238E27FC236}">
                <a16:creationId xmlns:a16="http://schemas.microsoft.com/office/drawing/2014/main" id="{D1134D27-9CE2-44E8-9F16-FFEC2BE7DD49}"/>
              </a:ext>
            </a:extLst>
          </p:cNvPr>
          <p:cNvPicPr>
            <a:picLocks noChangeAspect="1"/>
          </p:cNvPicPr>
          <p:nvPr/>
        </p:nvPicPr>
        <p:blipFill>
          <a:blip r:embed="rId2"/>
          <a:stretch>
            <a:fillRect/>
          </a:stretch>
        </p:blipFill>
        <p:spPr>
          <a:xfrm>
            <a:off x="6010273" y="980728"/>
            <a:ext cx="3133725" cy="4495800"/>
          </a:xfrm>
          <a:prstGeom prst="rect">
            <a:avLst/>
          </a:prstGeom>
        </p:spPr>
      </p:pic>
      <p:pic>
        <p:nvPicPr>
          <p:cNvPr id="6" name="图片 5">
            <a:extLst>
              <a:ext uri="{FF2B5EF4-FFF2-40B4-BE49-F238E27FC236}">
                <a16:creationId xmlns:a16="http://schemas.microsoft.com/office/drawing/2014/main" id="{80561E43-5299-4A89-968C-4579625570AC}"/>
              </a:ext>
            </a:extLst>
          </p:cNvPr>
          <p:cNvPicPr>
            <a:picLocks noChangeAspect="1"/>
          </p:cNvPicPr>
          <p:nvPr/>
        </p:nvPicPr>
        <p:blipFill>
          <a:blip r:embed="rId3"/>
          <a:stretch>
            <a:fillRect/>
          </a:stretch>
        </p:blipFill>
        <p:spPr>
          <a:xfrm>
            <a:off x="6248399" y="5629642"/>
            <a:ext cx="2657475" cy="1133475"/>
          </a:xfrm>
          <a:prstGeom prst="rect">
            <a:avLst/>
          </a:prstGeom>
        </p:spPr>
      </p:pic>
    </p:spTree>
    <p:extLst>
      <p:ext uri="{BB962C8B-B14F-4D97-AF65-F5344CB8AC3E}">
        <p14:creationId xmlns:p14="http://schemas.microsoft.com/office/powerpoint/2010/main" val="357811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值遍历查找</a:t>
            </a:r>
            <a:r>
              <a:rPr lang="zh-CN" altLang="en-US" sz="2000" dirty="0">
                <a:latin typeface="等线" panose="02010600030101010101" pitchFamily="2" charset="-122"/>
                <a:ea typeface="等线" panose="02010600030101010101" pitchFamily="2" charset="-122"/>
              </a:rPr>
              <a:t>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写入数据会导致死循环问题。</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68950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2234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1479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err="1">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的话，那么该类必须实现</a:t>
            </a:r>
            <a:r>
              <a:rPr lang="en-US" altLang="zh-CN" sz="2000">
                <a:solidFill>
                  <a:srgbClr val="FF0000"/>
                </a:solidFill>
                <a:latin typeface="等线" panose="02010600030101010101" pitchFamily="2" charset="-122"/>
                <a:ea typeface="等线" panose="02010600030101010101" pitchFamily="2" charset="-122"/>
              </a:rPr>
              <a:t>Comparable</a:t>
            </a:r>
            <a:r>
              <a:rPr lang="zh-CN" altLang="en-US" sz="2000">
                <a:solidFill>
                  <a:srgbClr val="FF0000"/>
                </a:solidFill>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底层采用红黑树实现，其内部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是严格排序的，所以我们自定义类型的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内部有一个</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属性，</a:t>
            </a:r>
            <a:r>
              <a:rPr lang="en-US" altLang="zh-CN" sz="2000">
                <a:latin typeface="等线" panose="02010600030101010101" pitchFamily="2" charset="-122"/>
                <a:ea typeface="等线" panose="02010600030101010101" pitchFamily="2" charset="-122"/>
              </a:rPr>
              <a:t> comparator </a:t>
            </a:r>
            <a:r>
              <a:rPr lang="zh-CN" altLang="en-US" sz="2000">
                <a:latin typeface="等线" panose="02010600030101010101" pitchFamily="2" charset="-122"/>
                <a:ea typeface="等线" panose="02010600030101010101" pitchFamily="2" charset="-122"/>
              </a:rPr>
              <a:t>属于</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接口，用户可以自定义实现</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接口，并且把该实现类的对象传入</a:t>
            </a:r>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的构造方法里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put(K,V)</a:t>
            </a:r>
            <a:r>
              <a:rPr lang="zh-CN" altLang="en-US" sz="2000">
                <a:latin typeface="等线" panose="02010600030101010101" pitchFamily="2" charset="-122"/>
                <a:ea typeface="等线" panose="02010600030101010101" pitchFamily="2" charset="-122"/>
              </a:rPr>
              <a:t>方法，如果插入的键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已经在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中存在，那么</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方法会返回已经在的键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a:t>
            </a:r>
            <a:r>
              <a:rPr lang="en-US" altLang="zh-CN" sz="2000">
                <a:latin typeface="等线" panose="02010600030101010101" pitchFamily="2" charset="-122"/>
                <a:ea typeface="等线" panose="02010600030101010101" pitchFamily="2" charset="-122"/>
              </a:rPr>
              <a:t>V</a:t>
            </a:r>
            <a:r>
              <a:rPr lang="zh-CN" altLang="en-US" sz="2000">
                <a:latin typeface="等线" panose="02010600030101010101" pitchFamily="2" charset="-122"/>
                <a:ea typeface="等线" panose="02010600030101010101" pitchFamily="2" charset="-122"/>
              </a:rPr>
              <a:t>（称之为</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），并且键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对应的值会替换成新的值，如果键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不在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中，则</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方法返回</a:t>
            </a:r>
            <a:r>
              <a:rPr lang="en-US" altLang="zh-CN" sz="2000">
                <a:latin typeface="等线" panose="02010600030101010101" pitchFamily="2" charset="-122"/>
                <a:ea typeface="等线" panose="02010600030101010101" pitchFamily="2" charset="-122"/>
              </a:rPr>
              <a:t>null</a:t>
            </a:r>
          </a:p>
        </p:txBody>
      </p:sp>
    </p:spTree>
    <p:extLst>
      <p:ext uri="{BB962C8B-B14F-4D97-AF65-F5344CB8AC3E}">
        <p14:creationId xmlns:p14="http://schemas.microsoft.com/office/powerpoint/2010/main" val="224357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5424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947AF10-2F13-439A-9DF1-005C129158F0}"/>
              </a:ext>
            </a:extLst>
          </p:cNvPr>
          <p:cNvPicPr>
            <a:picLocks noChangeAspect="1"/>
          </p:cNvPicPr>
          <p:nvPr/>
        </p:nvPicPr>
        <p:blipFill>
          <a:blip r:embed="rId2"/>
          <a:stretch>
            <a:fillRect/>
          </a:stretch>
        </p:blipFill>
        <p:spPr>
          <a:xfrm>
            <a:off x="6010275" y="1556792"/>
            <a:ext cx="3133725" cy="2114550"/>
          </a:xfrm>
          <a:prstGeom prst="rect">
            <a:avLst/>
          </a:prstGeom>
        </p:spPr>
      </p:pic>
    </p:spTree>
    <p:extLst>
      <p:ext uri="{BB962C8B-B14F-4D97-AF65-F5344CB8AC3E}">
        <p14:creationId xmlns:p14="http://schemas.microsoft.com/office/powerpoint/2010/main" val="4196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91970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F9B03701-C604-494D-B2FF-D77CE5ECC2AF}"/>
              </a:ext>
            </a:extLst>
          </p:cNvPr>
          <p:cNvPicPr>
            <a:picLocks noChangeAspect="1"/>
          </p:cNvPicPr>
          <p:nvPr/>
        </p:nvPicPr>
        <p:blipFill>
          <a:blip r:embed="rId2"/>
          <a:stretch>
            <a:fillRect/>
          </a:stretch>
        </p:blipFill>
        <p:spPr>
          <a:xfrm>
            <a:off x="6037744" y="1585504"/>
            <a:ext cx="3114675" cy="2133600"/>
          </a:xfrm>
          <a:prstGeom prst="rect">
            <a:avLst/>
          </a:prstGeom>
        </p:spPr>
      </p:pic>
    </p:spTree>
    <p:extLst>
      <p:ext uri="{BB962C8B-B14F-4D97-AF65-F5344CB8AC3E}">
        <p14:creationId xmlns:p14="http://schemas.microsoft.com/office/powerpoint/2010/main" val="2506293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5D8ED041-68F8-47D9-996B-E7C0AEAF87F9}"/>
              </a:ext>
            </a:extLst>
          </p:cNvPr>
          <p:cNvPicPr>
            <a:picLocks noChangeAspect="1"/>
          </p:cNvPicPr>
          <p:nvPr/>
        </p:nvPicPr>
        <p:blipFill>
          <a:blip r:embed="rId2"/>
          <a:stretch>
            <a:fillRect/>
          </a:stretch>
        </p:blipFill>
        <p:spPr>
          <a:xfrm>
            <a:off x="6052045" y="1600200"/>
            <a:ext cx="3086100" cy="1438275"/>
          </a:xfrm>
          <a:prstGeom prst="rect">
            <a:avLst/>
          </a:prstGeom>
        </p:spPr>
      </p:pic>
    </p:spTree>
    <p:extLst>
      <p:ext uri="{BB962C8B-B14F-4D97-AF65-F5344CB8AC3E}">
        <p14:creationId xmlns:p14="http://schemas.microsoft.com/office/powerpoint/2010/main" val="46620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a:extLst>
              <a:ext uri="{FF2B5EF4-FFF2-40B4-BE49-F238E27FC236}">
                <a16:creationId xmlns:a16="http://schemas.microsoft.com/office/drawing/2014/main" id="{5F1A4110-2407-4B84-8AB4-8E64E0DB1729}"/>
              </a:ext>
            </a:extLst>
          </p:cNvPr>
          <p:cNvPicPr>
            <a:picLocks noChangeAspect="1"/>
          </p:cNvPicPr>
          <p:nvPr/>
        </p:nvPicPr>
        <p:blipFill>
          <a:blip r:embed="rId2"/>
          <a:stretch>
            <a:fillRect/>
          </a:stretch>
        </p:blipFill>
        <p:spPr>
          <a:xfrm>
            <a:off x="395536" y="4176712"/>
            <a:ext cx="5629275" cy="2162175"/>
          </a:xfrm>
          <a:prstGeom prst="rect">
            <a:avLst/>
          </a:prstGeom>
        </p:spPr>
      </p:pic>
    </p:spTree>
    <p:extLst>
      <p:ext uri="{BB962C8B-B14F-4D97-AF65-F5344CB8AC3E}">
        <p14:creationId xmlns:p14="http://schemas.microsoft.com/office/powerpoint/2010/main" val="159144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BB0539E-4B3C-47F2-97AE-778EA9BB5D87}"/>
              </a:ext>
            </a:extLst>
          </p:cNvPr>
          <p:cNvPicPr>
            <a:picLocks noChangeAspect="1"/>
          </p:cNvPicPr>
          <p:nvPr/>
        </p:nvPicPr>
        <p:blipFill>
          <a:blip r:embed="rId2"/>
          <a:stretch>
            <a:fillRect/>
          </a:stretch>
        </p:blipFill>
        <p:spPr>
          <a:xfrm>
            <a:off x="6048375" y="1459857"/>
            <a:ext cx="3095625" cy="5391150"/>
          </a:xfrm>
          <a:prstGeom prst="rect">
            <a:avLst/>
          </a:prstGeom>
        </p:spPr>
      </p:pic>
    </p:spTree>
    <p:extLst>
      <p:ext uri="{BB962C8B-B14F-4D97-AF65-F5344CB8AC3E}">
        <p14:creationId xmlns:p14="http://schemas.microsoft.com/office/powerpoint/2010/main" val="360264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951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2980F4-1993-4DE4-9AE0-357C11E66FA6}"/>
              </a:ext>
            </a:extLst>
          </p:cNvPr>
          <p:cNvPicPr>
            <a:picLocks noChangeAspect="1"/>
          </p:cNvPicPr>
          <p:nvPr/>
        </p:nvPicPr>
        <p:blipFill>
          <a:blip r:embed="rId2"/>
          <a:stretch>
            <a:fillRect/>
          </a:stretch>
        </p:blipFill>
        <p:spPr>
          <a:xfrm>
            <a:off x="6027088" y="1556792"/>
            <a:ext cx="3105150" cy="3429000"/>
          </a:xfrm>
          <a:prstGeom prst="rect">
            <a:avLst/>
          </a:prstGeom>
        </p:spPr>
      </p:pic>
    </p:spTree>
    <p:extLst>
      <p:ext uri="{BB962C8B-B14F-4D97-AF65-F5344CB8AC3E}">
        <p14:creationId xmlns:p14="http://schemas.microsoft.com/office/powerpoint/2010/main" val="1698962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5FB419-F204-4491-A409-73BAD2D3D551}"/>
              </a:ext>
            </a:extLst>
          </p:cNvPr>
          <p:cNvPicPr>
            <a:picLocks noChangeAspect="1"/>
          </p:cNvPicPr>
          <p:nvPr/>
        </p:nvPicPr>
        <p:blipFill>
          <a:blip r:embed="rId2"/>
          <a:stretch>
            <a:fillRect/>
          </a:stretch>
        </p:blipFill>
        <p:spPr>
          <a:xfrm>
            <a:off x="5940152" y="1600200"/>
            <a:ext cx="3105150" cy="1104900"/>
          </a:xfrm>
          <a:prstGeom prst="rect">
            <a:avLst/>
          </a:prstGeom>
        </p:spPr>
      </p:pic>
    </p:spTree>
    <p:extLst>
      <p:ext uri="{BB962C8B-B14F-4D97-AF65-F5344CB8AC3E}">
        <p14:creationId xmlns:p14="http://schemas.microsoft.com/office/powerpoint/2010/main" val="63758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FEFB7D-E7D0-4EA1-857D-94B3F42C0F8F}"/>
              </a:ext>
            </a:extLst>
          </p:cNvPr>
          <p:cNvPicPr>
            <a:picLocks noChangeAspect="1"/>
          </p:cNvPicPr>
          <p:nvPr/>
        </p:nvPicPr>
        <p:blipFill>
          <a:blip r:embed="rId2"/>
          <a:stretch>
            <a:fillRect/>
          </a:stretch>
        </p:blipFill>
        <p:spPr>
          <a:xfrm>
            <a:off x="6048375" y="1600200"/>
            <a:ext cx="3095625" cy="3981450"/>
          </a:xfrm>
          <a:prstGeom prst="rect">
            <a:avLst/>
          </a:prstGeom>
        </p:spPr>
      </p:pic>
    </p:spTree>
    <p:extLst>
      <p:ext uri="{BB962C8B-B14F-4D97-AF65-F5344CB8AC3E}">
        <p14:creationId xmlns:p14="http://schemas.microsoft.com/office/powerpoint/2010/main" val="24206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06F1A8D1-FE6B-42B4-8DF0-0A48F94BE390}"/>
              </a:ext>
            </a:extLst>
          </p:cNvPr>
          <p:cNvPicPr>
            <a:picLocks noChangeAspect="1"/>
          </p:cNvPicPr>
          <p:nvPr/>
        </p:nvPicPr>
        <p:blipFill>
          <a:blip r:embed="rId2"/>
          <a:stretch>
            <a:fillRect/>
          </a:stretch>
        </p:blipFill>
        <p:spPr>
          <a:xfrm>
            <a:off x="6444208" y="4267777"/>
            <a:ext cx="2521744" cy="928688"/>
          </a:xfrm>
          <a:prstGeom prst="rect">
            <a:avLst/>
          </a:prstGeom>
        </p:spPr>
      </p:pic>
      <p:pic>
        <p:nvPicPr>
          <p:cNvPr id="10" name="图片 9">
            <a:extLst>
              <a:ext uri="{FF2B5EF4-FFF2-40B4-BE49-F238E27FC236}">
                <a16:creationId xmlns:a16="http://schemas.microsoft.com/office/drawing/2014/main" id="{9D62220A-E926-4CF5-8C7C-0DE39EA8C037}"/>
              </a:ext>
            </a:extLst>
          </p:cNvPr>
          <p:cNvPicPr>
            <a:picLocks noChangeAspect="1"/>
          </p:cNvPicPr>
          <p:nvPr/>
        </p:nvPicPr>
        <p:blipFill>
          <a:blip r:embed="rId3"/>
          <a:stretch>
            <a:fillRect/>
          </a:stretch>
        </p:blipFill>
        <p:spPr>
          <a:xfrm>
            <a:off x="0" y="4400550"/>
            <a:ext cx="6372225" cy="2457450"/>
          </a:xfrm>
          <a:prstGeom prst="rect">
            <a:avLst/>
          </a:prstGeom>
        </p:spPr>
      </p:pic>
      <p:sp>
        <p:nvSpPr>
          <p:cNvPr id="6" name="标题 1">
            <a:extLst>
              <a:ext uri="{FF2B5EF4-FFF2-40B4-BE49-F238E27FC236}">
                <a16:creationId xmlns:a16="http://schemas.microsoft.com/office/drawing/2014/main" id="{E28DAE26-63E7-4A81-8291-865C0C97F4F7}"/>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2448739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a:extLst>
              <a:ext uri="{FF2B5EF4-FFF2-40B4-BE49-F238E27FC236}">
                <a16:creationId xmlns:a16="http://schemas.microsoft.com/office/drawing/2014/main" id="{6BF43AF2-1CE5-4515-83FC-A35BF6368292}"/>
              </a:ext>
            </a:extLst>
          </p:cNvPr>
          <p:cNvPicPr>
            <a:picLocks noChangeAspect="1"/>
          </p:cNvPicPr>
          <p:nvPr/>
        </p:nvPicPr>
        <p:blipFill>
          <a:blip r:embed="rId2"/>
          <a:stretch>
            <a:fillRect/>
          </a:stretch>
        </p:blipFill>
        <p:spPr>
          <a:xfrm>
            <a:off x="5983048" y="1556792"/>
            <a:ext cx="3133725" cy="1533525"/>
          </a:xfrm>
          <a:prstGeom prst="rect">
            <a:avLst/>
          </a:prstGeom>
        </p:spPr>
      </p:pic>
    </p:spTree>
    <p:extLst>
      <p:ext uri="{BB962C8B-B14F-4D97-AF65-F5344CB8AC3E}">
        <p14:creationId xmlns:p14="http://schemas.microsoft.com/office/powerpoint/2010/main" val="2849252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0D8077D7-A5B5-4464-A6EF-424C88FB4336}"/>
              </a:ext>
            </a:extLst>
          </p:cNvPr>
          <p:cNvPicPr>
            <a:picLocks noChangeAspect="1"/>
          </p:cNvPicPr>
          <p:nvPr/>
        </p:nvPicPr>
        <p:blipFill>
          <a:blip r:embed="rId2"/>
          <a:stretch>
            <a:fillRect/>
          </a:stretch>
        </p:blipFill>
        <p:spPr>
          <a:xfrm>
            <a:off x="5940152" y="1600200"/>
            <a:ext cx="3124200" cy="4962525"/>
          </a:xfrm>
          <a:prstGeom prst="rect">
            <a:avLst/>
          </a:prstGeom>
        </p:spPr>
      </p:pic>
    </p:spTree>
    <p:extLst>
      <p:ext uri="{BB962C8B-B14F-4D97-AF65-F5344CB8AC3E}">
        <p14:creationId xmlns:p14="http://schemas.microsoft.com/office/powerpoint/2010/main" val="322212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B199C4DF-DB0F-42D3-9C42-1BC321744DB9}"/>
              </a:ext>
            </a:extLst>
          </p:cNvPr>
          <p:cNvPicPr>
            <a:picLocks noChangeAspect="1"/>
          </p:cNvPicPr>
          <p:nvPr/>
        </p:nvPicPr>
        <p:blipFill>
          <a:blip r:embed="rId2"/>
          <a:stretch>
            <a:fillRect/>
          </a:stretch>
        </p:blipFill>
        <p:spPr>
          <a:xfrm>
            <a:off x="6029325" y="1600200"/>
            <a:ext cx="3114675" cy="4391025"/>
          </a:xfrm>
          <a:prstGeom prst="rect">
            <a:avLst/>
          </a:prstGeom>
        </p:spPr>
      </p:pic>
    </p:spTree>
    <p:extLst>
      <p:ext uri="{BB962C8B-B14F-4D97-AF65-F5344CB8AC3E}">
        <p14:creationId xmlns:p14="http://schemas.microsoft.com/office/powerpoint/2010/main" val="3867468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361A69-ABE0-4562-8223-AA046A190AAE}"/>
              </a:ext>
            </a:extLst>
          </p:cNvPr>
          <p:cNvPicPr>
            <a:picLocks noChangeAspect="1"/>
          </p:cNvPicPr>
          <p:nvPr/>
        </p:nvPicPr>
        <p:blipFill>
          <a:blip r:embed="rId2"/>
          <a:stretch>
            <a:fillRect/>
          </a:stretch>
        </p:blipFill>
        <p:spPr>
          <a:xfrm>
            <a:off x="5991225" y="1582698"/>
            <a:ext cx="3152775" cy="4048125"/>
          </a:xfrm>
          <a:prstGeom prst="rect">
            <a:avLst/>
          </a:prstGeom>
        </p:spPr>
      </p:pic>
    </p:spTree>
    <p:extLst>
      <p:ext uri="{BB962C8B-B14F-4D97-AF65-F5344CB8AC3E}">
        <p14:creationId xmlns:p14="http://schemas.microsoft.com/office/powerpoint/2010/main" val="300431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73C0104-B0EC-49C9-ABA6-8E0724895C14}"/>
              </a:ext>
            </a:extLst>
          </p:cNvPr>
          <p:cNvPicPr>
            <a:picLocks noChangeAspect="1"/>
          </p:cNvPicPr>
          <p:nvPr/>
        </p:nvPicPr>
        <p:blipFill>
          <a:blip r:embed="rId2"/>
          <a:stretch>
            <a:fillRect/>
          </a:stretch>
        </p:blipFill>
        <p:spPr>
          <a:xfrm>
            <a:off x="6010275" y="1484784"/>
            <a:ext cx="3133725" cy="1685925"/>
          </a:xfrm>
          <a:prstGeom prst="rect">
            <a:avLst/>
          </a:prstGeom>
        </p:spPr>
      </p:pic>
    </p:spTree>
    <p:extLst>
      <p:ext uri="{BB962C8B-B14F-4D97-AF65-F5344CB8AC3E}">
        <p14:creationId xmlns:p14="http://schemas.microsoft.com/office/powerpoint/2010/main" val="2380030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59335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54486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13054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014428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7351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D0E9EB-2A12-4F66-A752-A786D893B4EC}"/>
              </a:ext>
            </a:extLst>
          </p:cNvPr>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a:extLst>
              <a:ext uri="{FF2B5EF4-FFF2-40B4-BE49-F238E27FC236}">
                <a16:creationId xmlns:a16="http://schemas.microsoft.com/office/drawing/2014/main" id="{68E9EE2A-44A8-4B9E-B2CA-149439043A9F}"/>
              </a:ext>
            </a:extLst>
          </p:cNvPr>
          <p:cNvPicPr>
            <a:picLocks noChangeAspect="1"/>
          </p:cNvPicPr>
          <p:nvPr/>
        </p:nvPicPr>
        <p:blipFill>
          <a:blip r:embed="rId2"/>
          <a:stretch>
            <a:fillRect/>
          </a:stretch>
        </p:blipFill>
        <p:spPr>
          <a:xfrm>
            <a:off x="0" y="1542079"/>
            <a:ext cx="3721894" cy="1014413"/>
          </a:xfrm>
          <a:prstGeom prst="rect">
            <a:avLst/>
          </a:prstGeom>
        </p:spPr>
      </p:pic>
      <p:sp>
        <p:nvSpPr>
          <p:cNvPr id="6" name="内容占位符 2">
            <a:extLst>
              <a:ext uri="{FF2B5EF4-FFF2-40B4-BE49-F238E27FC236}">
                <a16:creationId xmlns:a16="http://schemas.microsoft.com/office/drawing/2014/main" id="{4E5B3B6B-854F-4139-8EFC-DE24B5E916A5}"/>
              </a:ext>
            </a:extLst>
          </p:cNvPr>
          <p:cNvSpPr txBox="1">
            <a:spLocks/>
          </p:cNvSpPr>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a:extLst>
              <a:ext uri="{FF2B5EF4-FFF2-40B4-BE49-F238E27FC236}">
                <a16:creationId xmlns:a16="http://schemas.microsoft.com/office/drawing/2014/main" id="{C9EBB22F-AB3C-4996-BFE9-0FD6497BAA58}"/>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1026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31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7199361E-CBCD-4E71-A7E0-5BA688C0FF98}"/>
              </a:ext>
            </a:extLst>
          </p:cNvPr>
          <p:cNvPicPr>
            <a:picLocks noChangeAspect="1"/>
          </p:cNvPicPr>
          <p:nvPr/>
        </p:nvPicPr>
        <p:blipFill>
          <a:blip r:embed="rId2"/>
          <a:stretch>
            <a:fillRect/>
          </a:stretch>
        </p:blipFill>
        <p:spPr>
          <a:xfrm>
            <a:off x="6029325" y="1600200"/>
            <a:ext cx="3114675" cy="1143000"/>
          </a:xfrm>
          <a:prstGeom prst="rect">
            <a:avLst/>
          </a:prstGeom>
        </p:spPr>
      </p:pic>
    </p:spTree>
    <p:extLst>
      <p:ext uri="{BB962C8B-B14F-4D97-AF65-F5344CB8AC3E}">
        <p14:creationId xmlns:p14="http://schemas.microsoft.com/office/powerpoint/2010/main" val="1706531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7982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56D0F810-9C7A-41A6-8762-E4CC9DDE5006}"/>
              </a:ext>
            </a:extLst>
          </p:cNvPr>
          <p:cNvGraphicFramePr>
            <a:graphicFrameLocks noChangeAspect="1"/>
          </p:cNvGraphicFramePr>
          <p:nvPr>
            <p:extLst>
              <p:ext uri="{D42A27DB-BD31-4B8C-83A1-F6EECF244321}">
                <p14:modId xmlns:p14="http://schemas.microsoft.com/office/powerpoint/2010/main" val="3093599303"/>
              </p:ext>
            </p:extLst>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198" name="包装程序外壳对象" showAsIcon="1" r:id="rId3" imgW="1746360" imgH="533880" progId="Package">
                  <p:embed/>
                </p:oleObj>
              </mc:Choice>
              <mc:Fallback>
                <p:oleObj name="包装程序外壳对象" showAsIcon="1" r:id="rId3" imgW="1746360" imgH="533880" progId="Package">
                  <p:embed/>
                  <p:pic>
                    <p:nvPicPr>
                      <p:cNvPr id="3" name="对象 2">
                        <a:extLst>
                          <a:ext uri="{FF2B5EF4-FFF2-40B4-BE49-F238E27FC236}">
                            <a16:creationId xmlns:a16="http://schemas.microsoft.com/office/drawing/2014/main" id="{56D0F810-9C7A-41A6-8762-E4CC9DDE5006}"/>
                          </a:ext>
                        </a:extLst>
                      </p:cNvPr>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extLst>
      <p:ext uri="{BB962C8B-B14F-4D97-AF65-F5344CB8AC3E}">
        <p14:creationId xmlns:p14="http://schemas.microsoft.com/office/powerpoint/2010/main" val="18085864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0284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a:extLst>
              <a:ext uri="{FF2B5EF4-FFF2-40B4-BE49-F238E27FC236}">
                <a16:creationId xmlns:a16="http://schemas.microsoft.com/office/drawing/2014/main" id="{DBC984C7-FC67-4E9B-B05B-A64238C3E522}"/>
              </a:ext>
            </a:extLst>
          </p:cNvPr>
          <p:cNvPicPr>
            <a:picLocks noChangeAspect="1"/>
          </p:cNvPicPr>
          <p:nvPr/>
        </p:nvPicPr>
        <p:blipFill>
          <a:blip r:embed="rId2"/>
          <a:stretch>
            <a:fillRect/>
          </a:stretch>
        </p:blipFill>
        <p:spPr>
          <a:xfrm>
            <a:off x="6162675" y="752475"/>
            <a:ext cx="2981325" cy="6105525"/>
          </a:xfrm>
          <a:prstGeom prst="rect">
            <a:avLst/>
          </a:prstGeom>
        </p:spPr>
      </p:pic>
    </p:spTree>
    <p:extLst>
      <p:ext uri="{BB962C8B-B14F-4D97-AF65-F5344CB8AC3E}">
        <p14:creationId xmlns:p14="http://schemas.microsoft.com/office/powerpoint/2010/main" val="1232119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extLst>
      <p:ext uri="{BB962C8B-B14F-4D97-AF65-F5344CB8AC3E}">
        <p14:creationId xmlns:p14="http://schemas.microsoft.com/office/powerpoint/2010/main" val="3107632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a:extLst>
              <a:ext uri="{FF2B5EF4-FFF2-40B4-BE49-F238E27FC236}">
                <a16:creationId xmlns:a16="http://schemas.microsoft.com/office/drawing/2014/main" id="{BE054AF5-D592-40BA-B0CA-5896EF67D688}"/>
              </a:ext>
            </a:extLst>
          </p:cNvPr>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a:extLst>
              <a:ext uri="{FF2B5EF4-FFF2-40B4-BE49-F238E27FC236}">
                <a16:creationId xmlns:a16="http://schemas.microsoft.com/office/drawing/2014/main" id="{E592915A-6B5C-41CB-818A-F04CACC8E681}"/>
              </a:ext>
            </a:extLst>
          </p:cNvPr>
          <p:cNvGraphicFramePr>
            <a:graphicFrameLocks noGrp="1"/>
          </p:cNvGraphicFramePr>
          <p:nvPr>
            <p:extLst>
              <p:ext uri="{D42A27DB-BD31-4B8C-83A1-F6EECF244321}">
                <p14:modId xmlns:p14="http://schemas.microsoft.com/office/powerpoint/2010/main" val="1429863776"/>
              </p:ext>
            </p:extLst>
          </p:nvPr>
        </p:nvGraphicFramePr>
        <p:xfrm>
          <a:off x="6084168" y="3573016"/>
          <a:ext cx="3069980" cy="2305050"/>
        </p:xfrm>
        <a:graphic>
          <a:graphicData uri="http://schemas.openxmlformats.org/drawingml/2006/table">
            <a:tbl>
              <a:tblPr/>
              <a:tblGrid>
                <a:gridCol w="1547870">
                  <a:extLst>
                    <a:ext uri="{9D8B030D-6E8A-4147-A177-3AD203B41FA5}">
                      <a16:colId xmlns:a16="http://schemas.microsoft.com/office/drawing/2014/main" val="3509033153"/>
                    </a:ext>
                  </a:extLst>
                </a:gridCol>
                <a:gridCol w="1522110">
                  <a:extLst>
                    <a:ext uri="{9D8B030D-6E8A-4147-A177-3AD203B41FA5}">
                      <a16:colId xmlns:a16="http://schemas.microsoft.com/office/drawing/2014/main" val="80548395"/>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82455596"/>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9365485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280132799"/>
                  </a:ext>
                </a:extLst>
              </a:tr>
            </a:tbl>
          </a:graphicData>
        </a:graphic>
      </p:graphicFrame>
    </p:spTree>
    <p:extLst>
      <p:ext uri="{BB962C8B-B14F-4D97-AF65-F5344CB8AC3E}">
        <p14:creationId xmlns:p14="http://schemas.microsoft.com/office/powerpoint/2010/main" val="2355015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845BAE29-0BF8-415C-8C5B-999242446272}"/>
              </a:ext>
            </a:extLst>
          </p:cNvPr>
          <p:cNvPicPr>
            <a:picLocks noChangeAspect="1"/>
          </p:cNvPicPr>
          <p:nvPr/>
        </p:nvPicPr>
        <p:blipFill>
          <a:blip r:embed="rId2"/>
          <a:stretch>
            <a:fillRect/>
          </a:stretch>
        </p:blipFill>
        <p:spPr>
          <a:xfrm>
            <a:off x="5991225" y="1620014"/>
            <a:ext cx="3152775" cy="1485900"/>
          </a:xfrm>
          <a:prstGeom prst="rect">
            <a:avLst/>
          </a:prstGeom>
        </p:spPr>
      </p:pic>
    </p:spTree>
    <p:extLst>
      <p:ext uri="{BB962C8B-B14F-4D97-AF65-F5344CB8AC3E}">
        <p14:creationId xmlns:p14="http://schemas.microsoft.com/office/powerpoint/2010/main" val="4002286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63984252"/>
              </p:ext>
            </p:extLst>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222" name="包装程序外壳对象" showAsIcon="1" r:id="rId3" imgW="3083760" imgH="712440" progId="Package">
                  <p:embed/>
                </p:oleObj>
              </mc:Choice>
              <mc:Fallback>
                <p:oleObj name="包装程序外壳对象" showAsIcon="1" r:id="rId3" imgW="3083760" imgH="712440" progId="Package">
                  <p:embed/>
                  <p:pic>
                    <p:nvPicPr>
                      <p:cNvPr id="0" name=""/>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extLst>
      <p:ext uri="{BB962C8B-B14F-4D97-AF65-F5344CB8AC3E}">
        <p14:creationId xmlns:p14="http://schemas.microsoft.com/office/powerpoint/2010/main" val="10686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3657090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3078A64-2B0C-4ABB-87A0-33B87697CF6E}"/>
              </a:ext>
            </a:extLst>
          </p:cNvPr>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95671599"/>
              </p:ext>
            </p:extLst>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246" name="包装程序外壳对象" showAsIcon="1" r:id="rId4" imgW="1738440" imgH="712440" progId="Package">
                  <p:embed/>
                </p:oleObj>
              </mc:Choice>
              <mc:Fallback>
                <p:oleObj name="包装程序外壳对象" showAsIcon="1" r:id="rId4" imgW="1738440" imgH="712440" progId="Package">
                  <p:embed/>
                  <p:pic>
                    <p:nvPicPr>
                      <p:cNvPr id="0" name=""/>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extLst>
      <p:ext uri="{BB962C8B-B14F-4D97-AF65-F5344CB8AC3E}">
        <p14:creationId xmlns:p14="http://schemas.microsoft.com/office/powerpoint/2010/main" val="1354705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a:extLst>
              <a:ext uri="{FF2B5EF4-FFF2-40B4-BE49-F238E27FC236}">
                <a16:creationId xmlns:a16="http://schemas.microsoft.com/office/drawing/2014/main" id="{4605E970-ABFA-4986-A5DD-729FA27DD5D3}"/>
              </a:ext>
            </a:extLst>
          </p:cNvPr>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a:extLst>
              <a:ext uri="{FF2B5EF4-FFF2-40B4-BE49-F238E27FC236}">
                <a16:creationId xmlns:a16="http://schemas.microsoft.com/office/drawing/2014/main" id="{6118E9A8-72F8-49DD-93FC-CF54B07F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73B7540A-18A6-4097-83B2-1286789DE69B}"/>
              </a:ext>
            </a:extLst>
          </p:cNvPr>
          <p:cNvGraphicFramePr>
            <a:graphicFrameLocks noChangeAspect="1"/>
          </p:cNvGraphicFramePr>
          <p:nvPr>
            <p:extLst>
              <p:ext uri="{D42A27DB-BD31-4B8C-83A1-F6EECF244321}">
                <p14:modId xmlns:p14="http://schemas.microsoft.com/office/powerpoint/2010/main" val="3800289376"/>
              </p:ext>
            </p:extLst>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270" name="包装程序外壳对象" showAsIcon="1" r:id="rId3" imgW="2032920" imgH="533880" progId="Package">
                  <p:embed/>
                </p:oleObj>
              </mc:Choice>
              <mc:Fallback>
                <p:oleObj name="包装程序外壳对象" showAsIcon="1" r:id="rId3" imgW="2032920" imgH="533880" progId="Package">
                  <p:embed/>
                  <p:pic>
                    <p:nvPicPr>
                      <p:cNvPr id="3" name="对象 2">
                        <a:extLst>
                          <a:ext uri="{FF2B5EF4-FFF2-40B4-BE49-F238E27FC236}">
                            <a16:creationId xmlns:a16="http://schemas.microsoft.com/office/drawing/2014/main" id="{73B7540A-18A6-4097-83B2-1286789DE69B}"/>
                          </a:ext>
                        </a:extLst>
                      </p:cNvPr>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extLst>
      <p:ext uri="{BB962C8B-B14F-4D97-AF65-F5344CB8AC3E}">
        <p14:creationId xmlns:p14="http://schemas.microsoft.com/office/powerpoint/2010/main" val="1312402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159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7E1195AE-A79D-4523-ADF9-A9C34988BF96}"/>
              </a:ext>
            </a:extLst>
          </p:cNvPr>
          <p:cNvPicPr>
            <a:picLocks noChangeAspect="1"/>
          </p:cNvPicPr>
          <p:nvPr/>
        </p:nvPicPr>
        <p:blipFill>
          <a:blip r:embed="rId2"/>
          <a:stretch>
            <a:fillRect/>
          </a:stretch>
        </p:blipFill>
        <p:spPr>
          <a:xfrm>
            <a:off x="6134100" y="1574309"/>
            <a:ext cx="3009900" cy="2771775"/>
          </a:xfrm>
          <a:prstGeom prst="rect">
            <a:avLst/>
          </a:prstGeom>
        </p:spPr>
      </p:pic>
    </p:spTree>
    <p:extLst>
      <p:ext uri="{BB962C8B-B14F-4D97-AF65-F5344CB8AC3E}">
        <p14:creationId xmlns:p14="http://schemas.microsoft.com/office/powerpoint/2010/main" val="13625283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BBA696C2-71FA-4492-BE3D-C880D7D9F491}"/>
              </a:ext>
            </a:extLst>
          </p:cNvPr>
          <p:cNvPicPr>
            <a:picLocks noChangeAspect="1"/>
          </p:cNvPicPr>
          <p:nvPr/>
        </p:nvPicPr>
        <p:blipFill>
          <a:blip r:embed="rId2"/>
          <a:stretch>
            <a:fillRect/>
          </a:stretch>
        </p:blipFill>
        <p:spPr>
          <a:xfrm>
            <a:off x="6010275" y="1556792"/>
            <a:ext cx="3133725" cy="5038725"/>
          </a:xfrm>
          <a:prstGeom prst="rect">
            <a:avLst/>
          </a:prstGeom>
        </p:spPr>
      </p:pic>
    </p:spTree>
    <p:extLst>
      <p:ext uri="{BB962C8B-B14F-4D97-AF65-F5344CB8AC3E}">
        <p14:creationId xmlns:p14="http://schemas.microsoft.com/office/powerpoint/2010/main" val="973507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B0E143D3-B70A-46B3-9DAC-EE8F013F4A29}"/>
              </a:ext>
            </a:extLst>
          </p:cNvPr>
          <p:cNvPicPr>
            <a:picLocks noChangeAspect="1"/>
          </p:cNvPicPr>
          <p:nvPr/>
        </p:nvPicPr>
        <p:blipFill>
          <a:blip r:embed="rId2"/>
          <a:stretch>
            <a:fillRect/>
          </a:stretch>
        </p:blipFill>
        <p:spPr>
          <a:xfrm>
            <a:off x="6124575" y="1585504"/>
            <a:ext cx="3019425" cy="3657600"/>
          </a:xfrm>
          <a:prstGeom prst="rect">
            <a:avLst/>
          </a:prstGeom>
        </p:spPr>
      </p:pic>
    </p:spTree>
    <p:extLst>
      <p:ext uri="{BB962C8B-B14F-4D97-AF65-F5344CB8AC3E}">
        <p14:creationId xmlns:p14="http://schemas.microsoft.com/office/powerpoint/2010/main" val="3740080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a:extLst>
              <a:ext uri="{FF2B5EF4-FFF2-40B4-BE49-F238E27FC236}">
                <a16:creationId xmlns:a16="http://schemas.microsoft.com/office/drawing/2014/main" id="{4452105E-B616-41AA-B9F7-A0272E9CEA57}"/>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extLst>
      <p:ext uri="{BB962C8B-B14F-4D97-AF65-F5344CB8AC3E}">
        <p14:creationId xmlns:p14="http://schemas.microsoft.com/office/powerpoint/2010/main" val="3561857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extLst>
      <p:ext uri="{BB962C8B-B14F-4D97-AF65-F5344CB8AC3E}">
        <p14:creationId xmlns:p14="http://schemas.microsoft.com/office/powerpoint/2010/main" val="359930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58430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B6D36-4946-49FC-A593-5270A50A9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学生演示文稿</Template>
  <TotalTime>0</TotalTime>
  <Words>17466</Words>
  <Application>Microsoft Office PowerPoint</Application>
  <PresentationFormat>全屏显示(4:3)</PresentationFormat>
  <Paragraphs>711</Paragraphs>
  <Slides>123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5" baseType="lpstr">
      <vt:lpstr>Tw Cen MT</vt:lpstr>
      <vt:lpstr>等线</vt:lpstr>
      <vt:lpstr>华文仿宋</vt:lpstr>
      <vt:lpstr>宋体</vt:lpstr>
      <vt:lpstr>Arial</vt:lpstr>
      <vt:lpstr>Calibri</vt:lpstr>
      <vt:lpstr>Consolas</vt:lpstr>
      <vt:lpstr>Wingdings</vt:lpstr>
      <vt:lpstr>Wingdings 2</vt: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2018-04-08T13:05:34Z</dcterms:created>
  <dcterms:modified xsi:type="dcterms:W3CDTF">2018-11-08T06:38:45Z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