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9"/>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403" r:id="rId35"/>
    <p:sldId id="282" r:id="rId36"/>
    <p:sldId id="273" r:id="rId37"/>
    <p:sldId id="274" r:id="rId38"/>
    <p:sldId id="276" r:id="rId39"/>
    <p:sldId id="277" r:id="rId40"/>
    <p:sldId id="297" r:id="rId41"/>
    <p:sldId id="278" r:id="rId42"/>
    <p:sldId id="342" r:id="rId43"/>
    <p:sldId id="343" r:id="rId44"/>
    <p:sldId id="296" r:id="rId45"/>
    <p:sldId id="301" r:id="rId46"/>
    <p:sldId id="402" r:id="rId47"/>
    <p:sldId id="302" r:id="rId48"/>
    <p:sldId id="303" r:id="rId49"/>
    <p:sldId id="304" r:id="rId50"/>
    <p:sldId id="305" r:id="rId51"/>
    <p:sldId id="306" r:id="rId52"/>
    <p:sldId id="307" r:id="rId53"/>
    <p:sldId id="308" r:id="rId54"/>
    <p:sldId id="309" r:id="rId55"/>
    <p:sldId id="310" r:id="rId56"/>
    <p:sldId id="311" r:id="rId57"/>
    <p:sldId id="312" r:id="rId58"/>
    <p:sldId id="344" r:id="rId59"/>
    <p:sldId id="313" r:id="rId60"/>
    <p:sldId id="314" r:id="rId61"/>
    <p:sldId id="392" r:id="rId62"/>
    <p:sldId id="390" r:id="rId63"/>
    <p:sldId id="391" r:id="rId64"/>
    <p:sldId id="393" r:id="rId65"/>
    <p:sldId id="395" r:id="rId66"/>
    <p:sldId id="394" r:id="rId67"/>
    <p:sldId id="396" r:id="rId68"/>
    <p:sldId id="397" r:id="rId69"/>
    <p:sldId id="398" r:id="rId70"/>
    <p:sldId id="399" r:id="rId71"/>
    <p:sldId id="400" r:id="rId72"/>
    <p:sldId id="401" r:id="rId73"/>
    <p:sldId id="315" r:id="rId74"/>
    <p:sldId id="316" r:id="rId75"/>
    <p:sldId id="317" r:id="rId76"/>
    <p:sldId id="318" r:id="rId77"/>
    <p:sldId id="319" r:id="rId78"/>
    <p:sldId id="321" r:id="rId79"/>
    <p:sldId id="322" r:id="rId80"/>
    <p:sldId id="323" r:id="rId81"/>
    <p:sldId id="324" r:id="rId82"/>
    <p:sldId id="325" r:id="rId83"/>
    <p:sldId id="326" r:id="rId84"/>
    <p:sldId id="327" r:id="rId85"/>
    <p:sldId id="328" r:id="rId86"/>
    <p:sldId id="329" r:id="rId87"/>
    <p:sldId id="330" r:id="rId88"/>
    <p:sldId id="332" r:id="rId89"/>
    <p:sldId id="331" r:id="rId90"/>
    <p:sldId id="333" r:id="rId91"/>
    <p:sldId id="334" r:id="rId92"/>
    <p:sldId id="335" r:id="rId93"/>
    <p:sldId id="336" r:id="rId94"/>
    <p:sldId id="338" r:id="rId95"/>
    <p:sldId id="340" r:id="rId96"/>
    <p:sldId id="339" r:id="rId97"/>
    <p:sldId id="345" r:id="rId98"/>
    <p:sldId id="346" r:id="rId99"/>
    <p:sldId id="266" r:id="rId100"/>
    <p:sldId id="347" r:id="rId101"/>
    <p:sldId id="348" r:id="rId102"/>
    <p:sldId id="349" r:id="rId103"/>
    <p:sldId id="353" r:id="rId104"/>
    <p:sldId id="350" r:id="rId105"/>
    <p:sldId id="355" r:id="rId106"/>
    <p:sldId id="351" r:id="rId107"/>
    <p:sldId id="359" r:id="rId108"/>
    <p:sldId id="356" r:id="rId109"/>
    <p:sldId id="357" r:id="rId110"/>
    <p:sldId id="358" r:id="rId111"/>
    <p:sldId id="279" r:id="rId112"/>
    <p:sldId id="362" r:id="rId113"/>
    <p:sldId id="365" r:id="rId114"/>
    <p:sldId id="366" r:id="rId115"/>
    <p:sldId id="361" r:id="rId116"/>
    <p:sldId id="363" r:id="rId117"/>
    <p:sldId id="367" r:id="rId118"/>
    <p:sldId id="368" r:id="rId119"/>
    <p:sldId id="369" r:id="rId120"/>
    <p:sldId id="370" r:id="rId121"/>
    <p:sldId id="374" r:id="rId122"/>
    <p:sldId id="371" r:id="rId123"/>
    <p:sldId id="372" r:id="rId124"/>
    <p:sldId id="373" r:id="rId125"/>
    <p:sldId id="375" r:id="rId126"/>
    <p:sldId id="376" r:id="rId127"/>
    <p:sldId id="377" r:id="rId128"/>
    <p:sldId id="378" r:id="rId129"/>
    <p:sldId id="379" r:id="rId130"/>
    <p:sldId id="380" r:id="rId131"/>
    <p:sldId id="383" r:id="rId132"/>
    <p:sldId id="385" r:id="rId133"/>
    <p:sldId id="386" r:id="rId134"/>
    <p:sldId id="387" r:id="rId135"/>
    <p:sldId id="388" r:id="rId136"/>
    <p:sldId id="389" r:id="rId137"/>
    <p:sldId id="382" r:id="rId1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2" autoAdjust="0"/>
    <p:restoredTop sz="94660"/>
  </p:normalViewPr>
  <p:slideViewPr>
    <p:cSldViewPr>
      <p:cViewPr varScale="1">
        <p:scale>
          <a:sx n="76" d="100"/>
          <a:sy n="76" d="100"/>
        </p:scale>
        <p:origin x="123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pt>
    <dgm:pt modelId="{3E36C8D0-8F0D-42EB-A0A9-03F2656842A1}" type="pres">
      <dgm:prSet presAssocID="{3F91D574-4343-4ABB-9E0D-0FF313B435BC}" presName="rootConnector" presStyleLbl="node2" presStyleIdx="0" presStyleCnt="3"/>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pt>
    <dgm:pt modelId="{CDB338CC-3157-45B9-A49F-6D7CA03AB3E5}" type="pres">
      <dgm:prSet presAssocID="{FEA67303-A8E8-4E08-B470-3CDD15D904ED}" presName="rootConnector" presStyleLbl="node3" presStyleIdx="0" presStyleCnt="10"/>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pt>
    <dgm:pt modelId="{3A6A268C-032A-4470-836D-0316B0AC457D}" type="pres">
      <dgm:prSet presAssocID="{764FEDB3-A228-4D37-8A9B-DB190A515626}" presName="rootConnector" presStyleLbl="node3" presStyleIdx="1" presStyleCnt="10"/>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pt>
    <dgm:pt modelId="{BEFC1543-9036-48F2-9269-5EA4B7E31D92}" type="pres">
      <dgm:prSet presAssocID="{F1036260-DD2E-4FB1-95F9-8D1354BFF920}" presName="rootConnector" presStyleLbl="node3" presStyleIdx="2" presStyleCnt="10"/>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pt>
    <dgm:pt modelId="{7256A2DE-88AA-4C96-8A74-04253F9FB318}" type="pres">
      <dgm:prSet presAssocID="{9BFCC528-B884-4FEA-8943-F8157D8BF220}" presName="rootConnector" presStyleLbl="node3" presStyleIdx="3" presStyleCnt="10"/>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pt>
    <dgm:pt modelId="{BA61B94A-6494-40E5-8C23-FE46657D5E69}" type="pres">
      <dgm:prSet presAssocID="{4B982962-50DB-4411-807B-11B1E02E90E9}" presName="rootConnector" presStyleLbl="node4" presStyleIdx="0" presStyleCnt="5"/>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pt>
    <dgm:pt modelId="{A75AD62E-011F-401E-B9A9-56A9645530B7}" type="pres">
      <dgm:prSet presAssocID="{C962054A-B416-40DB-A232-E8CC471DABD3}" presName="rootConnector3" presStyleLbl="asst2" presStyleIdx="0" presStyleCnt="3"/>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pt>
    <dgm:pt modelId="{607BC319-CF86-4767-B144-0241D10CE749}" type="pres">
      <dgm:prSet presAssocID="{E2384581-C7B0-4B59-9722-C7B4F2F27D35}" presName="rootConnector" presStyleLbl="node2" presStyleIdx="1" presStyleCnt="3"/>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pt>
    <dgm:pt modelId="{4F128FBF-2AB1-4B81-9A5A-20BED08D0234}" type="pres">
      <dgm:prSet presAssocID="{5475C6AF-C4FD-40C9-BD5B-FA6A83D4EFCA}" presName="rootConnector" presStyleLbl="node3" presStyleIdx="4" presStyleCnt="10"/>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pt>
    <dgm:pt modelId="{42C5F867-89EB-4764-9F45-943475718641}" type="pres">
      <dgm:prSet presAssocID="{4682E207-348A-44C6-B9EC-508E6CEA31E0}" presName="rootConnector" presStyleLbl="node3" presStyleIdx="5" presStyleCnt="10"/>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pt>
    <dgm:pt modelId="{EEEFADEB-0759-4759-A239-C3D1D682BC71}" type="pres">
      <dgm:prSet presAssocID="{87571CA1-322A-4226-8D06-9418281E5239}" presName="rootConnector" presStyleLbl="node4" presStyleIdx="1" presStyleCnt="5"/>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pt>
    <dgm:pt modelId="{27AE57C7-8632-4F5F-A53F-4E3D737464BC}" type="pres">
      <dgm:prSet presAssocID="{3ADC9A52-BBDE-49A0-B474-8826D36D81DA}" presName="rootConnector3" presStyleLbl="asst2" presStyleIdx="1" presStyleCnt="3"/>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pt>
    <dgm:pt modelId="{0DB2F46F-993F-497E-AE96-D6DAE47808F1}" type="pres">
      <dgm:prSet presAssocID="{5451D0DA-8927-4321-8673-DC160183DFF2}" presName="rootConnector" presStyleLbl="node2" presStyleIdx="2" presStyleCnt="3"/>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pt>
    <dgm:pt modelId="{FD448389-70AD-49E7-ADF4-8A894997C661}" type="pres">
      <dgm:prSet presAssocID="{DC64D3F0-C9F4-49DC-A469-D9239B234C74}" presName="rootConnector" presStyleLbl="node3" presStyleIdx="6" presStyleCnt="10"/>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pt>
    <dgm:pt modelId="{1B1B755B-EBE8-4B87-87E5-9604FA7B433F}" type="pres">
      <dgm:prSet presAssocID="{200B1E28-C488-41D9-8252-9AF9B8494136}" presName="rootConnector" presStyleLbl="node4" presStyleIdx="2" presStyleCnt="5"/>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pt>
    <dgm:pt modelId="{3FC5ADDA-344D-4162-8411-0E4588DF0549}" type="pres">
      <dgm:prSet presAssocID="{A6C32FA6-5354-4D9E-9B50-F5EAFBA1D64E}" presName="rootConnector" presStyleLbl="node3" presStyleIdx="7" presStyleCnt="10"/>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pt>
    <dgm:pt modelId="{41A22973-D126-4B63-98B3-59F879502B1D}" type="pres">
      <dgm:prSet presAssocID="{2B21418F-7F37-4488-AAB7-91BEFF7AB15F}" presName="rootConnector" presStyleLbl="node4" presStyleIdx="3" presStyleCnt="5"/>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pt>
    <dgm:pt modelId="{B973AC98-2CA1-4F99-9DD9-AE82EFE767F9}" type="pres">
      <dgm:prSet presAssocID="{50DC50F9-9534-4625-BA51-5CE69F224580}" presName="rootConnector" presStyleLbl="node4" presStyleIdx="4" presStyleCnt="5"/>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pt>
    <dgm:pt modelId="{625CEFAC-4CDC-4B2F-A998-97F48CCF00C1}" type="pres">
      <dgm:prSet presAssocID="{D8478D50-B5DF-4927-B8FD-78F7310438E2}" presName="rootConnector" presStyleLbl="node3" presStyleIdx="8" presStyleCnt="10"/>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pt>
    <dgm:pt modelId="{07DD8017-9144-450E-95AD-5CB173DEBC9A}" type="pres">
      <dgm:prSet presAssocID="{E0DD5054-00A0-4400-A7C7-92F4B88EF0DB}" presName="rootConnector" presStyleLbl="node3" presStyleIdx="9" presStyleCnt="10"/>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pt>
    <dgm:pt modelId="{D64BCE32-C110-436F-BAD3-C477EE27FBCA}" type="pres">
      <dgm:prSet presAssocID="{641C988E-E038-4086-9916-71783059EDE0}" presName="rootConnector3" presStyleLbl="asst2" presStyleIdx="2" presStyleCnt="3"/>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5B24D901-A095-4DB7-9253-C76D688751AD}" type="presOf" srcId="{A6C32FA6-5354-4D9E-9B50-F5EAFBA1D64E}" destId="{3FC5ADDA-344D-4162-8411-0E4588DF0549}" srcOrd="1"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1CA71D13-F723-463F-969E-45B3040790D2}" type="presOf" srcId="{5451D0DA-8927-4321-8673-DC160183DFF2}" destId="{0DB2F46F-993F-497E-AE96-D6DAE47808F1}" srcOrd="1"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60B0AD2E-B5DF-4660-8433-511113F21470}" type="presOf" srcId="{FFC949F8-11B4-43E6-87E2-29AF5B50AD36}" destId="{E56791A9-1142-4396-BF5F-FE30D2C2CE8E}" srcOrd="0"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DFB3C342-C8FE-4964-B38B-ED2415E171E7}" srcId="{3F91D574-4343-4ABB-9E0D-0FF313B435BC}" destId="{764FEDB3-A228-4D37-8A9B-DB190A515626}" srcOrd="1" destOrd="0" parTransId="{407CED1C-156C-4361-B0E8-350557948A11}" sibTransId="{E0F6F918-BA69-4AE7-A08B-267C536563EE}"/>
    <dgm:cxn modelId="{32E5C764-7C9B-42FC-B8A6-2AD60DBA69A3}" srcId="{A6C32FA6-5354-4D9E-9B50-F5EAFBA1D64E}" destId="{50DC50F9-9534-4625-BA51-5CE69F224580}" srcOrd="1" destOrd="0" parTransId="{52CC973D-4278-41C2-BF7F-7EDD6B0C1A83}" sibTransId="{368C44C9-BEED-434D-89D9-07EB4E833651}"/>
    <dgm:cxn modelId="{2D665145-293F-47A0-BACF-8E044FA9268C}" type="presOf" srcId="{E0DD5054-00A0-4400-A7C7-92F4B88EF0DB}" destId="{07DD8017-9144-450E-95AD-5CB173DEBC9A}" srcOrd="1" destOrd="0" presId="urn:microsoft.com/office/officeart/2009/3/layout/HorizontalOrganizationChart#1"/>
    <dgm:cxn modelId="{1DEF2D46-36C9-4EAE-B0EF-2D31D74BEC95}" type="presOf" srcId="{87571CA1-322A-4226-8D06-9418281E5239}" destId="{EEEFADEB-0759-4759-A239-C3D1D682BC71}" srcOrd="1" destOrd="0" presId="urn:microsoft.com/office/officeart/2009/3/layout/HorizontalOrganizationChart#1"/>
    <dgm:cxn modelId="{AB544469-87E4-44EF-984A-372DFF2E6095}" type="presOf" srcId="{3AE95843-9243-4C13-BD82-DAB3328DBFB7}" destId="{5B6E6B7D-0D83-4827-9CEF-41D3CFA8E76D}"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D62D7C6B-BE6F-4D38-9F8E-B7BE9F2D073B}" type="presOf" srcId="{5451D0DA-8927-4321-8673-DC160183DFF2}" destId="{C1767CF8-1538-4BE0-8F6D-D67A51FCFB7A}" srcOrd="0"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BC98284F-920F-420C-8D8B-B98F24EE9FA4}" type="presOf" srcId="{200B1E28-C488-41D9-8252-9AF9B8494136}" destId="{1638F524-969C-4147-9211-0EDD267290FA}"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921AF854-BAF3-45FA-A1DD-7E4EED1F1F00}" srcId="{E2384581-C7B0-4B59-9722-C7B4F2F27D35}" destId="{4682E207-348A-44C6-B9EC-508E6CEA31E0}" srcOrd="1" destOrd="0" parTransId="{E7007D3A-A771-4BCE-B50A-3456EE6A1FDD}" sibTransId="{52E36ABC-3235-4C2C-9DFE-12197C0E1CD3}"/>
    <dgm:cxn modelId="{668FBB75-494F-4E72-8BE0-B46C80158D6C}" type="presOf" srcId="{3F91D574-4343-4ABB-9E0D-0FF313B435BC}" destId="{B7515707-19EE-488B-9631-C76FEF0329A8}"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1"/>
    <dgm:cxn modelId="{BC83BD7A-2B6F-4E89-A621-452AD1DA75FF}" type="presOf" srcId="{9BFCC528-B884-4FEA-8943-F8157D8BF220}" destId="{7256A2DE-88AA-4C96-8A74-04253F9FB318}" srcOrd="1"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83AED82-29E1-430C-9BE9-3C2AA9CBB09F}" type="presOf" srcId="{3ADC9A52-BBDE-49A0-B474-8826D36D81DA}" destId="{582DE969-DBAC-45E1-A772-8AC5CD9A03C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C08957C9-0913-475F-B469-1F5925B5C425}" type="presOf" srcId="{2B21418F-7F37-4488-AAB7-91BEFF7AB15F}" destId="{41A22973-D126-4B63-98B3-59F879502B1D}" srcOrd="1" destOrd="0" presId="urn:microsoft.com/office/officeart/2009/3/layout/HorizontalOrganizationChart#1"/>
    <dgm:cxn modelId="{65FB5ACB-1558-45CE-842B-F9120FD609C7}" type="presOf" srcId="{B2E0B9F1-7549-4423-9607-7B92B2A7E697}" destId="{967DB831-7331-4EA6-9391-75447A9FC9FF}"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EA1BB6D0-47BF-4173-A9CF-60F7F5A478B5}" type="presOf" srcId="{5A831865-7780-4F05-A771-F77FE3353899}" destId="{0699E793-4C1B-48C0-8E6D-07CBE11F8E43}"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A1CDF8D3-2D85-4B51-8646-BDD9AD3E5459}" type="presOf" srcId="{8D9D4633-0ABF-444E-B199-BEE98B5E8000}" destId="{6DA80983-8767-4970-B69C-61A3064AC89E}"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2A33B9E4-0C4C-4D97-B330-D777DE981A57}" type="presOf" srcId="{024930D0-275D-4AFA-90CB-74355643B879}" destId="{E590289A-D6BC-4192-8DD9-70E16E246D97}"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6C2260EB-FEBD-4D84-BDAA-4F89F5057936}" srcId="{DC64D3F0-C9F4-49DC-A469-D9239B234C74}" destId="{200B1E28-C488-41D9-8252-9AF9B8494136}" srcOrd="0" destOrd="0" parTransId="{B2E0B9F1-7549-4423-9607-7B92B2A7E697}" sibTransId="{B2C3C254-2EDB-4E94-9203-D0760B8019EB}"/>
    <dgm:cxn modelId="{567848EB-42FE-4662-9378-EF86C3D72C33}" srcId="{B39C5BCD-098A-4347-862C-F5877657249B}" destId="{5451D0DA-8927-4321-8673-DC160183DFF2}" srcOrd="2" destOrd="0" parTransId="{16E885BE-5FB5-46FD-AD6D-D11021A6DFF8}" sibTransId="{54C15172-06DC-4C1A-913A-B41C14801766}"/>
    <dgm:cxn modelId="{DE0990EB-F754-41C0-AC28-C7135F06CEA2}" type="presOf" srcId="{FEA67303-A8E8-4E08-B470-3CDD15D904ED}" destId="{CDB338CC-3157-45B9-A49F-6D7CA03AB3E5}"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pt>
    <dgm:pt modelId="{54147604-7922-4763-9986-2D108F5F8F4B}" type="pres">
      <dgm:prSet presAssocID="{1093E6DF-C7C6-4E42-AB89-8792CFC3D55F}" presName="rootConnector1" presStyleLbl="node1" presStyleIdx="0" presStyleCnt="0"/>
      <dgm:spPr/>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pt>
    <dgm:pt modelId="{01AE96DD-1F93-45AF-8A48-C64E46658C0A}" type="pres">
      <dgm:prSet presAssocID="{26C573F7-0C5E-4F0D-AFBC-28AECABBE68B}" presName="rootConnector" presStyleLbl="node2" presStyleIdx="0" presStyleCnt="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pt>
    <dgm:pt modelId="{DF15E0DB-10D0-4B52-87F5-ECBB7B0243D7}" type="pres">
      <dgm:prSet presAssocID="{2936B725-68A4-43A4-B659-C67068D3AAF4}" presName="rootConnector" presStyleLbl="node3" presStyleIdx="0" presStyleCnt="1"/>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pt>
    <dgm:pt modelId="{D50E66B9-76C0-4208-A4B6-45A3E6B73A6B}" type="pres">
      <dgm:prSet presAssocID="{D621C79B-1093-417D-BCD9-1D22F6234929}" presName="rootConnector" presStyleLbl="node2" presStyleIdx="1" presStyleCnt="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pt>
    <dgm:pt modelId="{241E6ADE-88A4-49CA-9A1B-34D68D0ED0DC}" type="pres">
      <dgm:prSet presAssocID="{CBD1DE60-5030-4A2E-A23F-1E7235CDFA3D}" presName="rootConnector" presStyleLbl="node2" presStyleIdx="2" presStyleCnt="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pt>
    <dgm:pt modelId="{ED4255E1-43FE-413E-8758-C3764D6F3EEE}" type="pres">
      <dgm:prSet presAssocID="{0E236896-43CD-42FC-B32F-192EB74F391B}" presName="rootConnector" presStyleLbl="node2" presStyleIdx="3" presStyleCnt="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pt>
    <dgm:pt modelId="{7ED8D2AC-50CC-48AB-8376-C10BA4276E66}" type="pres">
      <dgm:prSet presAssocID="{2AF10478-4BEF-40AF-8236-B9155D8D1E08}" presName="rootConnector" presStyleLbl="node2" presStyleIdx="4" presStyleCnt="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pt>
    <dgm:pt modelId="{A1891503-D60C-4197-9240-B88F291BCECC}" type="pres">
      <dgm:prSet presAssocID="{F6453F22-AA27-4CF4-8D5E-30F3F8BE2096}" presName="rootConnector" presStyleLbl="node2" presStyleIdx="5" presStyleCnt="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pt>
    <dgm:pt modelId="{6F4ECDBB-980E-4EB5-AA97-F473CBD114B8}" type="pres">
      <dgm:prSet presAssocID="{9F798AAC-96A8-4846-B052-A6F4B210D48F}" presName="rootConnector3" presStyleLbl="asst1" presStyleIdx="0" presStyleCnt="1"/>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9D409A03-CF5A-4302-911D-BF7F1F756FCB}" type="presOf" srcId="{26C573F7-0C5E-4F0D-AFBC-28AECABBE68B}" destId="{01AE96DD-1F93-45AF-8A48-C64E46658C0A}" srcOrd="1"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ABB7D136-5417-4406-B8BC-BD21DFAB9638}" srcId="{1093E6DF-C7C6-4E42-AB89-8792CFC3D55F}" destId="{0E236896-43CD-42FC-B32F-192EB74F391B}" srcOrd="3" destOrd="0" parTransId="{6E683F71-029F-4FD9-952D-6CBFAB782EEE}" sibTransId="{0B55FB77-1F13-4DA0-A9CB-4351B1018ABC}"/>
    <dgm:cxn modelId="{9A8DD15D-7218-4092-B435-5487C4AB2611}" type="presOf" srcId="{65B37071-9DE8-4E7A-918F-494B44739178}" destId="{14F03DA8-3D81-4BDA-94C1-BA4E9D881C76}"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A220A63-C6A7-4A8D-BEB7-852B7515A775}" type="presOf" srcId="{0E236896-43CD-42FC-B32F-192EB74F391B}" destId="{ED4255E1-43FE-413E-8758-C3764D6F3EEE}"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46A8EE47-833F-476A-85C8-DA8CE9CFF8E9}" srcId="{1093E6DF-C7C6-4E42-AB89-8792CFC3D55F}" destId="{26C573F7-0C5E-4F0D-AFBC-28AECABBE68B}" srcOrd="0" destOrd="0" parTransId="{1739414D-B464-4ACF-9A0B-B72830F003B9}" sibTransId="{95F00D99-6323-42A8-835A-F675583178E5}"/>
    <dgm:cxn modelId="{D747E268-90BA-41C4-9C6B-875957CACE05}" type="presOf" srcId="{CBD1DE60-5030-4A2E-A23F-1E7235CDFA3D}" destId="{CF7ED4B2-CDF5-470D-AD5A-FAD45259606F}" srcOrd="0"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3F64E649-2E0D-4F60-8593-55E967EAFD91}" type="presOf" srcId="{9F798AAC-96A8-4846-B052-A6F4B210D48F}" destId="{6F4ECDBB-980E-4EB5-AA97-F473CBD114B8}" srcOrd="1"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0539ED91-BE5B-49A7-8426-9944BA3742CC}" type="presOf" srcId="{776846DB-9292-49CD-9B5E-243FB1D15811}" destId="{11E2E7C0-B582-4905-8211-C08A6F6FDC45}"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78497AA0-5AA1-4929-9380-3B3232D2EF82}" type="presOf" srcId="{59002AFA-2787-425E-AFC2-C3D7012F5D45}" destId="{E0399885-808A-4D05-8C36-4D465D140B8B}"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0DCCF5A7-EA13-42CD-ACE8-F70E666376B9}" type="presOf" srcId="{26C573F7-0C5E-4F0D-AFBC-28AECABBE68B}" destId="{88B35053-7408-48A6-922B-0D77F73CC8A2}"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7B8893C1-7852-4D92-885B-FEB2C14CCD5D}" type="presOf" srcId="{2936B725-68A4-43A4-B659-C67068D3AAF4}" destId="{DF15E0DB-10D0-4B52-87F5-ECBB7B0243D7}" srcOrd="1"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88A073C7-3EF7-4D25-805C-877D125DC90B}" srcId="{1093E6DF-C7C6-4E42-AB89-8792CFC3D55F}" destId="{CBD1DE60-5030-4A2E-A23F-1E7235CDFA3D}" srcOrd="2" destOrd="0" parTransId="{59002AFA-2787-425E-AFC2-C3D7012F5D45}" sibTransId="{9F1C626B-ED08-4430-9A4B-2F5DB7200A35}"/>
    <dgm:cxn modelId="{5A2E51CB-FC7B-47D0-AFFD-F5400D92C18B}" type="presOf" srcId="{20AC66F5-BBC9-4A40-8CC1-81D255E421B1}" destId="{3565F6DE-0F8D-4B23-A4B1-335ACECFA97F}" srcOrd="0"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4BA6EBFE-16D6-4391-A704-2EE4D42432BC}" srcId="{1093E6DF-C7C6-4E42-AB89-8792CFC3D55F}" destId="{9F798AAC-96A8-4846-B052-A6F4B210D48F}" srcOrd="6" destOrd="0" parTransId="{20AC66F5-BBC9-4A40-8CC1-81D255E421B1}" sibTransId="{2C937D60-D39F-40E5-AF24-6B0C357F501E}"/>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2019/3/26</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2019年3月26日12时4分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2019年3月26日12时4分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2019年3月26日12时4分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2019年3月26日12时4分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2019年3月26日12时4分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2019年3月26日12时4分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2019年3月26日12时4分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2019年3月26日12时4分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2019年3月26日12时4分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2019年3月26日12时4分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2019年3月26日12时4分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2019年3月26日12时4分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5.wmf"/></Relationships>
</file>

<file path=ppt/slides/_rels/slide10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6.wmf"/><Relationship Id="rId4" Type="http://schemas.openxmlformats.org/officeDocument/2006/relationships/oleObject" Target="../embeddings/oleObject6.bin"/></Relationships>
</file>

<file path=ppt/slides/_rels/slide10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0.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1.wmf"/></Relationships>
</file>

<file path=ppt/slides/_rels/slide10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5.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1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2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9.png"/><Relationship Id="rId4" Type="http://schemas.openxmlformats.org/officeDocument/2006/relationships/image" Target="../media/image5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7.wmf"/></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表示当前</a:t>
            </a:r>
            <a:r>
              <a:rPr lang="en-US" altLang="zh-CN" sz="2000" dirty="0">
                <a:latin typeface="等线" panose="02010600030101010101" pitchFamily="2" charset="-122"/>
                <a:ea typeface="等线" panose="02010600030101010101" pitchFamily="2" charset="-122"/>
              </a:rPr>
              <a:t>head</a:t>
            </a:r>
            <a:r>
              <a:rPr lang="zh-CN" altLang="en-US" sz="2000" dirty="0">
                <a:latin typeface="等线" panose="02010600030101010101" pitchFamily="2" charset="-122"/>
                <a:ea typeface="等线" panose="02010600030101010101" pitchFamily="2" charset="-122"/>
              </a:rPr>
              <a:t>节点释放锁后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366"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ReentrantLock</a:t>
            </a:r>
            <a:r>
              <a:rPr lang="zh-CN" altLang="en-US" sz="2000" dirty="0">
                <a:latin typeface="等线" panose="02010600030101010101" pitchFamily="2" charset="-122"/>
                <a:ea typeface="等线" panose="02010600030101010101" pitchFamily="2" charset="-122"/>
              </a:rPr>
              <a:t>实现了</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，每次</a:t>
            </a:r>
            <a:r>
              <a:rPr lang="en-US" altLang="zh-CN" sz="2000" dirty="0" err="1">
                <a:latin typeface="等线" panose="02010600030101010101" pitchFamily="2" charset="-122"/>
                <a:ea typeface="等线" panose="02010600030101010101" pitchFamily="2" charset="-122"/>
              </a:rPr>
              <a:t>unLock</a:t>
            </a:r>
            <a:r>
              <a:rPr lang="zh-CN" altLang="en-US" sz="2000" dirty="0">
                <a:latin typeface="等线" panose="02010600030101010101" pitchFamily="2" charset="-122"/>
                <a:ea typeface="等线" panose="02010600030101010101" pitchFamily="2" charset="-122"/>
              </a:rPr>
              <a:t>释放锁都会导致计数器减</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，所以</a:t>
            </a:r>
            <a:r>
              <a:rPr lang="zh-CN" altLang="en-US" sz="2000" dirty="0">
                <a:solidFill>
                  <a:srgbClr val="FF0000"/>
                </a:solidFill>
                <a:latin typeface="等线" panose="02010600030101010101" pitchFamily="2" charset="-122"/>
                <a:ea typeface="等线" panose="02010600030101010101" pitchFamily="2" charset="-122"/>
              </a:rPr>
              <a:t>如果计数器的值大于</a:t>
            </a:r>
            <a:r>
              <a:rPr lang="en-US" altLang="zh-CN" sz="2000" dirty="0">
                <a:solidFill>
                  <a:srgbClr val="FF0000"/>
                </a:solidFill>
                <a:latin typeface="等线" panose="02010600030101010101" pitchFamily="2" charset="-122"/>
                <a:ea typeface="等线" panose="02010600030101010101" pitchFamily="2" charset="-122"/>
              </a:rPr>
              <a:t>1</a:t>
            </a:r>
            <a:r>
              <a:rPr lang="zh-CN" altLang="en-US" sz="2000" dirty="0">
                <a:solidFill>
                  <a:srgbClr val="FF0000"/>
                </a:solidFill>
                <a:latin typeface="等线" panose="02010600030101010101" pitchFamily="2" charset="-122"/>
                <a:ea typeface="等线" panose="02010600030101010101" pitchFamily="2" charset="-122"/>
              </a:rPr>
              <a:t>的话需要多次手工</a:t>
            </a:r>
            <a:r>
              <a:rPr lang="en-US" altLang="zh-CN" sz="2000" dirty="0" err="1">
                <a:solidFill>
                  <a:srgbClr val="FF0000"/>
                </a:solidFill>
                <a:latin typeface="等线" panose="02010600030101010101" pitchFamily="2" charset="-122"/>
                <a:ea typeface="等线" panose="02010600030101010101" pitchFamily="2" charset="-122"/>
              </a:rPr>
              <a:t>unLock</a:t>
            </a:r>
            <a:r>
              <a:rPr lang="zh-CN" altLang="en-US" sz="2000" dirty="0">
                <a:solidFill>
                  <a:srgbClr val="FF0000"/>
                </a:solidFill>
                <a:latin typeface="等线" panose="02010600030101010101" pitchFamily="2" charset="-122"/>
                <a:ea typeface="等线" panose="02010600030101010101" pitchFamily="2" charset="-122"/>
              </a:rPr>
              <a:t>才能释放锁，这点需要注意</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关键字本身也是可重入锁，只是</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包裹的语句块执行完之后会自动释放锁。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getHoldCount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：就是获取当前线程锁计数，如果当前线程没获取到锁，则返回</a:t>
            </a:r>
            <a:r>
              <a:rPr lang="en-US" altLang="zh-CN" sz="2000" dirty="0">
                <a:latin typeface="等线" panose="02010600030101010101" pitchFamily="2" charset="-122"/>
                <a:ea typeface="等线" panose="02010600030101010101" pitchFamily="2" charset="-122"/>
              </a:rPr>
              <a:t>0</a:t>
            </a:r>
          </a:p>
          <a:p>
            <a:r>
              <a:rPr lang="zh-CN" altLang="en-US" sz="2000" dirty="0">
                <a:latin typeface="等线" panose="02010600030101010101" pitchFamily="2" charset="-122"/>
                <a:ea typeface="等线" panose="02010600030101010101" pitchFamily="2" charset="-122"/>
              </a:rPr>
              <a:t>需结合</a:t>
            </a:r>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源码更容易深入理解。</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390"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dirty="0">
                <a:latin typeface="等线" panose="02010600030101010101" pitchFamily="2" charset="-122"/>
                <a:ea typeface="等线" panose="02010600030101010101" pitchFamily="2" charset="-122"/>
              </a:rPr>
              <a:t>读写锁的特性：</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、只有读锁全释放才允许写锁获取锁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、拥有写锁的线程，可以同时获取到读锁，而其他线程需要等待</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、读锁不能升级成写锁，但是写锁可以降级成读锁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、获取到读锁的时候，如果同步队列的当前线程所在位置状态为</a:t>
            </a:r>
            <a:r>
              <a:rPr lang="en-US" altLang="zh-CN" sz="2000" dirty="0">
                <a:latin typeface="等线" panose="02010600030101010101" pitchFamily="2" charset="-122"/>
                <a:ea typeface="等线" panose="02010600030101010101" pitchFamily="2" charset="-122"/>
              </a:rPr>
              <a:t>signal</a:t>
            </a:r>
            <a:r>
              <a:rPr lang="zh-CN" altLang="en-US" sz="2000" dirty="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可以结合</a:t>
            </a:r>
            <a:r>
              <a:rPr lang="en-US" altLang="zh-CN" sz="2000" dirty="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源码研究读写锁，读写锁一般用于读多写少的情况，以下源码增加了我个人注释。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414"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是从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引入的，为了解决</a:t>
            </a:r>
            <a:r>
              <a:rPr lang="en-US" altLang="zh-CN" sz="2000" dirty="0" err="1">
                <a:latin typeface="等线" panose="02010600030101010101" pitchFamily="2" charset="-122"/>
                <a:ea typeface="等线" panose="02010600030101010101" pitchFamily="2" charset="-122"/>
              </a:rPr>
              <a:t>ReentrantReadWriteLock</a:t>
            </a:r>
            <a:r>
              <a:rPr lang="zh-CN" altLang="en-US" sz="2000" dirty="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未完待续</a:t>
            </a:r>
            <a:endParaRPr lang="en-US" altLang="zh-CN" sz="2000" dirty="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C5AE0B73-E421-4EF6-BCF9-179C5D349F64}"/>
              </a:ext>
            </a:extLst>
          </p:cNvPr>
          <p:cNvGraphicFramePr>
            <a:graphicFrameLocks noChangeAspect="1"/>
          </p:cNvGraphicFramePr>
          <p:nvPr>
            <p:extLst>
              <p:ext uri="{D42A27DB-BD31-4B8C-83A1-F6EECF244321}">
                <p14:modId xmlns:p14="http://schemas.microsoft.com/office/powerpoint/2010/main" val="930555333"/>
              </p:ext>
            </p:extLst>
          </p:nvPr>
        </p:nvGraphicFramePr>
        <p:xfrm>
          <a:off x="323528" y="3429000"/>
          <a:ext cx="1258888" cy="533400"/>
        </p:xfrm>
        <a:graphic>
          <a:graphicData uri="http://schemas.openxmlformats.org/presentationml/2006/ole">
            <mc:AlternateContent xmlns:mc="http://schemas.openxmlformats.org/markup-compatibility/2006">
              <mc:Choice xmlns:v="urn:schemas-microsoft-com:vml" Requires="v">
                <p:oleObj spid="_x0000_s9219" name="包装程序外壳对象" showAsIcon="1" r:id="rId3" imgW="1259640" imgH="533880" progId="Package">
                  <p:embed/>
                </p:oleObj>
              </mc:Choice>
              <mc:Fallback>
                <p:oleObj name="包装程序外壳对象" showAsIcon="1" r:id="rId3" imgW="1259640" imgH="533880" progId="Package">
                  <p:embed/>
                  <p:pic>
                    <p:nvPicPr>
                      <p:cNvPr id="0" name=""/>
                      <p:cNvPicPr/>
                      <p:nvPr/>
                    </p:nvPicPr>
                    <p:blipFill>
                      <a:blip r:embed="rId4"/>
                      <a:stretch>
                        <a:fillRect/>
                      </a:stretch>
                    </p:blipFill>
                    <p:spPr>
                      <a:xfrm>
                        <a:off x="323528" y="3429000"/>
                        <a:ext cx="1258888" cy="533400"/>
                      </a:xfrm>
                      <a:prstGeom prst="rect">
                        <a:avLst/>
                      </a:prstGeom>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在顺序上是一一对应的关系，任务被执行完会立即返回；如果调用该方法所在的线程被中断，会导致正在执行的任务和未执行的任务全部取消，同时会抛出异常（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只有在超出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结合加了注释的源码更容易理解：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439"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双冒号运算操作符是类方法的句柄</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方法引用</a:t>
            </a:r>
            <a:r>
              <a:rPr lang="en-US" altLang="zh-CN" sz="1800" dirty="0">
                <a:latin typeface="Consolas" pitchFamily="49" charset="0"/>
                <a:ea typeface="等线" panose="02010600030101010101" pitchFamily="2" charset="-122"/>
                <a:cs typeface="Consolas" pitchFamily="49" charset="0"/>
              </a:rPr>
              <a:t>Method Reference)</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a:latin typeface="Consolas" pitchFamily="49" charset="0"/>
                <a:ea typeface="等线" panose="02010600030101010101" pitchFamily="2" charset="-122"/>
                <a:cs typeface="Consolas" pitchFamily="49" charset="0"/>
              </a:rPr>
              <a:t>:</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简化为</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eta-conversion</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简化为</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eta-expansion</a:t>
            </a:r>
          </a:p>
          <a:p>
            <a:pPr marL="0" indent="0">
              <a:buNone/>
            </a:pPr>
            <a:r>
              <a:rPr lang="zh-CN" altLang="en-US" sz="1800" dirty="0">
                <a:latin typeface="Consolas" pitchFamily="49" charset="0"/>
                <a:ea typeface="等线" panose="02010600030101010101" pitchFamily="2" charset="-122"/>
                <a:cs typeface="Consolas" pitchFamily="49" charset="0"/>
              </a:rPr>
              <a:t>范式：类名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方法名</a:t>
            </a:r>
          </a:p>
          <a:p>
            <a:pPr marL="0" indent="0">
              <a:buNone/>
            </a:pPr>
            <a:r>
              <a:rPr lang="zh-CN" altLang="en-US" sz="1800" dirty="0">
                <a:latin typeface="Consolas" pitchFamily="49" charset="0"/>
                <a:ea typeface="等线" panose="02010600030101010101" pitchFamily="2" charset="-122"/>
                <a:cs typeface="Consolas" pitchFamily="49" charset="0"/>
              </a:rPr>
              <a:t>注意：方法后面并没有</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代码最终输出：</a:t>
            </a:r>
            <a:r>
              <a:rPr lang="en-US" altLang="zh-CN" sz="1800" dirty="0">
                <a:latin typeface="Consolas" pitchFamily="49" charset="0"/>
                <a:ea typeface="等线" panose="02010600030101010101" pitchFamily="2" charset="-122"/>
                <a:cs typeface="Consolas" pitchFamily="49" charset="0"/>
              </a:rPr>
              <a:t>2/3/-1</a:t>
            </a:r>
          </a:p>
          <a:p>
            <a:pPr marL="0" indent="0">
              <a:buNone/>
            </a:pPr>
            <a:r>
              <a:rPr lang="en-US" altLang="zh-CN" sz="1800" dirty="0">
                <a:latin typeface="Consolas" pitchFamily="49" charset="0"/>
                <a:ea typeface="等线" panose="02010600030101010101" pitchFamily="2" charset="-122"/>
                <a:cs typeface="Consolas" pitchFamily="49" charset="0"/>
              </a:rPr>
              <a:t>Calculate</a:t>
            </a:r>
            <a:r>
              <a:rPr lang="zh-CN" altLang="en-US" sz="1800" dirty="0">
                <a:latin typeface="Consolas" pitchFamily="49" charset="0"/>
                <a:ea typeface="等线" panose="02010600030101010101" pitchFamily="2" charset="-122"/>
                <a:cs typeface="Consolas" pitchFamily="49" charset="0"/>
              </a:rPr>
              <a:t>作为一个接口，抽象方法</a:t>
            </a:r>
            <a:r>
              <a:rPr lang="en-US" altLang="zh-CN" sz="1800" dirty="0">
                <a:latin typeface="Consolas" pitchFamily="49" charset="0"/>
                <a:ea typeface="等线" panose="02010600030101010101" pitchFamily="2" charset="-122"/>
                <a:cs typeface="Consolas" pitchFamily="49" charset="0"/>
              </a:rPr>
              <a:t>operate</a:t>
            </a:r>
            <a:r>
              <a:rPr lang="zh-CN" altLang="en-US" sz="1800" dirty="0">
                <a:latin typeface="Consolas" pitchFamily="49" charset="0"/>
                <a:ea typeface="等线" panose="02010600030101010101" pitchFamily="2" charset="-122"/>
                <a:cs typeface="Consolas" pitchFamily="49" charset="0"/>
              </a:rPr>
              <a:t>无任何具体实现，所以可以作为</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a:t>
            </a:r>
            <a:r>
              <a:rPr lang="en-US" altLang="zh-CN" sz="1800" dirty="0">
                <a:latin typeface="Consolas" pitchFamily="49" charset="0"/>
                <a:ea typeface="等线" panose="02010600030101010101" pitchFamily="2" charset="-122"/>
                <a:cs typeface="Consolas" pitchFamily="49" charset="0"/>
              </a:rPr>
              <a:t>app::multiple</a:t>
            </a:r>
            <a:r>
              <a:rPr lang="zh-CN" altLang="en-US" sz="1800" dirty="0">
                <a:latin typeface="Consolas" pitchFamily="49" charset="0"/>
                <a:ea typeface="等线" panose="02010600030101010101" pitchFamily="2" charset="-122"/>
                <a:cs typeface="Consolas" pitchFamily="49" charset="0"/>
              </a:rPr>
              <a:t>等价于</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x,y</a:t>
            </a:r>
            <a:r>
              <a:rPr lang="en-US" altLang="zh-CN" sz="1800" dirty="0">
                <a:latin typeface="Consolas" pitchFamily="49" charset="0"/>
                <a:ea typeface="等线" panose="02010600030101010101" pitchFamily="2" charset="-122"/>
                <a:cs typeface="Consolas" pitchFamily="49" charset="0"/>
              </a:rPr>
              <a:t>)-&gt;x*y</a:t>
            </a:r>
            <a:r>
              <a:rPr lang="zh-CN" altLang="en-US" sz="1800" dirty="0">
                <a:latin typeface="Consolas" pitchFamily="49" charset="0"/>
                <a:ea typeface="等线" panose="02010600030101010101" pitchFamily="2" charset="-122"/>
                <a:cs typeface="Consolas" pitchFamily="49" charset="0"/>
              </a:rPr>
              <a:t>，所以此时执行的是输出</a:t>
            </a:r>
            <a:r>
              <a:rPr lang="en-US" altLang="zh-CN" sz="1800" dirty="0">
                <a:latin typeface="Consolas" pitchFamily="49" charset="0"/>
                <a:ea typeface="等线" panose="02010600030101010101" pitchFamily="2" charset="-122"/>
                <a:cs typeface="Consolas" pitchFamily="49" charset="0"/>
              </a:rPr>
              <a:t>1</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2=2</a:t>
            </a:r>
            <a:r>
              <a:rPr lang="zh-CN" altLang="en-US" sz="1800" dirty="0">
                <a:latin typeface="Consolas" pitchFamily="49" charset="0"/>
                <a:ea typeface="等线" panose="02010600030101010101" pitchFamily="2" charset="-122"/>
                <a:cs typeface="Consolas" pitchFamily="49" charset="0"/>
              </a:rPr>
              <a:t>，同理，接下来输出</a:t>
            </a:r>
            <a:r>
              <a:rPr lang="en-US" altLang="zh-CN" sz="1800" dirty="0">
                <a:latin typeface="Consolas" pitchFamily="49" charset="0"/>
                <a:ea typeface="等线" panose="02010600030101010101" pitchFamily="2" charset="-122"/>
                <a:cs typeface="Consolas" pitchFamily="49" charset="0"/>
              </a:rPr>
              <a:t>1+2=3</a:t>
            </a:r>
            <a:r>
              <a:rPr lang="zh-CN" altLang="en-US" sz="1800" dirty="0">
                <a:latin typeface="Consolas" pitchFamily="49" charset="0"/>
                <a:ea typeface="等线" panose="02010600030101010101" pitchFamily="2" charset="-122"/>
                <a:cs typeface="Consolas" pitchFamily="49" charset="0"/>
              </a:rPr>
              <a:t>和</a:t>
            </a:r>
            <a:r>
              <a:rPr lang="en-US" altLang="zh-CN" sz="1800" dirty="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0" y="5719217"/>
            <a:ext cx="9144000"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500" dirty="0">
                <a:solidFill>
                  <a:srgbClr val="FF0000"/>
                </a:solidFill>
                <a:latin typeface="等线" panose="02010600030101010101" pitchFamily="2" charset="-122"/>
                <a:ea typeface="等线" panose="02010600030101010101" pitchFamily="2" charset="-122"/>
              </a:rPr>
              <a:t>上述编译不通过是因为</a:t>
            </a:r>
            <a:r>
              <a:rPr lang="en-US" altLang="zh-CN" sz="1500" dirty="0">
                <a:solidFill>
                  <a:srgbClr val="FF0000"/>
                </a:solidFill>
                <a:latin typeface="等线" panose="02010600030101010101" pitchFamily="2" charset="-122"/>
                <a:ea typeface="等线" panose="02010600030101010101" pitchFamily="2" charset="-122"/>
              </a:rPr>
              <a:t>? extends Parent</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Parent</a:t>
            </a:r>
            <a:r>
              <a:rPr lang="zh-CN" altLang="en-US" sz="1500" dirty="0">
                <a:solidFill>
                  <a:srgbClr val="FF0000"/>
                </a:solidFill>
                <a:latin typeface="等线" panose="02010600030101010101" pitchFamily="2" charset="-122"/>
                <a:ea typeface="等线" panose="02010600030101010101" pitchFamily="2" charset="-122"/>
              </a:rPr>
              <a:t>的任意子类类型，编译器进行</a:t>
            </a:r>
            <a:r>
              <a:rPr lang="en-US" altLang="zh-CN" sz="1500" dirty="0">
                <a:solidFill>
                  <a:srgbClr val="FF0000"/>
                </a:solidFill>
                <a:latin typeface="等线" panose="02010600030101010101" pitchFamily="2" charset="-122"/>
                <a:ea typeface="等线" panose="02010600030101010101" pitchFamily="2" charset="-122"/>
              </a:rPr>
              <a:t>add</a:t>
            </a:r>
            <a:r>
              <a:rPr lang="zh-CN" altLang="en-US" sz="1500" dirty="0">
                <a:solidFill>
                  <a:srgbClr val="FF0000"/>
                </a:solidFill>
                <a:latin typeface="等线" panose="02010600030101010101" pitchFamily="2" charset="-122"/>
                <a:ea typeface="等线" panose="02010600030101010101" pitchFamily="2" charset="-122"/>
              </a:rPr>
              <a:t>操作时无法区分到底是哪个类型，所以编译报错；而</a:t>
            </a:r>
            <a:r>
              <a:rPr lang="en-US" altLang="zh-CN" sz="1500" dirty="0">
                <a:solidFill>
                  <a:srgbClr val="FF0000"/>
                </a:solidFill>
                <a:latin typeface="等线" panose="02010600030101010101" pitchFamily="2" charset="-122"/>
                <a:ea typeface="等线" panose="02010600030101010101" pitchFamily="2" charset="-122"/>
              </a:rPr>
              <a:t>? super Child</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的任意父类类型，只能插入</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或</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的子类对象，</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的父类对象不允许插入</a:t>
            </a:r>
            <a:endParaRPr lang="en-US" altLang="zh-CN" sz="1500" dirty="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pic>
        <p:nvPicPr>
          <p:cNvPr id="7" name="图片 6">
            <a:extLst>
              <a:ext uri="{FF2B5EF4-FFF2-40B4-BE49-F238E27FC236}">
                <a16:creationId xmlns:a16="http://schemas.microsoft.com/office/drawing/2014/main" id="{0D91133F-3492-42A2-A5DD-6383D79D500D}"/>
              </a:ext>
            </a:extLst>
          </p:cNvPr>
          <p:cNvPicPr>
            <a:picLocks noChangeAspect="1"/>
          </p:cNvPicPr>
          <p:nvPr/>
        </p:nvPicPr>
        <p:blipFill>
          <a:blip r:embed="rId2"/>
          <a:stretch>
            <a:fillRect/>
          </a:stretch>
        </p:blipFill>
        <p:spPr>
          <a:xfrm>
            <a:off x="0" y="1568625"/>
            <a:ext cx="5746973" cy="4150592"/>
          </a:xfrm>
          <a:prstGeom prst="rect">
            <a:avLst/>
          </a:prstGeom>
        </p:spPr>
      </p:pic>
    </p:spTree>
    <p:extLst>
      <p:ext uri="{BB962C8B-B14F-4D97-AF65-F5344CB8AC3E}">
        <p14:creationId xmlns:p14="http://schemas.microsoft.com/office/powerpoint/2010/main" val="327613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4019943" cy="2492896"/>
          </a:xfrm>
        </p:spPr>
        <p:txBody>
          <a:bodyPr>
            <a:normAutofit lnSpcReduction="10000"/>
          </a:bodyPr>
          <a:lstStyle/>
          <a:p>
            <a:pPr marL="0" indent="0">
              <a:buNone/>
            </a:pP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solidFill>
                  <a:srgbClr val="FF0000"/>
                </a:solidFill>
                <a:latin typeface="等线" panose="02010600030101010101" pitchFamily="2" charset="-122"/>
                <a:ea typeface="等线" panose="02010600030101010101" pitchFamily="2" charset="-122"/>
              </a:rPr>
              <a:t>子类执行构造函数的时候会隐式自动调用父类无参构造函数（无论子类执行的是有参构造函数还是无参构造函数）</a:t>
            </a:r>
            <a:endParaRPr lang="en-US" altLang="zh-CN" sz="1200" dirty="0">
              <a:solidFill>
                <a:srgbClr val="FF0000"/>
              </a:solidFill>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2</a:t>
            </a:r>
            <a:r>
              <a:rPr lang="zh-CN" altLang="en-US" sz="1200" dirty="0">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执行顺序：</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父类静态语句块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父类普通语句块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父类构造函数</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子类普通语句块</a:t>
            </a:r>
            <a:r>
              <a:rPr lang="en-US" altLang="zh-CN" sz="1200" dirty="0">
                <a:latin typeface="等线" panose="02010600030101010101" pitchFamily="2" charset="-122"/>
                <a:ea typeface="等线" panose="02010600030101010101" pitchFamily="2" charset="-122"/>
              </a:rPr>
              <a:t>--&gt; </a:t>
            </a:r>
            <a:r>
              <a:rPr lang="zh-CN" altLang="en-US" sz="1200" dirty="0">
                <a:latin typeface="等线" panose="02010600030101010101" pitchFamily="2" charset="-122"/>
                <a:ea typeface="等线" panose="02010600030101010101" pitchFamily="2" charset="-122"/>
              </a:rPr>
              <a:t>子类内部属性初始化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子类构造函数</a:t>
            </a:r>
            <a:endParaRPr lang="en-US" altLang="zh-CN" sz="12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p:cNvGraphicFramePr>
            <a:graphicFrameLocks noChangeAspect="1"/>
          </p:cNvGraphicFramePr>
          <p:nvPr>
            <p:extLst>
              <p:ext uri="{D42A27DB-BD31-4B8C-83A1-F6EECF244321}">
                <p14:modId xmlns:p14="http://schemas.microsoft.com/office/powerpoint/2010/main" val="428027082"/>
              </p:ext>
            </p:extLst>
          </p:nvPr>
        </p:nvGraphicFramePr>
        <p:xfrm>
          <a:off x="5796136" y="6165304"/>
          <a:ext cx="1008112" cy="479425"/>
        </p:xfrm>
        <a:graphic>
          <a:graphicData uri="http://schemas.openxmlformats.org/presentationml/2006/ole">
            <mc:AlternateContent xmlns:mc="http://schemas.openxmlformats.org/markup-compatibility/2006">
              <mc:Choice xmlns:v="urn:schemas-microsoft-com:vml" Requires="v">
                <p:oleObj spid="_x0000_s1294" name="包装程序外壳对象" showAsIcon="1" r:id="rId3" imgW="597600" imgH="479880" progId="Package">
                  <p:embed/>
                </p:oleObj>
              </mc:Choice>
              <mc:Fallback>
                <p:oleObj name="包装程序外壳对象" showAsIcon="1" r:id="rId3" imgW="597600" imgH="479880" progId="Package">
                  <p:embed/>
                  <p:pic>
                    <p:nvPicPr>
                      <p:cNvPr id="0" name=""/>
                      <p:cNvPicPr/>
                      <p:nvPr/>
                    </p:nvPicPr>
                    <p:blipFill>
                      <a:blip r:embed="rId4"/>
                      <a:stretch>
                        <a:fillRect/>
                      </a:stretch>
                    </p:blipFill>
                    <p:spPr>
                      <a:xfrm>
                        <a:off x="5796136" y="6165304"/>
                        <a:ext cx="1008112" cy="47942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318"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底层的支持</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en-US" altLang="zh-CN" sz="1600" dirty="0">
                <a:latin typeface="等线" panose="02010600030101010101" pitchFamily="2" charset="-122"/>
                <a:ea typeface="等线" panose="02010600030101010101" pitchFamily="2" charset="-122"/>
              </a:rPr>
              <a:t>Java8</a:t>
            </a:r>
            <a:r>
              <a:rPr lang="zh-CN" altLang="en-US" sz="1600" dirty="0">
                <a:latin typeface="等线" panose="02010600030101010101" pitchFamily="2" charset="-122"/>
                <a:ea typeface="等线" panose="02010600030101010101" pitchFamily="2" charset="-122"/>
              </a:rPr>
              <a:t>里面的</a:t>
            </a:r>
            <a:r>
              <a:rPr lang="en-US" altLang="zh-CN" sz="1600" dirty="0" err="1">
                <a:latin typeface="等线" panose="02010600030101010101" pitchFamily="2" charset="-122"/>
                <a:ea typeface="等线" panose="02010600030101010101" pitchFamily="2" charset="-122"/>
              </a:rPr>
              <a:t>AutomicInteger</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getAndIncrement</a:t>
            </a:r>
            <a:r>
              <a:rPr lang="zh-CN" altLang="en-US" sz="1600" dirty="0">
                <a:latin typeface="等线" panose="02010600030101010101" pitchFamily="2" charset="-122"/>
                <a:ea typeface="等线" panose="02010600030101010101" pitchFamily="2" charset="-122"/>
              </a:rPr>
              <a:t>采用的是</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方法，如果硬件支持</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，那么</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a:latin typeface="等线" panose="02010600030101010101" pitchFamily="2" charset="-122"/>
                <a:ea typeface="等线" panose="02010600030101010101" pitchFamily="2" charset="-122"/>
              </a:rPr>
              <a:t>CPU</a:t>
            </a:r>
            <a:r>
              <a:rPr lang="zh-CN" altLang="en-US" sz="1600" dirty="0">
                <a:latin typeface="等线" panose="02010600030101010101" pitchFamily="2" charset="-122"/>
                <a:ea typeface="等线" panose="02010600030101010101" pitchFamily="2" charset="-122"/>
              </a:rPr>
              <a:t>资源，而且</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oracle</a:t>
            </a:r>
            <a:r>
              <a:rPr lang="zh-CN" altLang="en-US" sz="1600" dirty="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更高。</a:t>
            </a:r>
            <a:endParaRPr lang="en-US" altLang="zh-CN"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几乎所有方法都加了一个</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关键字，这保证了同一时刻只有一个线程能够访问</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a:solidFill>
                  <a:srgbClr val="FF0000"/>
                </a:solidFill>
                <a:latin typeface="等线" panose="02010600030101010101" pitchFamily="2" charset="-122"/>
                <a:ea typeface="等线" panose="02010600030101010101" pitchFamily="2" charset="-122"/>
              </a:rPr>
              <a:t>HashMap</a:t>
            </a:r>
            <a:r>
              <a:rPr lang="zh-CN" altLang="en-US" sz="2000">
                <a:solidFill>
                  <a:srgbClr val="FF0000"/>
                </a:solidFill>
                <a:latin typeface="等线" panose="02010600030101010101" pitchFamily="2" charset="-122"/>
                <a:ea typeface="等线" panose="02010600030101010101" pitchFamily="2" charset="-122"/>
              </a:rPr>
              <a:t>并发写入数据有可能导致死循环。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a:latin typeface="等线" panose="02010600030101010101" pitchFamily="2" charset="-122"/>
                <a:ea typeface="等线" panose="02010600030101010101" pitchFamily="2" charset="-122"/>
              </a:rPr>
              <a:t>null</a:t>
            </a:r>
          </a:p>
          <a:p>
            <a:r>
              <a:rPr lang="zh-CN" altLang="en-US" sz="2000" dirty="0">
                <a:latin typeface="等线" panose="02010600030101010101" pitchFamily="2" charset="-122"/>
                <a:ea typeface="等线" panose="02010600030101010101" pitchFamily="2" charset="-122"/>
              </a:rPr>
              <a:t>需要注意，如果构造函数传入了一个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对象，则把</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里面的数据作为初始数据构造一个红黑树，这时的红黑树最底层都是红节点</a:t>
            </a:r>
            <a:r>
              <a:rPr lang="zh-CN" altLang="en-US" sz="2000">
                <a:latin typeface="等线" panose="02010600030101010101" pitchFamily="2" charset="-122"/>
                <a:ea typeface="等线" panose="02010600030101010101" pitchFamily="2" charset="-122"/>
              </a:rPr>
              <a:t>，红节点上面所有节点构成了一个满二叉树，并且红节点上面都是</a:t>
            </a:r>
            <a:r>
              <a:rPr lang="zh-CN" altLang="en-US" sz="2000" dirty="0">
                <a:latin typeface="等线" panose="02010600030101010101" pitchFamily="2" charset="-122"/>
                <a:ea typeface="等线" panose="02010600030101010101" pitchFamily="2" charset="-122"/>
              </a:rPr>
              <a:t>黑节点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源码及注释如下：</a:t>
            </a:r>
            <a:endParaRPr lang="en-US" altLang="zh-CN" sz="2000" dirty="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05579448"/>
              </p:ext>
            </p:extLst>
          </p:nvPr>
        </p:nvGraphicFramePr>
        <p:xfrm>
          <a:off x="3293185" y="6378575"/>
          <a:ext cx="1368152" cy="479425"/>
        </p:xfrm>
        <a:graphic>
          <a:graphicData uri="http://schemas.openxmlformats.org/presentationml/2006/ole">
            <mc:AlternateContent xmlns:mc="http://schemas.openxmlformats.org/markup-compatibility/2006">
              <mc:Choice xmlns:v="urn:schemas-microsoft-com:vml" Requires="v">
                <p:oleObj spid="_x0000_s8327" name="包装程序外壳对象" showAsIcon="1" r:id="rId3" imgW="655200" imgH="479880" progId="Package">
                  <p:embed/>
                </p:oleObj>
              </mc:Choice>
              <mc:Fallback>
                <p:oleObj name="包装程序外壳对象" showAsIcon="1" r:id="rId3" imgW="655200" imgH="479880" progId="Package">
                  <p:embed/>
                  <p:pic>
                    <p:nvPicPr>
                      <p:cNvPr id="0" name=""/>
                      <p:cNvPicPr/>
                      <p:nvPr/>
                    </p:nvPicPr>
                    <p:blipFill>
                      <a:blip r:embed="rId4"/>
                      <a:stretch>
                        <a:fillRect/>
                      </a:stretch>
                    </p:blipFill>
                    <p:spPr>
                      <a:xfrm>
                        <a:off x="3293185" y="6378575"/>
                        <a:ext cx="1368152" cy="479425"/>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红黑树本身是一个二叉查找树，左节点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父节点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右节点，同时也是一棵相对比较平衡的二叉树，没有</a:t>
            </a:r>
            <a:r>
              <a:rPr lang="en-US" altLang="zh-CN" sz="2000" dirty="0">
                <a:latin typeface="等线" panose="02010600030101010101" pitchFamily="2" charset="-122"/>
                <a:ea typeface="等线" panose="02010600030101010101" pitchFamily="2" charset="-122"/>
              </a:rPr>
              <a:t>AVL</a:t>
            </a:r>
            <a:r>
              <a:rPr lang="zh-CN" altLang="en-US" sz="2000" dirty="0">
                <a:latin typeface="等线" panose="02010600030101010101" pitchFamily="2" charset="-122"/>
                <a:ea typeface="等线" panose="02010600030101010101" pitchFamily="2" charset="-122"/>
              </a:rPr>
              <a:t>树那么平衡而已，查找时间复杂度为</a:t>
            </a:r>
            <a:r>
              <a:rPr lang="en-US" altLang="zh-CN" sz="2000" dirty="0">
                <a:latin typeface="等线" panose="02010600030101010101" pitchFamily="2" charset="-122"/>
                <a:ea typeface="等线" panose="02010600030101010101" pitchFamily="2" charset="-122"/>
              </a:rPr>
              <a:t>O(log2(n))</a:t>
            </a:r>
          </a:p>
          <a:p>
            <a:pPr marL="0" indent="0">
              <a:buNone/>
            </a:pPr>
            <a:r>
              <a:rPr lang="zh-CN" altLang="en-US" sz="2000" dirty="0">
                <a:latin typeface="等线" panose="02010600030101010101" pitchFamily="2" charset="-122"/>
                <a:ea typeface="等线" panose="02010600030101010101" pitchFamily="2" charset="-122"/>
              </a:rPr>
              <a:t>红黑树特性：</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节点是红色或黑色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根是黑色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所有叶子都是黑色（叶子是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红黑树节点插入：插入的节点为红色节点，因为如果插入的节点设为黑节点，则必然破坏规则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，必然会导致一次再平衡操作；如果插入的是红色节点，只要父节点是黑色则直接插入即可，父节点是红色才需要再平衡，所以插入的节点要设为红色节点</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插入有以下几种情况：</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插入的是第一个节点，那么就是</a:t>
            </a:r>
            <a:r>
              <a:rPr lang="en-US" altLang="zh-CN" sz="2000" dirty="0">
                <a:latin typeface="等线" panose="02010600030101010101" pitchFamily="2" charset="-122"/>
                <a:ea typeface="等线" panose="02010600030101010101" pitchFamily="2" charset="-122"/>
              </a:rPr>
              <a:t>root</a:t>
            </a:r>
            <a:r>
              <a:rPr lang="zh-CN" altLang="en-US" sz="2000" dirty="0">
                <a:latin typeface="等线" panose="02010600030101010101" pitchFamily="2" charset="-122"/>
                <a:ea typeface="等线" panose="02010600030101010101" pitchFamily="2" charset="-122"/>
              </a:rPr>
              <a:t>节点，所以要设为黑色</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都是红色，则设置</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为黑色，</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设为红色，然后</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指针指向</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，并递归执行一次调整操作，直到根节点为止</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是黑色，则对</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节点执行右旋，然后互换</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的颜色即可（当然如果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3.3</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是黑色，此时先围绕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执行一次左旋，然后下面变成（</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）那种形式，接着按照（</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）执行一次即可</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判断删除的节点有没有子节点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如果没有子节点，如果是红色节点，则直接删除即可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1.2</a:t>
            </a:r>
            <a:r>
              <a:rPr lang="zh-CN" altLang="en-US" sz="2000" dirty="0">
                <a:latin typeface="等线" panose="02010600030101010101" pitchFamily="2" charset="-122"/>
                <a:ea typeface="等线" panose="02010600030101010101" pitchFamily="2" charset="-122"/>
              </a:rPr>
              <a:t>如果没有子节点，如果是黑色节点，则转向步骤</a:t>
            </a:r>
            <a:r>
              <a:rPr lang="en-US" altLang="zh-CN" sz="2000" dirty="0">
                <a:latin typeface="等线" panose="02010600030101010101" pitchFamily="2" charset="-122"/>
                <a:ea typeface="等线" panose="02010600030101010101" pitchFamily="2" charset="-122"/>
              </a:rPr>
              <a:t>2</a:t>
            </a:r>
          </a:p>
          <a:p>
            <a:pPr marL="0" indent="0">
              <a:buNone/>
            </a:pPr>
            <a:r>
              <a:rPr lang="en-US" altLang="zh-CN" sz="2000" dirty="0">
                <a:latin typeface="等线" panose="02010600030101010101" pitchFamily="2" charset="-122"/>
                <a:ea typeface="等线" panose="02010600030101010101" pitchFamily="2" charset="-122"/>
              </a:rPr>
              <a:t>1.3</a:t>
            </a:r>
            <a:r>
              <a:rPr lang="zh-CN" altLang="en-US" sz="2000" dirty="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1.4</a:t>
            </a:r>
            <a:r>
              <a:rPr lang="zh-CN" altLang="en-US" sz="2000" dirty="0">
                <a:latin typeface="等线" panose="02010600030101010101" pitchFamily="2" charset="-122"/>
                <a:ea typeface="等线" panose="02010600030101010101" pitchFamily="2" charset="-122"/>
              </a:rPr>
              <a:t>如果只有一个子节点（另一个子节点为空），如果是黑色节点，则意味着其子节点为红色，并且子节点的左右节点都是空，此时只需要将父节点连到子节点上面，再把子节点从红色染成黑色即可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1.5</a:t>
            </a:r>
            <a:r>
              <a:rPr lang="zh-CN" altLang="en-US" sz="2000" dirty="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3824930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2.1</a:t>
            </a:r>
            <a:r>
              <a:rPr lang="zh-CN" altLang="en-US" sz="2000" dirty="0">
                <a:latin typeface="等线" panose="02010600030101010101" pitchFamily="2" charset="-122"/>
                <a:ea typeface="等线" panose="02010600030101010101" pitchFamily="2" charset="-122"/>
              </a:rPr>
              <a:t>如果是这种情况，则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如果是这种情况，其中白色的圈表示黑色红色都可以，则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执行左旋，接着把</a:t>
            </a:r>
            <a:r>
              <a:rPr lang="en-US" altLang="zh-CN" sz="2000" dirty="0">
                <a:latin typeface="等线" panose="02010600030101010101" pitchFamily="2" charset="-122"/>
                <a:ea typeface="等线" panose="02010600030101010101" pitchFamily="2" charset="-122"/>
              </a:rPr>
              <a:t>SR</a:t>
            </a:r>
            <a:r>
              <a:rPr lang="zh-CN" altLang="en-US" sz="2000" dirty="0">
                <a:latin typeface="等线" panose="02010600030101010101" pitchFamily="2" charset="-122"/>
                <a:ea typeface="等线" panose="02010600030101010101" pitchFamily="2" charset="-122"/>
              </a:rPr>
              <a:t>染色成黑色，最后删除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2.3</a:t>
            </a:r>
            <a:r>
              <a:rPr lang="zh-CN" altLang="en-US" sz="2000" dirty="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执行右旋，然后变成了</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所示的情况，最后再按照</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2.4</a:t>
            </a:r>
            <a:r>
              <a:rPr lang="zh-CN" altLang="en-US" sz="2000" dirty="0">
                <a:latin typeface="等线" panose="02010600030101010101" pitchFamily="2" charset="-122"/>
                <a:ea typeface="等线" panose="02010600030101010101" pitchFamily="2" charset="-122"/>
              </a:rPr>
              <a:t>如果是这种情况，如果删除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变成黑色，然后</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变成红色，这样就不会改变</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2.5</a:t>
            </a:r>
            <a:r>
              <a:rPr lang="zh-CN" altLang="en-US" sz="2000" dirty="0">
                <a:latin typeface="等线" panose="02010600030101010101" pitchFamily="2" charset="-122"/>
                <a:ea typeface="等线" panose="02010600030101010101" pitchFamily="2" charset="-122"/>
              </a:rPr>
              <a:t>如果是这种情况，则将兄弟节点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的左右两条线黑节点数都相等了，但经过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这时再以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为起始点，执行新一轮的平衡操作（意思就是待删除节点变成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了，递归继续执行一轮循环，递归的节点不是真删除），再看是上面哪种情况，再进行对应的调整，这样一直向上，直到新的起始点为根节点为止，最后删除最初那个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虚拟机就会把这个弱引用加入到与之关联的引用队列中；接着</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方法插入到已经满了的队列抛出一个</a:t>
            </a:r>
            <a:r>
              <a:rPr lang="en-US" altLang="zh-CN" sz="2000" dirty="0" err="1">
                <a:latin typeface="等线" panose="02010600030101010101" pitchFamily="2" charset="-122"/>
                <a:ea typeface="等线" panose="02010600030101010101" pitchFamily="2" charset="-122"/>
              </a:rPr>
              <a:t>IllegalStateException</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异常，而</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是返回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对象赋值给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对象复制给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底层以单向链表形式存储数据，内部有一个</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putLock</a:t>
            </a:r>
            <a:r>
              <a:rPr lang="zh-CN" altLang="en-US" sz="2000" dirty="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a:latin typeface="等线" panose="02010600030101010101" pitchFamily="2" charset="-122"/>
                <a:ea typeface="等线" panose="02010600030101010101" pitchFamily="2" charset="-122"/>
              </a:rPr>
              <a:t>size</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0</a:t>
            </a:r>
            <a:r>
              <a:rPr lang="zh-CN" altLang="en-US" sz="2000" dirty="0">
                <a:latin typeface="等线" panose="02010600030101010101" pitchFamily="2" charset="-122"/>
                <a:ea typeface="等线" panose="02010600030101010101" pitchFamily="2" charset="-122"/>
              </a:rPr>
              <a:t>，此刻</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在取数据时被阻塞，等到插入数据时需要唤醒</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，以防</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342"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19462</Words>
  <Application>Microsoft Office PowerPoint</Application>
  <PresentationFormat>全屏显示(4:3)</PresentationFormat>
  <Paragraphs>774</Paragraphs>
  <Slides>137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137</vt:i4>
      </vt:variant>
    </vt:vector>
  </HeadingPairs>
  <TitlesOfParts>
    <vt:vector size="147" baseType="lpstr">
      <vt:lpstr>等线</vt:lpstr>
      <vt:lpstr>Arial</vt:lpstr>
      <vt:lpstr>Calibri</vt:lpstr>
      <vt:lpstr>Consolas</vt:lpstr>
      <vt:lpstr>Tw Cen MT</vt:lpstr>
      <vt:lpstr>Wingdings</vt:lpstr>
      <vt:lpstr>Wingdings 2</vt:lpstr>
      <vt:lpstr>中性</vt:lpstr>
      <vt:lpstr>包装程序外壳对象</vt:lpstr>
      <vt:lpstr>程序包</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2019-03-25T16:06:29Z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