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24"/>
  </p:notesMasterIdLst>
  <p:sldIdLst>
    <p:sldId id="256" r:id="rId3"/>
    <p:sldId id="258" r:id="rId4"/>
    <p:sldId id="259" r:id="rId5"/>
    <p:sldId id="260" r:id="rId6"/>
    <p:sldId id="262" r:id="rId7"/>
    <p:sldId id="283" r:id="rId8"/>
    <p:sldId id="263" r:id="rId9"/>
    <p:sldId id="269" r:id="rId10"/>
    <p:sldId id="291" r:id="rId11"/>
    <p:sldId id="294" r:id="rId12"/>
    <p:sldId id="290" r:id="rId13"/>
    <p:sldId id="292" r:id="rId14"/>
    <p:sldId id="293" r:id="rId15"/>
    <p:sldId id="261" r:id="rId16"/>
    <p:sldId id="270" r:id="rId17"/>
    <p:sldId id="298" r:id="rId18"/>
    <p:sldId id="300" r:id="rId19"/>
    <p:sldId id="299" r:id="rId20"/>
    <p:sldId id="271" r:id="rId21"/>
    <p:sldId id="264" r:id="rId22"/>
    <p:sldId id="272" r:id="rId23"/>
    <p:sldId id="265" r:id="rId24"/>
    <p:sldId id="295" r:id="rId25"/>
    <p:sldId id="287" r:id="rId26"/>
    <p:sldId id="288" r:id="rId27"/>
    <p:sldId id="289" r:id="rId28"/>
    <p:sldId id="284" r:id="rId29"/>
    <p:sldId id="285" r:id="rId30"/>
    <p:sldId id="267" r:id="rId31"/>
    <p:sldId id="268" r:id="rId32"/>
    <p:sldId id="280" r:id="rId33"/>
    <p:sldId id="281" r:id="rId34"/>
    <p:sldId id="286" r:id="rId35"/>
    <p:sldId id="282" r:id="rId36"/>
    <p:sldId id="273" r:id="rId37"/>
    <p:sldId id="274" r:id="rId38"/>
    <p:sldId id="276" r:id="rId39"/>
    <p:sldId id="277" r:id="rId40"/>
    <p:sldId id="297" r:id="rId41"/>
    <p:sldId id="278" r:id="rId42"/>
    <p:sldId id="342" r:id="rId43"/>
    <p:sldId id="343" r:id="rId44"/>
    <p:sldId id="296"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44"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32" r:id="rId76"/>
    <p:sldId id="331" r:id="rId77"/>
    <p:sldId id="333" r:id="rId78"/>
    <p:sldId id="334" r:id="rId79"/>
    <p:sldId id="335" r:id="rId80"/>
    <p:sldId id="336" r:id="rId81"/>
    <p:sldId id="338" r:id="rId82"/>
    <p:sldId id="340" r:id="rId83"/>
    <p:sldId id="339" r:id="rId84"/>
    <p:sldId id="345" r:id="rId85"/>
    <p:sldId id="346" r:id="rId86"/>
    <p:sldId id="266" r:id="rId87"/>
    <p:sldId id="347" r:id="rId88"/>
    <p:sldId id="348" r:id="rId89"/>
    <p:sldId id="349" r:id="rId90"/>
    <p:sldId id="353" r:id="rId91"/>
    <p:sldId id="350" r:id="rId92"/>
    <p:sldId id="355" r:id="rId93"/>
    <p:sldId id="351" r:id="rId94"/>
    <p:sldId id="359" r:id="rId95"/>
    <p:sldId id="356" r:id="rId96"/>
    <p:sldId id="357" r:id="rId97"/>
    <p:sldId id="358" r:id="rId98"/>
    <p:sldId id="279" r:id="rId99"/>
    <p:sldId id="362" r:id="rId100"/>
    <p:sldId id="365" r:id="rId101"/>
    <p:sldId id="366" r:id="rId102"/>
    <p:sldId id="361" r:id="rId103"/>
    <p:sldId id="363" r:id="rId104"/>
    <p:sldId id="367" r:id="rId105"/>
    <p:sldId id="368" r:id="rId106"/>
    <p:sldId id="369" r:id="rId107"/>
    <p:sldId id="370" r:id="rId108"/>
    <p:sldId id="374" r:id="rId109"/>
    <p:sldId id="371" r:id="rId110"/>
    <p:sldId id="372" r:id="rId111"/>
    <p:sldId id="373" r:id="rId112"/>
    <p:sldId id="375" r:id="rId113"/>
    <p:sldId id="376" r:id="rId114"/>
    <p:sldId id="377" r:id="rId115"/>
    <p:sldId id="378" r:id="rId116"/>
    <p:sldId id="379" r:id="rId117"/>
    <p:sldId id="380" r:id="rId118"/>
    <p:sldId id="383" r:id="rId119"/>
    <p:sldId id="385" r:id="rId120"/>
    <p:sldId id="386" r:id="rId121"/>
    <p:sldId id="387" r:id="rId122"/>
    <p:sldId id="382" r:id="rId12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p:cViewPr varScale="1">
        <p:scale>
          <a:sx n="114" d="100"/>
          <a:sy n="114" d="100"/>
        </p:scale>
        <p:origin x="14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 loCatId="hierarchy" qsTypeId="urn:microsoft.com/office/officeart/2005/8/quickstyle/simple3" qsCatId="simple" csTypeId="urn:microsoft.com/office/officeart/2005/8/colors/colorful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pt>
    <dgm:pt modelId="{CDFA63B4-65C1-4787-BC32-567F1F83D7EB}" type="pres">
      <dgm:prSet presAssocID="{B39C5BCD-098A-4347-862C-F5877657249B}" presName="rootConnector1" presStyleLbl="node1" presStyleIdx="0" presStyleCnt="0"/>
      <dgm:spPr/>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pt>
    <dgm:pt modelId="{3E36C8D0-8F0D-42EB-A0A9-03F2656842A1}" type="pres">
      <dgm:prSet presAssocID="{3F91D574-4343-4ABB-9E0D-0FF313B435BC}" presName="rootConnector" presStyleLbl="node2" presStyleIdx="0" presStyleCnt="4"/>
      <dgm:spPr/>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pt>
    <dgm:pt modelId="{CDB338CC-3157-45B9-A49F-6D7CA03AB3E5}" type="pres">
      <dgm:prSet presAssocID="{FEA67303-A8E8-4E08-B470-3CDD15D904ED}" presName="rootConnector" presStyleLbl="node3" presStyleIdx="0" presStyleCnt="16"/>
      <dgm:spPr/>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pt>
    <dgm:pt modelId="{3A6A268C-032A-4470-836D-0316B0AC457D}" type="pres">
      <dgm:prSet presAssocID="{764FEDB3-A228-4D37-8A9B-DB190A515626}" presName="rootConnector" presStyleLbl="node3" presStyleIdx="1" presStyleCnt="16"/>
      <dgm:spPr/>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pt>
    <dgm:pt modelId="{BEFC1543-9036-48F2-9269-5EA4B7E31D92}" type="pres">
      <dgm:prSet presAssocID="{F1036260-DD2E-4FB1-95F9-8D1354BFF920}" presName="rootConnector" presStyleLbl="node3" presStyleIdx="2" presStyleCnt="16"/>
      <dgm:spPr/>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pt>
    <dgm:pt modelId="{7256A2DE-88AA-4C96-8A74-04253F9FB318}" type="pres">
      <dgm:prSet presAssocID="{9BFCC528-B884-4FEA-8943-F8157D8BF220}" presName="rootConnector" presStyleLbl="node3" presStyleIdx="3" presStyleCnt="16"/>
      <dgm:spPr/>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pt>
    <dgm:pt modelId="{BA61B94A-6494-40E5-8C23-FE46657D5E69}" type="pres">
      <dgm:prSet presAssocID="{4B982962-50DB-4411-807B-11B1E02E90E9}" presName="rootConnector" presStyleLbl="node4" presStyleIdx="0" presStyleCnt="6"/>
      <dgm:spPr/>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pt>
    <dgm:pt modelId="{A75AD62E-011F-401E-B9A9-56A9645530B7}" type="pres">
      <dgm:prSet presAssocID="{C962054A-B416-40DB-A232-E8CC471DABD3}" presName="rootConnector3" presStyleLbl="asst2" presStyleIdx="0" presStyleCnt="4"/>
      <dgm:spPr/>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pt>
    <dgm:pt modelId="{607BC319-CF86-4767-B144-0241D10CE749}" type="pres">
      <dgm:prSet presAssocID="{E2384581-C7B0-4B59-9722-C7B4F2F27D35}" presName="rootConnector" presStyleLbl="node2" presStyleIdx="1" presStyleCnt="4"/>
      <dgm:spPr/>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pt>
    <dgm:pt modelId="{4F128FBF-2AB1-4B81-9A5A-20BED08D0234}" type="pres">
      <dgm:prSet presAssocID="{5475C6AF-C4FD-40C9-BD5B-FA6A83D4EFCA}" presName="rootConnector" presStyleLbl="node3" presStyleIdx="4" presStyleCnt="16"/>
      <dgm:spPr/>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pt>
    <dgm:pt modelId="{42C5F867-89EB-4764-9F45-943475718641}" type="pres">
      <dgm:prSet presAssocID="{4682E207-348A-44C6-B9EC-508E6CEA31E0}" presName="rootConnector" presStyleLbl="node3" presStyleIdx="5" presStyleCnt="16"/>
      <dgm:spPr/>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pt>
    <dgm:pt modelId="{EEEFADEB-0759-4759-A239-C3D1D682BC71}" type="pres">
      <dgm:prSet presAssocID="{87571CA1-322A-4226-8D06-9418281E5239}" presName="rootConnector" presStyleLbl="node4" presStyleIdx="1" presStyleCnt="6"/>
      <dgm:spPr/>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pt>
    <dgm:pt modelId="{27AE57C7-8632-4F5F-A53F-4E3D737464BC}" type="pres">
      <dgm:prSet presAssocID="{3ADC9A52-BBDE-49A0-B474-8826D36D81DA}" presName="rootConnector3" presStyleLbl="asst2" presStyleIdx="1" presStyleCnt="4"/>
      <dgm:spPr/>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pt>
    <dgm:pt modelId="{3DA4958D-E73E-46EE-B936-44835E1D0618}" type="pres">
      <dgm:prSet presAssocID="{1093E6DF-C7C6-4E42-AB89-8792CFC3D55F}" presName="rootConnector" presStyleLbl="node2" presStyleIdx="2" presStyleCnt="4"/>
      <dgm:spPr/>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pt>
    <dgm:pt modelId="{01AE96DD-1F93-45AF-8A48-C64E46658C0A}" type="pres">
      <dgm:prSet presAssocID="{26C573F7-0C5E-4F0D-AFBC-28AECABBE68B}" presName="rootConnector" presStyleLbl="node3" presStyleIdx="6" presStyleCnt="16"/>
      <dgm:spPr/>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pt>
    <dgm:pt modelId="{DF15E0DB-10D0-4B52-87F5-ECBB7B0243D7}" type="pres">
      <dgm:prSet presAssocID="{2936B725-68A4-43A4-B659-C67068D3AAF4}" presName="rootConnector" presStyleLbl="node4" presStyleIdx="2" presStyleCnt="6"/>
      <dgm:spPr/>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pt>
    <dgm:pt modelId="{D50E66B9-76C0-4208-A4B6-45A3E6B73A6B}" type="pres">
      <dgm:prSet presAssocID="{D621C79B-1093-417D-BCD9-1D22F6234929}" presName="rootConnector" presStyleLbl="node3" presStyleIdx="7" presStyleCnt="16"/>
      <dgm:spPr/>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pt>
    <dgm:pt modelId="{241E6ADE-88A4-49CA-9A1B-34D68D0ED0DC}" type="pres">
      <dgm:prSet presAssocID="{CBD1DE60-5030-4A2E-A23F-1E7235CDFA3D}" presName="rootConnector" presStyleLbl="node3" presStyleIdx="8" presStyleCnt="16"/>
      <dgm:spPr/>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pt>
    <dgm:pt modelId="{ED4255E1-43FE-413E-8758-C3764D6F3EEE}" type="pres">
      <dgm:prSet presAssocID="{0E236896-43CD-42FC-B32F-192EB74F391B}" presName="rootConnector" presStyleLbl="node3" presStyleIdx="9" presStyleCnt="16"/>
      <dgm:spPr/>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pt>
    <dgm:pt modelId="{7ED8D2AC-50CC-48AB-8376-C10BA4276E66}" type="pres">
      <dgm:prSet presAssocID="{2AF10478-4BEF-40AF-8236-B9155D8D1E08}" presName="rootConnector" presStyleLbl="node3" presStyleIdx="10" presStyleCnt="16"/>
      <dgm:spPr/>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pt>
    <dgm:pt modelId="{A1891503-D60C-4197-9240-B88F291BCECC}" type="pres">
      <dgm:prSet presAssocID="{F6453F22-AA27-4CF4-8D5E-30F3F8BE2096}" presName="rootConnector" presStyleLbl="node3" presStyleIdx="11" presStyleCnt="16"/>
      <dgm:spPr/>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pt>
    <dgm:pt modelId="{6F4ECDBB-980E-4EB5-AA97-F473CBD114B8}" type="pres">
      <dgm:prSet presAssocID="{9F798AAC-96A8-4846-B052-A6F4B210D48F}" presName="rootConnector3" presStyleLbl="asst2" presStyleIdx="2" presStyleCnt="4"/>
      <dgm:spPr/>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pt>
    <dgm:pt modelId="{0DB2F46F-993F-497E-AE96-D6DAE47808F1}" type="pres">
      <dgm:prSet presAssocID="{5451D0DA-8927-4321-8673-DC160183DFF2}" presName="rootConnector" presStyleLbl="node2" presStyleIdx="3" presStyleCnt="4"/>
      <dgm:spPr/>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pt>
    <dgm:pt modelId="{FD448389-70AD-49E7-ADF4-8A894997C661}" type="pres">
      <dgm:prSet presAssocID="{DC64D3F0-C9F4-49DC-A469-D9239B234C74}" presName="rootConnector" presStyleLbl="node3" presStyleIdx="12" presStyleCnt="16"/>
      <dgm:spPr/>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pt>
    <dgm:pt modelId="{1B1B755B-EBE8-4B87-87E5-9604FA7B433F}" type="pres">
      <dgm:prSet presAssocID="{200B1E28-C488-41D9-8252-9AF9B8494136}" presName="rootConnector" presStyleLbl="node4" presStyleIdx="3" presStyleCnt="6"/>
      <dgm:spPr/>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pt>
    <dgm:pt modelId="{3FC5ADDA-344D-4162-8411-0E4588DF0549}" type="pres">
      <dgm:prSet presAssocID="{A6C32FA6-5354-4D9E-9B50-F5EAFBA1D64E}" presName="rootConnector" presStyleLbl="node3" presStyleIdx="13" presStyleCnt="16"/>
      <dgm:spPr/>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pt>
    <dgm:pt modelId="{41A22973-D126-4B63-98B3-59F879502B1D}" type="pres">
      <dgm:prSet presAssocID="{2B21418F-7F37-4488-AAB7-91BEFF7AB15F}" presName="rootConnector" presStyleLbl="node4" presStyleIdx="4" presStyleCnt="6"/>
      <dgm:spPr/>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pt>
    <dgm:pt modelId="{B973AC98-2CA1-4F99-9DD9-AE82EFE767F9}" type="pres">
      <dgm:prSet presAssocID="{50DC50F9-9534-4625-BA51-5CE69F224580}" presName="rootConnector" presStyleLbl="node4" presStyleIdx="5" presStyleCnt="6"/>
      <dgm:spPr/>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pt>
    <dgm:pt modelId="{625CEFAC-4CDC-4B2F-A998-97F48CCF00C1}" type="pres">
      <dgm:prSet presAssocID="{D8478D50-B5DF-4927-B8FD-78F7310438E2}" presName="rootConnector" presStyleLbl="node3" presStyleIdx="14" presStyleCnt="16"/>
      <dgm:spPr/>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pt>
    <dgm:pt modelId="{07DD8017-9144-450E-95AD-5CB173DEBC9A}" type="pres">
      <dgm:prSet presAssocID="{E0DD5054-00A0-4400-A7C7-92F4B88EF0DB}" presName="rootConnector" presStyleLbl="node3" presStyleIdx="15" presStyleCnt="16"/>
      <dgm:spPr/>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pt>
    <dgm:pt modelId="{D64BCE32-C110-436F-BAD3-C477EE27FBCA}" type="pres">
      <dgm:prSet presAssocID="{641C988E-E038-4086-9916-71783059EDE0}" presName="rootConnector3" presStyleLbl="asst2" presStyleIdx="3" presStyleCnt="4"/>
      <dgm:spPr/>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pt>
    <dgm:pt modelId="{6A56F4BB-63CC-4593-B87E-1DFDC83226AE}" type="pres">
      <dgm:prSet presAssocID="{B31CFFCD-53D9-40BB-88EB-DAE560401C7C}" presName="rootConnector3" presStyleLbl="asst1" presStyleIdx="0" presStyleCnt="1"/>
      <dgm:spPr/>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96E2D501-99B1-43AE-892F-CFCD42E1A4C6}" type="presOf" srcId="{26C573F7-0C5E-4F0D-AFBC-28AECABBE68B}" destId="{01AE96DD-1F93-45AF-8A48-C64E46658C0A}" srcOrd="1" destOrd="0" presId="urn:microsoft.com/office/officeart/2009/3/layout/HorizontalOrganizationChart"/>
    <dgm:cxn modelId="{5B24D901-A095-4DB7-9253-C76D688751AD}" type="presOf" srcId="{A6C32FA6-5354-4D9E-9B50-F5EAFBA1D64E}" destId="{3FC5ADDA-344D-4162-8411-0E4588DF0549}" srcOrd="1" destOrd="0" presId="urn:microsoft.com/office/officeart/2009/3/layout/HorizontalOrganizationChart"/>
    <dgm:cxn modelId="{2C1DC806-BC00-4C33-881C-183E31639804}" srcId="{3F91D574-4343-4ABB-9E0D-0FF313B435BC}" destId="{9BFCC528-B884-4FEA-8943-F8157D8BF220}" srcOrd="3" destOrd="0" parTransId="{26361355-BF53-4750-9543-CC3548919369}" sibTransId="{FA469B3C-50C3-416C-9F14-A15E6EC36EC7}"/>
    <dgm:cxn modelId="{CFE65F09-16AA-4662-94F4-CC80029672E0}" type="presOf" srcId="{E2384581-C7B0-4B59-9722-C7B4F2F27D35}" destId="{A277647F-4561-45D8-98FA-F3F3EC82BD22}" srcOrd="0" destOrd="0" presId="urn:microsoft.com/office/officeart/2009/3/layout/HorizontalOrganizationChart"/>
    <dgm:cxn modelId="{C284B109-996E-4579-97CE-138EFBC4847E}" type="presOf" srcId="{2AF10478-4BEF-40AF-8236-B9155D8D1E08}" destId="{7ED8D2AC-50CC-48AB-8376-C10BA4276E66}" srcOrd="1" destOrd="0" presId="urn:microsoft.com/office/officeart/2009/3/layout/HorizontalOrganizationChart"/>
    <dgm:cxn modelId="{5B8A1111-A5E7-4469-9846-7C8013095405}" type="presOf" srcId="{B39C5BCD-098A-4347-862C-F5877657249B}" destId="{692C48C2-E7F8-43C2-9A97-ECF36740FAE6}" srcOrd="0" destOrd="0" presId="urn:microsoft.com/office/officeart/2009/3/layout/HorizontalOrganizationChart"/>
    <dgm:cxn modelId="{AAF42012-91A2-45F4-80E6-D6393EFDD4AC}" type="presOf" srcId="{5475C6AF-C4FD-40C9-BD5B-FA6A83D4EFCA}" destId="{EDEA6F5F-A07E-4339-8CBE-BED11944A4D5}" srcOrd="0" destOrd="0" presId="urn:microsoft.com/office/officeart/2009/3/layout/HorizontalOrganizationChart"/>
    <dgm:cxn modelId="{1CA71D13-F723-463F-969E-45B3040790D2}" type="presOf" srcId="{5451D0DA-8927-4321-8673-DC160183DFF2}" destId="{0DB2F46F-993F-497E-AE96-D6DAE47808F1}" srcOrd="1" destOrd="0" presId="urn:microsoft.com/office/officeart/2009/3/layout/HorizontalOrganizationChart"/>
    <dgm:cxn modelId="{47826018-1823-4B95-8614-6E089BAB5AD3}" type="presOf" srcId="{52CC973D-4278-41C2-BF7F-7EDD6B0C1A83}" destId="{EAB3E418-85F8-4921-847D-6834B65545AF}" srcOrd="0" destOrd="0" presId="urn:microsoft.com/office/officeart/2009/3/layout/HorizontalOrganizationChart"/>
    <dgm:cxn modelId="{9AB97A1A-8D1C-4B8B-BE6C-C89BEBB88473}" srcId="{3F91D574-4343-4ABB-9E0D-0FF313B435BC}" destId="{FEA67303-A8E8-4E08-B470-3CDD15D904ED}" srcOrd="0" destOrd="0" parTransId="{024930D0-275D-4AFA-90CB-74355643B879}" sibTransId="{35D9B425-22E0-4181-B341-E6D4847B46E5}"/>
    <dgm:cxn modelId="{9759211E-970C-46A4-B17A-890F41C57F4B}" type="presOf" srcId="{2B19A733-703A-4C9F-93A8-3D21222608A9}" destId="{24252C57-BCB6-4824-9794-C60A37C05D11}" srcOrd="0" destOrd="0" presId="urn:microsoft.com/office/officeart/2009/3/layout/HorizontalOrganizationChart"/>
    <dgm:cxn modelId="{063C481E-07D4-43FC-9A4C-0FC374C9D0CA}" type="presOf" srcId="{C962054A-B416-40DB-A232-E8CC471DABD3}" destId="{AB621ED9-F694-4F64-B40A-A47D0C34BCA3}" srcOrd="0" destOrd="0" presId="urn:microsoft.com/office/officeart/2009/3/layout/HorizontalOrganizationChart"/>
    <dgm:cxn modelId="{D46E6320-5835-4A40-BF37-F08A574B048E}" type="presOf" srcId="{5475C6AF-C4FD-40C9-BD5B-FA6A83D4EFCA}" destId="{4F128FBF-2AB1-4B81-9A5A-20BED08D0234}" srcOrd="1" destOrd="0" presId="urn:microsoft.com/office/officeart/2009/3/layout/HorizontalOrganizationChart"/>
    <dgm:cxn modelId="{88274D26-A5DE-4E13-B214-84405DF3AA46}" type="presOf" srcId="{D621C79B-1093-417D-BCD9-1D22F6234929}" destId="{D50E66B9-76C0-4208-A4B6-45A3E6B73A6B}" srcOrd="1" destOrd="0" presId="urn:microsoft.com/office/officeart/2009/3/layout/HorizontalOrganizationChart"/>
    <dgm:cxn modelId="{9E2CDC2A-3BB6-44D8-91D5-CBCDE5EB949C}" type="presOf" srcId="{641C988E-E038-4086-9916-71783059EDE0}" destId="{D64BCE32-C110-436F-BAD3-C477EE27FBCA}" srcOrd="1" destOrd="0" presId="urn:microsoft.com/office/officeart/2009/3/layout/HorizontalOrganizationChart"/>
    <dgm:cxn modelId="{5F3F562B-1AA5-42DE-95E8-9BFC4F2DC969}" type="presOf" srcId="{E3D08AD6-75F1-4556-84FF-2E04DC672C06}" destId="{EDDD9904-837A-4488-99A7-6EE94A847580}" srcOrd="0" destOrd="0" presId="urn:microsoft.com/office/officeart/2009/3/layout/HorizontalOrganizationChart"/>
    <dgm:cxn modelId="{60B0AD2E-B5DF-4660-8433-511113F21470}" type="presOf" srcId="{FFC949F8-11B4-43E6-87E2-29AF5B50AD36}" destId="{E56791A9-1142-4396-BF5F-FE30D2C2CE8E}" srcOrd="0" destOrd="0" presId="urn:microsoft.com/office/officeart/2009/3/layout/HorizontalOrganizationChart"/>
    <dgm:cxn modelId="{E5BBED2E-0095-4BFD-8F6F-364FBC0EF797}" type="presOf" srcId="{AC35E964-14AB-480B-A187-27A16DFB6CA6}" destId="{293E1095-0FDC-4B32-9908-6F51A0D27CCD}" srcOrd="0" destOrd="0" presId="urn:microsoft.com/office/officeart/2009/3/layout/HorizontalOrganizationChart"/>
    <dgm:cxn modelId="{708C942F-DDD1-402A-84DA-A5ACC72A8274}" type="presOf" srcId="{E7007D3A-A771-4BCE-B50A-3456EE6A1FDD}" destId="{268D5FEF-9F79-4D75-A6AE-E7631AE07F3D}" srcOrd="0" destOrd="0" presId="urn:microsoft.com/office/officeart/2009/3/layout/HorizontalOrganizationChart"/>
    <dgm:cxn modelId="{8DF6F92F-53C1-4E16-9088-4E647623086F}" type="presOf" srcId="{1093E6DF-C7C6-4E42-AB89-8792CFC3D55F}" destId="{5FDB44AB-2E4E-4BC3-9490-C8927730E670}" srcOrd="0" destOrd="0" presId="urn:microsoft.com/office/officeart/2009/3/layout/HorizontalOrganizationChart"/>
    <dgm:cxn modelId="{744D5435-A5DB-44BC-89F6-ACED33DD394A}" type="presOf" srcId="{F6453F22-AA27-4CF4-8D5E-30F3F8BE2096}" destId="{A1891503-D60C-4197-9240-B88F291BCECC}" srcOrd="1" destOrd="0" presId="urn:microsoft.com/office/officeart/2009/3/layout/HorizontalOrganizationChart"/>
    <dgm:cxn modelId="{2C5A9A35-533C-446C-9A7B-4283D9FAF371}" type="presOf" srcId="{26C573F7-0C5E-4F0D-AFBC-28AECABBE68B}" destId="{88B35053-7408-48A6-922B-0D77F73CC8A2}" srcOrd="0" destOrd="0" presId="urn:microsoft.com/office/officeart/2009/3/layout/HorizontalOrganizationChart"/>
    <dgm:cxn modelId="{ABB7D136-5417-4406-B8BC-BD21DFAB9638}" srcId="{1093E6DF-C7C6-4E42-AB89-8792CFC3D55F}" destId="{0E236896-43CD-42FC-B32F-192EB74F391B}" srcOrd="3" destOrd="0" parTransId="{6E683F71-029F-4FD9-952D-6CBFAB782EEE}" sibTransId="{0B55FB77-1F13-4DA0-A9CB-4351B1018ABC}"/>
    <dgm:cxn modelId="{AF6E6B37-131D-4C17-B74D-C775A63F4CDA}" type="presOf" srcId="{4682E207-348A-44C6-B9EC-508E6CEA31E0}" destId="{42C5F867-89EB-4764-9F45-943475718641}" srcOrd="1" destOrd="0" presId="urn:microsoft.com/office/officeart/2009/3/layout/HorizontalOrganizationChart"/>
    <dgm:cxn modelId="{3993E539-0338-4C62-81B8-739E3CD329F4}" type="presOf" srcId="{1DAD0DB9-22B3-4FCB-8F56-242BB2152177}" destId="{B1723ABB-DEF6-4A96-BFEF-2D085FEB76E7}" srcOrd="0" destOrd="0" presId="urn:microsoft.com/office/officeart/2009/3/layout/HorizontalOrganizationChart"/>
    <dgm:cxn modelId="{08E1013A-18F6-46D1-A94F-AB0017D401C1}" type="presOf" srcId="{2936B725-68A4-43A4-B659-C67068D3AAF4}" destId="{641B0C65-7BCC-42C1-9410-ABB8F68DBC56}" srcOrd="0" destOrd="0" presId="urn:microsoft.com/office/officeart/2009/3/layout/HorizontalOrganizationChart"/>
    <dgm:cxn modelId="{7821413E-4C1A-49C4-8619-AA3F2DAA2B8A}" type="presOf" srcId="{CBD1DE60-5030-4A2E-A23F-1E7235CDFA3D}" destId="{CF7ED4B2-CDF5-470D-AD5A-FAD45259606F}" srcOrd="0" destOrd="0" presId="urn:microsoft.com/office/officeart/2009/3/layout/HorizontalOrganizationChart"/>
    <dgm:cxn modelId="{410FE85B-2BDF-4C8C-A0EF-F0C2E411B6EF}" type="presOf" srcId="{C962054A-B416-40DB-A232-E8CC471DABD3}" destId="{A75AD62E-011F-401E-B9A9-56A9645530B7}" srcOrd="1" destOrd="0" presId="urn:microsoft.com/office/officeart/2009/3/layout/HorizontalOrganizationChart"/>
    <dgm:cxn modelId="{43B5715D-FF76-4A67-ABC9-7718633A33EF}" type="presOf" srcId="{DC64D3F0-C9F4-49DC-A469-D9239B234C74}" destId="{D9212884-0004-4CC0-A961-7C912EEB7221}" srcOrd="0" destOrd="0" presId="urn:microsoft.com/office/officeart/2009/3/layout/HorizontalOrganizationChart"/>
    <dgm:cxn modelId="{A265C05D-AF0C-4DD3-B19A-FCCD8CCEB8E8}" type="presOf" srcId="{50DC50F9-9534-4625-BA51-5CE69F224580}" destId="{B973AC98-2CA1-4F99-9DD9-AE82EFE767F9}" srcOrd="1" destOrd="0" presId="urn:microsoft.com/office/officeart/2009/3/layout/HorizontalOrganizationChart"/>
    <dgm:cxn modelId="{9A8DD15D-7218-4092-B435-5487C4AB2611}" type="presOf" srcId="{65B37071-9DE8-4E7A-918F-494B44739178}" destId="{14F03DA8-3D81-4BDA-94C1-BA4E9D881C76}" srcOrd="0" destOrd="0" presId="urn:microsoft.com/office/officeart/2009/3/layout/HorizontalOrganizationChart"/>
    <dgm:cxn modelId="{124A965E-90F7-42E5-BE90-67FE2522B037}" type="presOf" srcId="{E0DD5054-00A0-4400-A7C7-92F4B88EF0DB}" destId="{567715C3-E773-4DCE-AA7D-FAA52021B981}" srcOrd="0" destOrd="0" presId="urn:microsoft.com/office/officeart/2009/3/layout/HorizontalOrganizationChart"/>
    <dgm:cxn modelId="{A660AE5F-BEC0-4B4D-A150-3F875EEEBE18}" type="presOf" srcId="{9F798AAC-96A8-4846-B052-A6F4B210D48F}" destId="{46A5A490-20A2-4839-B12F-259F9EADAA6F}" srcOrd="0" destOrd="0" presId="urn:microsoft.com/office/officeart/2009/3/layout/HorizontalOrganizationChart"/>
    <dgm:cxn modelId="{9A8C0D61-70B1-405F-96F2-4DAF078FD878}" type="presOf" srcId="{1739414D-B464-4ACF-9A0B-B72830F003B9}" destId="{D7FA53CA-A958-4E12-A754-D34DE565756C}" srcOrd="0" destOrd="0" presId="urn:microsoft.com/office/officeart/2009/3/layout/HorizontalOrganizationChart"/>
    <dgm:cxn modelId="{BA032961-8BEB-48C6-A15F-C8935F0688B0}" srcId="{1093E6DF-C7C6-4E42-AB89-8792CFC3D55F}" destId="{D621C79B-1093-417D-BCD9-1D22F6234929}" srcOrd="1" destOrd="0" parTransId="{1DAD0DB9-22B3-4FCB-8F56-242BB2152177}" sibTransId="{F8B7CEE2-33B7-4FA7-B8FE-FBB942AC042E}"/>
    <dgm:cxn modelId="{F02B0962-3A2E-4A56-9ECF-FD2F79B0A3BE}" srcId="{4682E207-348A-44C6-B9EC-508E6CEA31E0}" destId="{87571CA1-322A-4226-8D06-9418281E5239}" srcOrd="0" destOrd="0" parTransId="{5A831865-7780-4F05-A771-F77FE3353899}" sibTransId="{E9C8FACC-2F16-477D-BBFC-26E04A235409}"/>
    <dgm:cxn modelId="{DFB3C342-C8FE-4964-B38B-ED2415E171E7}" srcId="{3F91D574-4343-4ABB-9E0D-0FF313B435BC}" destId="{764FEDB3-A228-4D37-8A9B-DB190A515626}" srcOrd="1" destOrd="0" parTransId="{407CED1C-156C-4361-B0E8-350557948A11}" sibTransId="{E0F6F918-BA69-4AE7-A08B-267C536563EE}"/>
    <dgm:cxn modelId="{1526C364-DB49-4420-8499-FFD8DDA8167A}" srcId="{1093E6DF-C7C6-4E42-AB89-8792CFC3D55F}" destId="{2AF10478-4BEF-40AF-8236-B9155D8D1E08}" srcOrd="4" destOrd="0" parTransId="{E3D08AD6-75F1-4556-84FF-2E04DC672C06}" sibTransId="{7BE9017B-E98B-4DEC-B5E4-430B21AF137E}"/>
    <dgm:cxn modelId="{32E5C764-7C9B-42FC-B8A6-2AD60DBA69A3}" srcId="{A6C32FA6-5354-4D9E-9B50-F5EAFBA1D64E}" destId="{50DC50F9-9534-4625-BA51-5CE69F224580}" srcOrd="1" destOrd="0" parTransId="{52CC973D-4278-41C2-BF7F-7EDD6B0C1A83}" sibTransId="{368C44C9-BEED-434D-89D9-07EB4E833651}"/>
    <dgm:cxn modelId="{2D665145-293F-47A0-BACF-8E044FA9268C}" type="presOf" srcId="{E0DD5054-00A0-4400-A7C7-92F4B88EF0DB}" destId="{07DD8017-9144-450E-95AD-5CB173DEBC9A}" srcOrd="1" destOrd="0" presId="urn:microsoft.com/office/officeart/2009/3/layout/HorizontalOrganizationChart"/>
    <dgm:cxn modelId="{1DEF2D46-36C9-4EAE-B0EF-2D31D74BEC95}" type="presOf" srcId="{87571CA1-322A-4226-8D06-9418281E5239}" destId="{EEEFADEB-0759-4759-A239-C3D1D682BC71}" srcOrd="1" destOrd="0" presId="urn:microsoft.com/office/officeart/2009/3/layout/HorizontalOrganizationChart"/>
    <dgm:cxn modelId="{46A8EE47-833F-476A-85C8-DA8CE9CFF8E9}" srcId="{1093E6DF-C7C6-4E42-AB89-8792CFC3D55F}" destId="{26C573F7-0C5E-4F0D-AFBC-28AECABBE68B}" srcOrd="0" destOrd="0" parTransId="{1739414D-B464-4ACF-9A0B-B72830F003B9}" sibTransId="{95F00D99-6323-42A8-835A-F675583178E5}"/>
    <dgm:cxn modelId="{AB544469-87E4-44EF-984A-372DFF2E6095}" type="presOf" srcId="{3AE95843-9243-4C13-BD82-DAB3328DBFB7}" destId="{5B6E6B7D-0D83-4827-9CEF-41D3CFA8E76D}" srcOrd="0" destOrd="0" presId="urn:microsoft.com/office/officeart/2009/3/layout/HorizontalOrganizationChart"/>
    <dgm:cxn modelId="{BD717249-8E00-4798-8E98-7C0414906E57}" srcId="{1093E6DF-C7C6-4E42-AB89-8792CFC3D55F}" destId="{F6453F22-AA27-4CF4-8D5E-30F3F8BE2096}" srcOrd="5" destOrd="0" parTransId="{2F4FCF20-1597-4A8F-B6BF-1A2AAF16F02D}" sibTransId="{A7A2381A-E78A-459C-AAC5-78B3EF96B33F}"/>
    <dgm:cxn modelId="{68928F69-853B-4EC0-A57C-C809D79AFA59}" srcId="{B39C5BCD-098A-4347-862C-F5877657249B}" destId="{B31CFFCD-53D9-40BB-88EB-DAE560401C7C}" srcOrd="4" destOrd="0" parTransId="{E8FE4B20-C538-4EA1-8E24-251255576657}" sibTransId="{8DA503C5-3513-45FE-A551-05DD6AEB6A6F}"/>
    <dgm:cxn modelId="{ED49CF69-FC7C-4F9D-BAB6-F67FDAF69529}" type="presOf" srcId="{1093E6DF-C7C6-4E42-AB89-8792CFC3D55F}" destId="{3DA4958D-E73E-46EE-B936-44835E1D0618}" srcOrd="1" destOrd="0" presId="urn:microsoft.com/office/officeart/2009/3/layout/HorizontalOrganizationChart"/>
    <dgm:cxn modelId="{D62D7C6B-BE6F-4D38-9F8E-B7BE9F2D073B}" type="presOf" srcId="{5451D0DA-8927-4321-8673-DC160183DFF2}" destId="{C1767CF8-1538-4BE0-8F6D-D67A51FCFB7A}" srcOrd="0" destOrd="0" presId="urn:microsoft.com/office/officeart/2009/3/layout/HorizontalOrganizationChart"/>
    <dgm:cxn modelId="{1DC78D6C-8E48-4821-9BF3-9CBDF4EDBA80}" type="presOf" srcId="{50DC50F9-9534-4625-BA51-5CE69F224580}" destId="{31EB929E-D86B-4C3D-BDFD-40409485214A}" srcOrd="0" destOrd="0" presId="urn:microsoft.com/office/officeart/2009/3/layout/HorizontalOrganizationChart"/>
    <dgm:cxn modelId="{0B9C564E-64C2-48A0-A35C-1489245D43C6}" type="presOf" srcId="{59002AFA-2787-425E-AFC2-C3D7012F5D45}" destId="{E0399885-808A-4D05-8C36-4D465D140B8B}" srcOrd="0" destOrd="0" presId="urn:microsoft.com/office/officeart/2009/3/layout/HorizontalOrganizationChart"/>
    <dgm:cxn modelId="{472FF56E-21D1-4071-9341-C7374294EE04}" type="presOf" srcId="{FEA67303-A8E8-4E08-B470-3CDD15D904ED}" destId="{129634B6-7A67-4F8D-A2C2-3B74A04B848D}" srcOrd="0" destOrd="0" presId="urn:microsoft.com/office/officeart/2009/3/layout/HorizontalOrganizationChart"/>
    <dgm:cxn modelId="{C61B176F-C3DC-483B-B519-F40880DD1D68}" type="presOf" srcId="{DF1300E7-B77C-4F17-9F41-9FF9CD450F73}" destId="{EBED21E0-138C-4132-B604-8083A64C31F2}" srcOrd="0" destOrd="0" presId="urn:microsoft.com/office/officeart/2009/3/layout/HorizontalOrganizationChart"/>
    <dgm:cxn modelId="{BC98284F-920F-420C-8D8B-B98F24EE9FA4}" type="presOf" srcId="{200B1E28-C488-41D9-8252-9AF9B8494136}" destId="{1638F524-969C-4147-9211-0EDD267290FA}" srcOrd="0" destOrd="0" presId="urn:microsoft.com/office/officeart/2009/3/layout/HorizontalOrganizationChart"/>
    <dgm:cxn modelId="{F1A3D94F-7F1D-481B-970C-8E9F28C4BF94}" type="presOf" srcId="{3ADC9A52-BBDE-49A0-B474-8826D36D81DA}" destId="{27AE57C7-8632-4F5F-A53F-4E3D737464BC}" srcOrd="1" destOrd="0" presId="urn:microsoft.com/office/officeart/2009/3/layout/HorizontalOrganizationChart"/>
    <dgm:cxn modelId="{DBB76653-81B7-4CCF-B50D-80D561BD0236}" type="presOf" srcId="{A6C32FA6-5354-4D9E-9B50-F5EAFBA1D64E}" destId="{C01F5303-3E23-4D05-8190-C09163A9016A}" srcOrd="0" destOrd="0" presId="urn:microsoft.com/office/officeart/2009/3/layout/HorizontalOrganizationChart"/>
    <dgm:cxn modelId="{921AF854-BAF3-45FA-A1DD-7E4EED1F1F00}" srcId="{E2384581-C7B0-4B59-9722-C7B4F2F27D35}" destId="{4682E207-348A-44C6-B9EC-508E6CEA31E0}" srcOrd="1" destOrd="0" parTransId="{E7007D3A-A771-4BCE-B50A-3456EE6A1FDD}" sibTransId="{52E36ABC-3235-4C2C-9DFE-12197C0E1CD3}"/>
    <dgm:cxn modelId="{668FBB75-494F-4E72-8BE0-B46C80158D6C}" type="presOf" srcId="{3F91D574-4343-4ABB-9E0D-0FF313B435BC}" destId="{B7515707-19EE-488B-9631-C76FEF0329A8}" srcOrd="0" destOrd="0" presId="urn:microsoft.com/office/officeart/2009/3/layout/HorizontalOrganizationChart"/>
    <dgm:cxn modelId="{7D27AD56-C0BB-45EE-9930-AB82729F0831}" srcId="{5451D0DA-8927-4321-8673-DC160183DFF2}" destId="{D8478D50-B5DF-4927-B8FD-78F7310438E2}" srcOrd="2" destOrd="0" parTransId="{CBB30240-F366-4579-8920-F8A44F808F03}" sibTransId="{3C1C1DF2-4D7A-4CC7-965C-D7BFB5E95AAA}"/>
    <dgm:cxn modelId="{82EB0358-22EE-4BF3-A9B1-3E8B8BEF5528}" type="presOf" srcId="{4B982962-50DB-4411-807B-11B1E02E90E9}" destId="{BA61B94A-6494-40E5-8C23-FE46657D5E69}" srcOrd="1" destOrd="0" presId="urn:microsoft.com/office/officeart/2009/3/layout/HorizontalOrganizationChart"/>
    <dgm:cxn modelId="{7FCA5678-331B-4A97-98E8-51617D517F58}" type="presOf" srcId="{D621C79B-1093-417D-BCD9-1D22F6234929}" destId="{5F8E5696-5CDC-411D-8640-219DF7F89296}" srcOrd="0" destOrd="0" presId="urn:microsoft.com/office/officeart/2009/3/layout/HorizontalOrganizationChart"/>
    <dgm:cxn modelId="{BC83BD7A-2B6F-4E89-A621-452AD1DA75FF}" type="presOf" srcId="{9BFCC528-B884-4FEA-8943-F8157D8BF220}" destId="{7256A2DE-88AA-4C96-8A74-04253F9FB318}" srcOrd="1" destOrd="0" presId="urn:microsoft.com/office/officeart/2009/3/layout/HorizontalOrganizationChart"/>
    <dgm:cxn modelId="{CF27247B-0BEF-439B-955D-3C6E27749D09}" type="presOf" srcId="{16E885BE-5FB5-46FD-AD6D-D11021A6DFF8}" destId="{C02DC7CC-EF40-4618-88FD-3B2CBA425279}" srcOrd="0" destOrd="0" presId="urn:microsoft.com/office/officeart/2009/3/layout/HorizontalOrganizationChart"/>
    <dgm:cxn modelId="{5AECE77C-1847-4600-BB7A-022D3D6D9C27}" type="presOf" srcId="{641C988E-E038-4086-9916-71783059EDE0}" destId="{7F5C41E1-30D9-40F8-9E09-433F4C05F07F}" srcOrd="0" destOrd="0" presId="urn:microsoft.com/office/officeart/2009/3/layout/HorizontalOrganizationChart"/>
    <dgm:cxn modelId="{30B7097D-42AD-4FF2-8B83-3D804C77FB4F}" type="presOf" srcId="{9204A79D-B6C4-4C10-8ABA-740C60A1E88B}" destId="{E8A2697D-EC0F-42F4-B3E1-C5A3586FA4C8}" srcOrd="0" destOrd="0" presId="urn:microsoft.com/office/officeart/2009/3/layout/HorizontalOrganizationChart"/>
    <dgm:cxn modelId="{0D5B827E-73E2-41B2-B602-78C8B64DD656}" type="presOf" srcId="{9BFCC528-B884-4FEA-8943-F8157D8BF220}" destId="{5C3927F8-8C24-4AE8-95E1-B078E86AA6E1}" srcOrd="0" destOrd="0" presId="urn:microsoft.com/office/officeart/2009/3/layout/HorizontalOrganizationChart"/>
    <dgm:cxn modelId="{E8F96081-3442-4B97-A62A-AA0809474A19}" type="presOf" srcId="{75AA862B-F7F7-42A7-9F4A-1BB5B7F756AF}" destId="{E45AA138-1FA5-4EF5-BB1A-91B200D429D6}" srcOrd="0" destOrd="0" presId="urn:microsoft.com/office/officeart/2009/3/layout/HorizontalOrganizationChart"/>
    <dgm:cxn modelId="{DD0F3482-5B7B-43B5-A227-E22A480D6399}" type="presOf" srcId="{FA9B583B-C7A9-4765-972D-8889B67A9D03}" destId="{4BDF0A9C-68F3-400F-BA8A-75DBF52FE047}" srcOrd="0" destOrd="0" presId="urn:microsoft.com/office/officeart/2009/3/layout/HorizontalOrganizationChart"/>
    <dgm:cxn modelId="{09E9C482-4476-48C4-819C-990893654D50}" type="presOf" srcId="{87571CA1-322A-4226-8D06-9418281E5239}" destId="{2841A8FF-70D1-4189-99E3-D5417CDA0FA6}" srcOrd="0" destOrd="0" presId="urn:microsoft.com/office/officeart/2009/3/layout/HorizontalOrganizationChart"/>
    <dgm:cxn modelId="{F83AED82-29E1-430C-9BE9-3C2AA9CBB09F}" type="presOf" srcId="{3ADC9A52-BBDE-49A0-B474-8826D36D81DA}" destId="{582DE969-DBAC-45E1-A772-8AC5CD9A03CD}" srcOrd="0" destOrd="0" presId="urn:microsoft.com/office/officeart/2009/3/layout/HorizontalOrganizationChart"/>
    <dgm:cxn modelId="{C8BE3985-E085-450E-85AC-4BD27E80710B}" type="presOf" srcId="{2936B725-68A4-43A4-B659-C67068D3AAF4}" destId="{DF15E0DB-10D0-4B52-87F5-ECBB7B0243D7}" srcOrd="1" destOrd="0" presId="urn:microsoft.com/office/officeart/2009/3/layout/HorizontalOrganizationChart"/>
    <dgm:cxn modelId="{D8CC2786-169B-4D9F-ABB8-2D86750C5D27}" srcId="{A6C32FA6-5354-4D9E-9B50-F5EAFBA1D64E}" destId="{2B21418F-7F37-4488-AAB7-91BEFF7AB15F}" srcOrd="0" destOrd="0" parTransId="{9204A79D-B6C4-4C10-8ABA-740C60A1E88B}" sibTransId="{0672E07A-339E-4565-86DE-508E4B4CED0E}"/>
    <dgm:cxn modelId="{B06BF187-232C-4C90-BA4D-B8B9060D6613}" srcId="{5451D0DA-8927-4321-8673-DC160183DFF2}" destId="{A6C32FA6-5354-4D9E-9B50-F5EAFBA1D64E}" srcOrd="1" destOrd="0" parTransId="{FFC949F8-11B4-43E6-87E2-29AF5B50AD36}" sibTransId="{8A36C9F5-94B3-4A51-B1E3-6C50CFA5945F}"/>
    <dgm:cxn modelId="{6EFE318A-34D5-4DA7-B8AF-910EDE183217}" type="presOf" srcId="{B31CFFCD-53D9-40BB-88EB-DAE560401C7C}" destId="{6A56F4BB-63CC-4593-B87E-1DFDC83226AE}" srcOrd="1" destOrd="0" presId="urn:microsoft.com/office/officeart/2009/3/layout/HorizontalOrganizationChart"/>
    <dgm:cxn modelId="{FC5BAD8E-2ED4-4D63-AA7C-332B3F6B60BF}" type="presOf" srcId="{DC64D3F0-C9F4-49DC-A469-D9239B234C74}" destId="{FD448389-70AD-49E7-ADF4-8A894997C661}" srcOrd="1" destOrd="0" presId="urn:microsoft.com/office/officeart/2009/3/layout/HorizontalOrganizationChart"/>
    <dgm:cxn modelId="{910D4592-23F9-40CD-B67F-06D51CC9C38C}" srcId="{E2384581-C7B0-4B59-9722-C7B4F2F27D35}" destId="{5475C6AF-C4FD-40C9-BD5B-FA6A83D4EFCA}" srcOrd="0" destOrd="0" parTransId="{D58FAC4E-6161-4CF8-B968-BA5850D049ED}" sibTransId="{460187A9-63D0-40F2-BAEE-4F1118C6BC0D}"/>
    <dgm:cxn modelId="{422AB297-A58C-4A55-AB3B-6AB39896A79F}" srcId="{3F91D574-4343-4ABB-9E0D-0FF313B435BC}" destId="{C962054A-B416-40DB-A232-E8CC471DABD3}" srcOrd="4" destOrd="0" parTransId="{DF1300E7-B77C-4F17-9F41-9FF9CD450F73}" sibTransId="{E6716564-562E-40D5-B75A-E84854D154DA}"/>
    <dgm:cxn modelId="{C89AD59B-147D-4E5D-83DA-A4193FB01681}" type="presOf" srcId="{6E683F71-029F-4FD9-952D-6CBFAB782EEE}" destId="{FA194689-A22E-4359-B428-03731994B722}" srcOrd="0" destOrd="0" presId="urn:microsoft.com/office/officeart/2009/3/layout/HorizontalOrganizationChart"/>
    <dgm:cxn modelId="{C74464A2-E35C-4725-B8DF-146F81BA4162}" type="presOf" srcId="{F6453F22-AA27-4CF4-8D5E-30F3F8BE2096}" destId="{6A4610F0-FFFD-4782-B93B-629C2F81352A}" srcOrd="0" destOrd="0" presId="urn:microsoft.com/office/officeart/2009/3/layout/HorizontalOrganizationChart"/>
    <dgm:cxn modelId="{F69B57A6-1D73-4CC4-8186-0CC360480B2C}" type="presOf" srcId="{776846DB-9292-49CD-9B5E-243FB1D15811}" destId="{11E2E7C0-B582-4905-8211-C08A6F6FDC45}" srcOrd="0" destOrd="0" presId="urn:microsoft.com/office/officeart/2009/3/layout/HorizontalOrganizationChart"/>
    <dgm:cxn modelId="{949C68A7-B2DB-47BC-B278-CA48159F85AB}" srcId="{5451D0DA-8927-4321-8673-DC160183DFF2}" destId="{E0DD5054-00A0-4400-A7C7-92F4B88EF0DB}" srcOrd="3" destOrd="0" parTransId="{3AE95843-9243-4C13-BD82-DAB3328DBFB7}" sibTransId="{F90E77C8-491B-41F7-A1DA-168449E291F1}"/>
    <dgm:cxn modelId="{33EF7EA9-702C-4F12-B475-02A1C5C78FD2}" type="presOf" srcId="{764FEDB3-A228-4D37-8A9B-DB190A515626}" destId="{94611532-CB92-475F-95AD-2930C27C6F8E}" srcOrd="0" destOrd="0" presId="urn:microsoft.com/office/officeart/2009/3/layout/HorizontalOrganizationChart"/>
    <dgm:cxn modelId="{B93BE6AA-0E1A-46D5-935C-9D21D5B11F9A}" type="presOf" srcId="{4682E207-348A-44C6-B9EC-508E6CEA31E0}" destId="{66A10FAF-0103-4C5F-95ED-A33EE4E62C61}" srcOrd="0" destOrd="0" presId="urn:microsoft.com/office/officeart/2009/3/layout/HorizontalOrganizationChart"/>
    <dgm:cxn modelId="{A57048AC-109D-486A-A264-CF70D2D65F21}" type="presOf" srcId="{D58FAC4E-6161-4CF8-B968-BA5850D049ED}" destId="{53A0F620-484C-45B5-BA3C-B53777C8721D}" srcOrd="0" destOrd="0" presId="urn:microsoft.com/office/officeart/2009/3/layout/HorizontalOrganizationChart"/>
    <dgm:cxn modelId="{5E0529AD-460E-40B5-8F47-5E38AE01BBC1}" type="presOf" srcId="{D8478D50-B5DF-4927-B8FD-78F7310438E2}" destId="{5FA8D91E-65B4-4017-826A-BCB819E4BF19}" srcOrd="0" destOrd="0" presId="urn:microsoft.com/office/officeart/2009/3/layout/HorizontalOrganizationChart"/>
    <dgm:cxn modelId="{F93BBDAF-0F71-446C-949D-A48D74BD3FB7}" type="presOf" srcId="{2F4FCF20-1597-4A8F-B6BF-1A2AAF16F02D}" destId="{844B8B05-C9F5-40C8-95E2-74D3F5BB3EDF}" srcOrd="0" destOrd="0" presId="urn:microsoft.com/office/officeart/2009/3/layout/HorizontalOrganizationChart"/>
    <dgm:cxn modelId="{CBA17BB0-B6BC-4931-964E-3BE0B73CC011}" srcId="{B39C5BCD-098A-4347-862C-F5877657249B}" destId="{3F91D574-4343-4ABB-9E0D-0FF313B435BC}" srcOrd="0" destOrd="0" parTransId="{75AA862B-F7F7-42A7-9F4A-1BB5B7F756AF}" sibTransId="{05468240-33CB-4EBA-823F-A84982C98BB2}"/>
    <dgm:cxn modelId="{FD0C5DB3-40E4-4C88-8ED1-15263C9ED708}" srcId="{65B37071-9DE8-4E7A-918F-494B44739178}" destId="{B39C5BCD-098A-4347-862C-F5877657249B}" srcOrd="0" destOrd="0" parTransId="{FEF044CF-4B31-4672-B5BA-2EF641E0AA8B}" sibTransId="{CF149D68-7718-418F-B230-D9DA306A3335}"/>
    <dgm:cxn modelId="{2B5B74B4-2F14-4D88-B5B7-8BB95B798B7A}" srcId="{E2384581-C7B0-4B59-9722-C7B4F2F27D35}" destId="{3ADC9A52-BBDE-49A0-B474-8826D36D81DA}" srcOrd="2" destOrd="0" parTransId="{BC5CCA71-110F-4DB7-8E0E-43A14AC6FF4D}" sibTransId="{4B9DD149-3473-4050-B093-DA332801FCCC}"/>
    <dgm:cxn modelId="{84F234B7-6626-4E67-AE49-3D04C7A2ABB2}" type="presOf" srcId="{764FEDB3-A228-4D37-8A9B-DB190A515626}" destId="{3A6A268C-032A-4470-836D-0316B0AC457D}" srcOrd="1" destOrd="0" presId="urn:microsoft.com/office/officeart/2009/3/layout/HorizontalOrganizationChart"/>
    <dgm:cxn modelId="{051B74BB-C027-4796-8263-E78332840DBA}" type="presOf" srcId="{4B982962-50DB-4411-807B-11B1E02E90E9}" destId="{EE45C7BA-93E5-480D-86D7-B36F8A62A0A2}" srcOrd="0" destOrd="0" presId="urn:microsoft.com/office/officeart/2009/3/layout/HorizontalOrganizationChart"/>
    <dgm:cxn modelId="{72E642BD-E501-4A4E-8FFD-1733C6859D94}" type="presOf" srcId="{B31CFFCD-53D9-40BB-88EB-DAE560401C7C}" destId="{18995F4E-D554-441C-96C4-BBB01F3E6D69}" srcOrd="0" destOrd="0" presId="urn:microsoft.com/office/officeart/2009/3/layout/HorizontalOrganizationChart"/>
    <dgm:cxn modelId="{2BDF1ABF-5B05-4CC9-A633-A27AFBFD7BEC}" type="presOf" srcId="{F1036260-DD2E-4FB1-95F9-8D1354BFF920}" destId="{3FEF24FD-B041-438F-9D55-BD1EA43C4428}" srcOrd="0" destOrd="0" presId="urn:microsoft.com/office/officeart/2009/3/layout/HorizontalOrganizationChart"/>
    <dgm:cxn modelId="{0D4923BF-C051-4359-831C-7C6929D29321}" type="presOf" srcId="{569D4187-B714-46B1-ABD8-211DEC76A4A3}" destId="{796FC7F9-F9CF-44DC-9C1B-6F2C1658760A}" srcOrd="0" destOrd="0" presId="urn:microsoft.com/office/officeart/2009/3/layout/HorizontalOrganizationChart"/>
    <dgm:cxn modelId="{8FB826BF-94C8-4645-B64B-64982C0742ED}" srcId="{B39C5BCD-098A-4347-862C-F5877657249B}" destId="{E2384581-C7B0-4B59-9722-C7B4F2F27D35}" srcOrd="1" destOrd="0" parTransId="{8D9D4633-0ABF-444E-B199-BEE98B5E8000}" sibTransId="{26E82E5B-0C3E-431B-9D6F-04DF3C3C342F}"/>
    <dgm:cxn modelId="{EDEF65C1-A7B1-4522-9D70-8CC21074D764}" type="presOf" srcId="{E8FE4B20-C538-4EA1-8E24-251255576657}" destId="{ED5AA0FF-10AA-4F7B-BD3B-3E0C8FAA3614}" srcOrd="0" destOrd="0" presId="urn:microsoft.com/office/officeart/2009/3/layout/HorizontalOrganizationChart"/>
    <dgm:cxn modelId="{6D9C3EC3-550B-4709-ADDF-1E789D4C4E80}" srcId="{26C573F7-0C5E-4F0D-AFBC-28AECABBE68B}" destId="{2936B725-68A4-43A4-B659-C67068D3AAF4}" srcOrd="0" destOrd="0" parTransId="{776846DB-9292-49CD-9B5E-243FB1D15811}" sibTransId="{298CF071-A31D-449E-B6BA-00122CE2A31B}"/>
    <dgm:cxn modelId="{88DBAEC5-BC01-485F-A3D2-58AF05B12639}" type="presOf" srcId="{D8478D50-B5DF-4927-B8FD-78F7310438E2}" destId="{625CEFAC-4CDC-4B2F-A998-97F48CCF00C1}" srcOrd="1" destOrd="0" presId="urn:microsoft.com/office/officeart/2009/3/layout/HorizontalOrganizationChart"/>
    <dgm:cxn modelId="{9FBA70C7-4439-49C4-8446-7E7344F95A35}" type="presOf" srcId="{0E236896-43CD-42FC-B32F-192EB74F391B}" destId="{ED4255E1-43FE-413E-8758-C3764D6F3EEE}" srcOrd="1" destOrd="0" presId="urn:microsoft.com/office/officeart/2009/3/layout/HorizontalOrganizationChart"/>
    <dgm:cxn modelId="{88A073C7-3EF7-4D25-805C-877D125DC90B}" srcId="{1093E6DF-C7C6-4E42-AB89-8792CFC3D55F}" destId="{CBD1DE60-5030-4A2E-A23F-1E7235CDFA3D}" srcOrd="2" destOrd="0" parTransId="{59002AFA-2787-425E-AFC2-C3D7012F5D45}" sibTransId="{9F1C626B-ED08-4430-9A4B-2F5DB7200A35}"/>
    <dgm:cxn modelId="{C08957C9-0913-475F-B469-1F5925B5C425}" type="presOf" srcId="{2B21418F-7F37-4488-AAB7-91BEFF7AB15F}" destId="{41A22973-D126-4B63-98B3-59F879502B1D}" srcOrd="1" destOrd="0" presId="urn:microsoft.com/office/officeart/2009/3/layout/HorizontalOrganizationChart"/>
    <dgm:cxn modelId="{65FB5ACB-1558-45CE-842B-F9120FD609C7}" type="presOf" srcId="{B2E0B9F1-7549-4423-9607-7B92B2A7E697}" destId="{967DB831-7331-4EA6-9391-75447A9FC9FF}" srcOrd="0" destOrd="0" presId="urn:microsoft.com/office/officeart/2009/3/layout/HorizontalOrganizationChart"/>
    <dgm:cxn modelId="{7BA5A4CF-65C8-4FD2-8328-D22E650C4333}" srcId="{3F91D574-4343-4ABB-9E0D-0FF313B435BC}" destId="{F1036260-DD2E-4FB1-95F9-8D1354BFF920}" srcOrd="2" destOrd="0" parTransId="{FA9B583B-C7A9-4765-972D-8889B67A9D03}" sibTransId="{701F3DF6-C921-42E4-A6B4-35BEBA4F54FF}"/>
    <dgm:cxn modelId="{1CDD1BD0-15AE-4C6D-BFD6-01BEF3D85C91}" type="presOf" srcId="{20AC66F5-BBC9-4A40-8CC1-81D255E421B1}" destId="{3565F6DE-0F8D-4B23-A4B1-335ACECFA97F}" srcOrd="0" destOrd="0" presId="urn:microsoft.com/office/officeart/2009/3/layout/HorizontalOrganizationChart"/>
    <dgm:cxn modelId="{EA1BB6D0-47BF-4173-A9CF-60F7F5A478B5}" type="presOf" srcId="{5A831865-7780-4F05-A771-F77FE3353899}" destId="{0699E793-4C1B-48C0-8E6D-07CBE11F8E43}" srcOrd="0" destOrd="0" presId="urn:microsoft.com/office/officeart/2009/3/layout/HorizontalOrganizationChart"/>
    <dgm:cxn modelId="{429D43D1-A2C4-4A62-9A8F-D60F9AAB9C33}" type="presOf" srcId="{407CED1C-156C-4361-B0E8-350557948A11}" destId="{B29777C7-1ED0-4E06-98DC-7B3490D156CC}" srcOrd="0" destOrd="0" presId="urn:microsoft.com/office/officeart/2009/3/layout/HorizontalOrganizationChart"/>
    <dgm:cxn modelId="{2B6EC5D2-2421-45F6-9D1B-F198AC885C23}" type="presOf" srcId="{200B1E28-C488-41D9-8252-9AF9B8494136}" destId="{1B1B755B-EBE8-4B87-87E5-9604FA7B433F}" srcOrd="1" destOrd="0" presId="urn:microsoft.com/office/officeart/2009/3/layout/HorizontalOrganizationChart"/>
    <dgm:cxn modelId="{A1CDF8D3-2D85-4B51-8646-BDD9AD3E5459}" type="presOf" srcId="{8D9D4633-0ABF-444E-B199-BEE98B5E8000}" destId="{6DA80983-8767-4970-B69C-61A3064AC89E}" srcOrd="0" destOrd="0" presId="urn:microsoft.com/office/officeart/2009/3/layout/HorizontalOrganizationChart"/>
    <dgm:cxn modelId="{437C7DD4-B56C-429F-8FED-09D6F9D3082F}" type="presOf" srcId="{E2384581-C7B0-4B59-9722-C7B4F2F27D35}" destId="{607BC319-CF86-4767-B144-0241D10CE749}" srcOrd="1" destOrd="0" presId="urn:microsoft.com/office/officeart/2009/3/layout/HorizontalOrganizationChart"/>
    <dgm:cxn modelId="{00E5B0D6-57B5-41F0-B783-4F1192672893}" type="presOf" srcId="{26361355-BF53-4750-9543-CC3548919369}" destId="{A2CAF97B-FAA9-455B-8D96-78BBF69735B7}" srcOrd="0" destOrd="0" presId="urn:microsoft.com/office/officeart/2009/3/layout/HorizontalOrganizationChart"/>
    <dgm:cxn modelId="{E1FD76DC-966D-4019-A034-AA9FD09D0DBA}" type="presOf" srcId="{CBD1DE60-5030-4A2E-A23F-1E7235CDFA3D}" destId="{241E6ADE-88A4-49CA-9A1B-34D68D0ED0DC}" srcOrd="1" destOrd="0" presId="urn:microsoft.com/office/officeart/2009/3/layout/HorizontalOrganizationChart"/>
    <dgm:cxn modelId="{708AD8DC-722F-4EEB-85D0-AD17B4136720}" srcId="{5451D0DA-8927-4321-8673-DC160183DFF2}" destId="{DC64D3F0-C9F4-49DC-A469-D9239B234C74}" srcOrd="0" destOrd="0" parTransId="{C17CB7D6-A6E2-4F60-95BC-E3435B7B1FA2}" sibTransId="{93E461BA-4864-4480-BF23-7DB41C5C2404}"/>
    <dgm:cxn modelId="{65241FDE-B2BC-4C63-B0B9-88861BE38FFE}" type="presOf" srcId="{CBB30240-F366-4579-8920-F8A44F808F03}" destId="{4EBE5FEE-8AD2-4EAB-BDD6-A2800A65A46D}" srcOrd="0" destOrd="0" presId="urn:microsoft.com/office/officeart/2009/3/layout/HorizontalOrganizationChart"/>
    <dgm:cxn modelId="{590EE4DE-5CB1-4568-9A23-AACAB9E92688}" type="presOf" srcId="{BC5CCA71-110F-4DB7-8E0E-43A14AC6FF4D}" destId="{863098FD-5E05-460F-B3B0-50B3396CD4E7}" srcOrd="0" destOrd="0" presId="urn:microsoft.com/office/officeart/2009/3/layout/HorizontalOrganizationChart"/>
    <dgm:cxn modelId="{9EE77EE1-8127-43D1-813E-BD7BB9136B9A}" srcId="{5451D0DA-8927-4321-8673-DC160183DFF2}" destId="{641C988E-E038-4086-9916-71783059EDE0}" srcOrd="4" destOrd="0" parTransId="{2B19A733-703A-4C9F-93A8-3D21222608A9}" sibTransId="{618CF8A7-F1DE-426F-933C-DBFFD84EF793}"/>
    <dgm:cxn modelId="{84D735E3-E96B-4B90-9681-B8678D6481D7}" type="presOf" srcId="{2AF10478-4BEF-40AF-8236-B9155D8D1E08}" destId="{494A1322-720A-41C4-9335-21C963175E8B}" srcOrd="0" destOrd="0" presId="urn:microsoft.com/office/officeart/2009/3/layout/HorizontalOrganizationChart"/>
    <dgm:cxn modelId="{2A33B9E4-0C4C-4D97-B330-D777DE981A57}" type="presOf" srcId="{024930D0-275D-4AFA-90CB-74355643B879}" destId="{E590289A-D6BC-4192-8DD9-70E16E246D97}" srcOrd="0" destOrd="0" presId="urn:microsoft.com/office/officeart/2009/3/layout/HorizontalOrganizationChart"/>
    <dgm:cxn modelId="{7E091BE7-43FA-4EFA-846A-F5CBA2CBFD13}" type="presOf" srcId="{3F91D574-4343-4ABB-9E0D-0FF313B435BC}" destId="{3E36C8D0-8F0D-42EB-A0A9-03F2656842A1}" srcOrd="1" destOrd="0" presId="urn:microsoft.com/office/officeart/2009/3/layout/HorizontalOrganizationChart"/>
    <dgm:cxn modelId="{DC9B46E7-315F-4E01-964A-62C141CA30E9}" type="presOf" srcId="{C17CB7D6-A6E2-4F60-95BC-E3435B7B1FA2}" destId="{7FD33DCB-B30E-49E8-84C8-2DE5E7022B71}" srcOrd="0" destOrd="0" presId="urn:microsoft.com/office/officeart/2009/3/layout/HorizontalOrganizationChart"/>
    <dgm:cxn modelId="{6C2260EB-FEBD-4D84-BDAA-4F89F5057936}" srcId="{DC64D3F0-C9F4-49DC-A469-D9239B234C74}" destId="{200B1E28-C488-41D9-8252-9AF9B8494136}" srcOrd="0" destOrd="0" parTransId="{B2E0B9F1-7549-4423-9607-7B92B2A7E697}" sibTransId="{B2C3C254-2EDB-4E94-9203-D0760B8019EB}"/>
    <dgm:cxn modelId="{567848EB-42FE-4662-9378-EF86C3D72C33}" srcId="{B39C5BCD-098A-4347-862C-F5877657249B}" destId="{5451D0DA-8927-4321-8673-DC160183DFF2}" srcOrd="3" destOrd="0" parTransId="{16E885BE-5FB5-46FD-AD6D-D11021A6DFF8}" sibTransId="{54C15172-06DC-4C1A-913A-B41C14801766}"/>
    <dgm:cxn modelId="{DE0990EB-F754-41C0-AC28-C7135F06CEA2}" type="presOf" srcId="{FEA67303-A8E8-4E08-B470-3CDD15D904ED}" destId="{CDB338CC-3157-45B9-A49F-6D7CA03AB3E5}" srcOrd="1" destOrd="0" presId="urn:microsoft.com/office/officeart/2009/3/layout/HorizontalOrganizationChart"/>
    <dgm:cxn modelId="{CDDCBDF2-8279-4478-8DCD-062E8510B991}" type="presOf" srcId="{9F798AAC-96A8-4846-B052-A6F4B210D48F}" destId="{6F4ECDBB-980E-4EB5-AA97-F473CBD114B8}" srcOrd="1" destOrd="0" presId="urn:microsoft.com/office/officeart/2009/3/layout/HorizontalOrganizationChart"/>
    <dgm:cxn modelId="{764A46F6-6E60-463A-8DDD-2E5F5B912330}" type="presOf" srcId="{F1036260-DD2E-4FB1-95F9-8D1354BFF920}" destId="{BEFC1543-9036-48F2-9269-5EA4B7E31D92}" srcOrd="1" destOrd="0" presId="urn:microsoft.com/office/officeart/2009/3/layout/HorizontalOrganizationChart"/>
    <dgm:cxn modelId="{265CA9F6-725A-4885-B22E-9FEACFEBB878}" type="presOf" srcId="{2B21418F-7F37-4488-AAB7-91BEFF7AB15F}" destId="{BD5DDCDB-5C53-492B-8924-4DFAA7B553DC}" srcOrd="0" destOrd="0" presId="urn:microsoft.com/office/officeart/2009/3/layout/HorizontalOrganizationChart"/>
    <dgm:cxn modelId="{0F4102F9-87D3-4F6F-A3FC-73656ECBA5F7}" srcId="{9BFCC528-B884-4FEA-8943-F8157D8BF220}" destId="{4B982962-50DB-4411-807B-11B1E02E90E9}" srcOrd="0" destOrd="0" parTransId="{AC35E964-14AB-480B-A187-27A16DFB6CA6}" sibTransId="{D8916729-4575-4C57-8BA8-D4097DB570E7}"/>
    <dgm:cxn modelId="{8D7571F9-079C-4FB0-B7E4-A5470E16B842}" type="presOf" srcId="{B39C5BCD-098A-4347-862C-F5877657249B}" destId="{CDFA63B4-65C1-4787-BC32-567F1F83D7EB}" srcOrd="1" destOrd="0" presId="urn:microsoft.com/office/officeart/2009/3/layout/HorizontalOrganizationChart"/>
    <dgm:cxn modelId="{BCC144FC-613C-48D8-B118-C765FD87151B}" srcId="{B39C5BCD-098A-4347-862C-F5877657249B}" destId="{1093E6DF-C7C6-4E42-AB89-8792CFC3D55F}" srcOrd="2" destOrd="0" parTransId="{569D4187-B714-46B1-ABD8-211DEC76A4A3}" sibTransId="{4DB7281B-FAE5-4795-9181-63970F0456AE}"/>
    <dgm:cxn modelId="{B075F0FD-C4A1-41E0-B9EB-09AF13F8DC0B}" type="presOf" srcId="{0E236896-43CD-42FC-B32F-192EB74F391B}" destId="{77D6F297-809B-437D-93CB-2050912627F4}" srcOrd="0" destOrd="0" presId="urn:microsoft.com/office/officeart/2009/3/layout/HorizontalOrganizationChart"/>
    <dgm:cxn modelId="{4BA6EBFE-16D6-4391-A704-2EE4D42432BC}" srcId="{1093E6DF-C7C6-4E42-AB89-8792CFC3D55F}" destId="{9F798AAC-96A8-4846-B052-A6F4B210D48F}" srcOrd="6" destOrd="0" parTransId="{20AC66F5-BBC9-4A40-8CC1-81D255E421B1}" sibTransId="{2C937D60-D39F-40E5-AF24-6B0C357F501E}"/>
    <dgm:cxn modelId="{50927B43-625E-4B21-8713-A216566748EF}" type="presParOf" srcId="{14F03DA8-3D81-4BDA-94C1-BA4E9D881C76}" destId="{9BFF5076-980E-4646-BA46-217100D2F619}" srcOrd="0" destOrd="0" presId="urn:microsoft.com/office/officeart/2009/3/layout/HorizontalOrganizationChart"/>
    <dgm:cxn modelId="{8E07CEFD-52C7-49AA-B1D6-4D6D358F203F}" type="presParOf" srcId="{9BFF5076-980E-4646-BA46-217100D2F619}" destId="{2651523C-760B-4BD7-8341-940B7868D738}" srcOrd="0" destOrd="0" presId="urn:microsoft.com/office/officeart/2009/3/layout/HorizontalOrganizationChart"/>
    <dgm:cxn modelId="{58571E45-65B2-41D7-8F33-646266415B4F}" type="presParOf" srcId="{2651523C-760B-4BD7-8341-940B7868D738}" destId="{692C48C2-E7F8-43C2-9A97-ECF36740FAE6}" srcOrd="0" destOrd="0" presId="urn:microsoft.com/office/officeart/2009/3/layout/HorizontalOrganizationChart"/>
    <dgm:cxn modelId="{CBB9754E-2753-457D-AC48-D74133B9EA1F}" type="presParOf" srcId="{2651523C-760B-4BD7-8341-940B7868D738}" destId="{CDFA63B4-65C1-4787-BC32-567F1F83D7EB}" srcOrd="1" destOrd="0" presId="urn:microsoft.com/office/officeart/2009/3/layout/HorizontalOrganizationChart"/>
    <dgm:cxn modelId="{2AFFA216-3C5F-4B71-BC89-B3B6D949350A}" type="presParOf" srcId="{9BFF5076-980E-4646-BA46-217100D2F619}" destId="{99817B69-0FBF-4505-99C1-C9AA304AEF5B}" srcOrd="1" destOrd="0" presId="urn:microsoft.com/office/officeart/2009/3/layout/HorizontalOrganizationChart"/>
    <dgm:cxn modelId="{432F958F-CB4C-4331-8604-18DDB02E7EBD}" type="presParOf" srcId="{99817B69-0FBF-4505-99C1-C9AA304AEF5B}" destId="{E45AA138-1FA5-4EF5-BB1A-91B200D429D6}" srcOrd="0" destOrd="0" presId="urn:microsoft.com/office/officeart/2009/3/layout/HorizontalOrganizationChart"/>
    <dgm:cxn modelId="{24F37971-149C-40E5-A617-380B153DD601}" type="presParOf" srcId="{99817B69-0FBF-4505-99C1-C9AA304AEF5B}" destId="{F1DC386E-7C67-45B2-A7B8-9F209A87BF89}" srcOrd="1" destOrd="0" presId="urn:microsoft.com/office/officeart/2009/3/layout/HorizontalOrganizationChart"/>
    <dgm:cxn modelId="{29A608B7-3546-434A-AC15-A4D8072C1C3A}" type="presParOf" srcId="{F1DC386E-7C67-45B2-A7B8-9F209A87BF89}" destId="{CA84B558-7629-41E7-B08C-7657ABCC6488}" srcOrd="0" destOrd="0" presId="urn:microsoft.com/office/officeart/2009/3/layout/HorizontalOrganizationChart"/>
    <dgm:cxn modelId="{33A1BEDF-EC7B-4898-BD0C-E769CC67E178}" type="presParOf" srcId="{CA84B558-7629-41E7-B08C-7657ABCC6488}" destId="{B7515707-19EE-488B-9631-C76FEF0329A8}" srcOrd="0" destOrd="0" presId="urn:microsoft.com/office/officeart/2009/3/layout/HorizontalOrganizationChart"/>
    <dgm:cxn modelId="{23429090-ACF6-4150-81A1-8715B711AB0B}" type="presParOf" srcId="{CA84B558-7629-41E7-B08C-7657ABCC6488}" destId="{3E36C8D0-8F0D-42EB-A0A9-03F2656842A1}" srcOrd="1" destOrd="0" presId="urn:microsoft.com/office/officeart/2009/3/layout/HorizontalOrganizationChart"/>
    <dgm:cxn modelId="{88A0B3D4-0238-4E29-AAD3-BCB4F87A487A}" type="presParOf" srcId="{F1DC386E-7C67-45B2-A7B8-9F209A87BF89}" destId="{EF782533-3042-4A92-95C9-1BFD32DCAFB2}" srcOrd="1" destOrd="0" presId="urn:microsoft.com/office/officeart/2009/3/layout/HorizontalOrganizationChart"/>
    <dgm:cxn modelId="{E712C6D5-592F-4590-9800-BD3EF6E1FA73}" type="presParOf" srcId="{EF782533-3042-4A92-95C9-1BFD32DCAFB2}" destId="{E590289A-D6BC-4192-8DD9-70E16E246D97}" srcOrd="0" destOrd="0" presId="urn:microsoft.com/office/officeart/2009/3/layout/HorizontalOrganizationChart"/>
    <dgm:cxn modelId="{DED412BA-B3FE-4868-84BA-08200891354E}" type="presParOf" srcId="{EF782533-3042-4A92-95C9-1BFD32DCAFB2}" destId="{CDE0B5CA-62AF-468B-AA28-67D78A8C1E3A}" srcOrd="1" destOrd="0" presId="urn:microsoft.com/office/officeart/2009/3/layout/HorizontalOrganizationChart"/>
    <dgm:cxn modelId="{3F925442-8455-4269-9233-92C398E7B633}" type="presParOf" srcId="{CDE0B5CA-62AF-468B-AA28-67D78A8C1E3A}" destId="{F4A1D5B2-2C97-400D-9F7A-8906FCEEDBF9}" srcOrd="0" destOrd="0" presId="urn:microsoft.com/office/officeart/2009/3/layout/HorizontalOrganizationChart"/>
    <dgm:cxn modelId="{D8072B85-0312-4EA3-B8CF-E647C4EAF324}" type="presParOf" srcId="{F4A1D5B2-2C97-400D-9F7A-8906FCEEDBF9}" destId="{129634B6-7A67-4F8D-A2C2-3B74A04B848D}" srcOrd="0" destOrd="0" presId="urn:microsoft.com/office/officeart/2009/3/layout/HorizontalOrganizationChart"/>
    <dgm:cxn modelId="{86BABBC5-8ADF-4511-A72E-F7C56E10836F}" type="presParOf" srcId="{F4A1D5B2-2C97-400D-9F7A-8906FCEEDBF9}" destId="{CDB338CC-3157-45B9-A49F-6D7CA03AB3E5}" srcOrd="1" destOrd="0" presId="urn:microsoft.com/office/officeart/2009/3/layout/HorizontalOrganizationChart"/>
    <dgm:cxn modelId="{6379C46E-DD95-4EEE-AB8C-AA5FEC381E0E}" type="presParOf" srcId="{CDE0B5CA-62AF-468B-AA28-67D78A8C1E3A}" destId="{4B94FCD7-7B8D-494E-B08D-62ACD12060DF}" srcOrd="1" destOrd="0" presId="urn:microsoft.com/office/officeart/2009/3/layout/HorizontalOrganizationChart"/>
    <dgm:cxn modelId="{08C7D623-0062-4D86-B7E1-AA6FFD5A4B91}" type="presParOf" srcId="{CDE0B5CA-62AF-468B-AA28-67D78A8C1E3A}" destId="{A44A3FB2-7C75-40BB-A357-C1456B460336}" srcOrd="2" destOrd="0" presId="urn:microsoft.com/office/officeart/2009/3/layout/HorizontalOrganizationChart"/>
    <dgm:cxn modelId="{D36F570A-6903-4F68-A4CE-B85C90D79A5C}" type="presParOf" srcId="{EF782533-3042-4A92-95C9-1BFD32DCAFB2}" destId="{B29777C7-1ED0-4E06-98DC-7B3490D156CC}" srcOrd="2" destOrd="0" presId="urn:microsoft.com/office/officeart/2009/3/layout/HorizontalOrganizationChart"/>
    <dgm:cxn modelId="{02E52A00-0F02-49BB-A38C-29B6798FAD28}" type="presParOf" srcId="{EF782533-3042-4A92-95C9-1BFD32DCAFB2}" destId="{053E2F81-EF65-4CCD-A2E3-4BEA9F125C6E}" srcOrd="3" destOrd="0" presId="urn:microsoft.com/office/officeart/2009/3/layout/HorizontalOrganizationChart"/>
    <dgm:cxn modelId="{779879D6-2AF8-4218-86FB-B79862506E5F}" type="presParOf" srcId="{053E2F81-EF65-4CCD-A2E3-4BEA9F125C6E}" destId="{9D99BDCF-E183-4E6D-8C14-0D28E2ACE361}" srcOrd="0" destOrd="0" presId="urn:microsoft.com/office/officeart/2009/3/layout/HorizontalOrganizationChart"/>
    <dgm:cxn modelId="{48B58278-E5FB-439B-A705-4CA2346AD90D}" type="presParOf" srcId="{9D99BDCF-E183-4E6D-8C14-0D28E2ACE361}" destId="{94611532-CB92-475F-95AD-2930C27C6F8E}" srcOrd="0" destOrd="0" presId="urn:microsoft.com/office/officeart/2009/3/layout/HorizontalOrganizationChart"/>
    <dgm:cxn modelId="{844E54CB-7A1E-4F19-BB5D-17D592FC798D}" type="presParOf" srcId="{9D99BDCF-E183-4E6D-8C14-0D28E2ACE361}" destId="{3A6A268C-032A-4470-836D-0316B0AC457D}" srcOrd="1" destOrd="0" presId="urn:microsoft.com/office/officeart/2009/3/layout/HorizontalOrganizationChart"/>
    <dgm:cxn modelId="{A1F9DCFB-245A-4F9A-B628-203BC37CF68E}" type="presParOf" srcId="{053E2F81-EF65-4CCD-A2E3-4BEA9F125C6E}" destId="{64C5E001-D7C2-4703-A158-E6933C6AF74E}" srcOrd="1" destOrd="0" presId="urn:microsoft.com/office/officeart/2009/3/layout/HorizontalOrganizationChart"/>
    <dgm:cxn modelId="{14B92C56-F0D9-4FC5-BCF5-A20BCAD87281}" type="presParOf" srcId="{053E2F81-EF65-4CCD-A2E3-4BEA9F125C6E}" destId="{F2363927-FA4C-4309-A449-4B4456AA0EB4}" srcOrd="2" destOrd="0" presId="urn:microsoft.com/office/officeart/2009/3/layout/HorizontalOrganizationChart"/>
    <dgm:cxn modelId="{8973671C-429F-4B97-8846-7FBBF9057482}" type="presParOf" srcId="{EF782533-3042-4A92-95C9-1BFD32DCAFB2}" destId="{4BDF0A9C-68F3-400F-BA8A-75DBF52FE047}" srcOrd="4" destOrd="0" presId="urn:microsoft.com/office/officeart/2009/3/layout/HorizontalOrganizationChart"/>
    <dgm:cxn modelId="{4A77F22C-97B2-4561-A5E2-EC4E2699338D}" type="presParOf" srcId="{EF782533-3042-4A92-95C9-1BFD32DCAFB2}" destId="{A255C125-CC0F-42AF-9509-8B741812B2CA}" srcOrd="5" destOrd="0" presId="urn:microsoft.com/office/officeart/2009/3/layout/HorizontalOrganizationChart"/>
    <dgm:cxn modelId="{57A38D36-F8FB-4827-89CE-03ECE969567B}" type="presParOf" srcId="{A255C125-CC0F-42AF-9509-8B741812B2CA}" destId="{A1FCF49A-A519-4A3A-9C60-A185750DB59C}" srcOrd="0" destOrd="0" presId="urn:microsoft.com/office/officeart/2009/3/layout/HorizontalOrganizationChart"/>
    <dgm:cxn modelId="{D95A518F-DA21-4CCE-B997-CC0B4C439842}" type="presParOf" srcId="{A1FCF49A-A519-4A3A-9C60-A185750DB59C}" destId="{3FEF24FD-B041-438F-9D55-BD1EA43C4428}" srcOrd="0" destOrd="0" presId="urn:microsoft.com/office/officeart/2009/3/layout/HorizontalOrganizationChart"/>
    <dgm:cxn modelId="{9671FEE2-BC9B-4685-B51F-CC3841CCC2BA}" type="presParOf" srcId="{A1FCF49A-A519-4A3A-9C60-A185750DB59C}" destId="{BEFC1543-9036-48F2-9269-5EA4B7E31D92}" srcOrd="1" destOrd="0" presId="urn:microsoft.com/office/officeart/2009/3/layout/HorizontalOrganizationChart"/>
    <dgm:cxn modelId="{5CAD89CB-FC6E-4439-85EA-035199C92212}" type="presParOf" srcId="{A255C125-CC0F-42AF-9509-8B741812B2CA}" destId="{1F758A13-E07C-45EB-A9EB-03BA0BAFB3B0}" srcOrd="1" destOrd="0" presId="urn:microsoft.com/office/officeart/2009/3/layout/HorizontalOrganizationChart"/>
    <dgm:cxn modelId="{484EDD8F-7A33-4970-BA66-C9131994A57B}" type="presParOf" srcId="{A255C125-CC0F-42AF-9509-8B741812B2CA}" destId="{CDCB62DD-9ADB-4113-9A85-3CDBFD7090B2}" srcOrd="2" destOrd="0" presId="urn:microsoft.com/office/officeart/2009/3/layout/HorizontalOrganizationChart"/>
    <dgm:cxn modelId="{738F7ADE-7DD1-40CC-BC84-2ED58F166A19}" type="presParOf" srcId="{EF782533-3042-4A92-95C9-1BFD32DCAFB2}" destId="{A2CAF97B-FAA9-455B-8D96-78BBF69735B7}" srcOrd="6" destOrd="0" presId="urn:microsoft.com/office/officeart/2009/3/layout/HorizontalOrganizationChart"/>
    <dgm:cxn modelId="{D7DC90AD-4432-45E9-B78D-7B12747BD2D9}" type="presParOf" srcId="{EF782533-3042-4A92-95C9-1BFD32DCAFB2}" destId="{6B1B8AE5-647E-4250-9571-B809F6D8DE9A}" srcOrd="7" destOrd="0" presId="urn:microsoft.com/office/officeart/2009/3/layout/HorizontalOrganizationChart"/>
    <dgm:cxn modelId="{FC8D2D98-9173-43D0-9E23-FFE9697F8F21}" type="presParOf" srcId="{6B1B8AE5-647E-4250-9571-B809F6D8DE9A}" destId="{B29116EA-998B-4A58-8E1A-1B0F8D865069}" srcOrd="0" destOrd="0" presId="urn:microsoft.com/office/officeart/2009/3/layout/HorizontalOrganizationChart"/>
    <dgm:cxn modelId="{870F081C-A745-4A79-874F-521E32ED0358}" type="presParOf" srcId="{B29116EA-998B-4A58-8E1A-1B0F8D865069}" destId="{5C3927F8-8C24-4AE8-95E1-B078E86AA6E1}" srcOrd="0" destOrd="0" presId="urn:microsoft.com/office/officeart/2009/3/layout/HorizontalOrganizationChart"/>
    <dgm:cxn modelId="{72A68252-FF43-45BD-B6D0-3E04F8BDDB00}" type="presParOf" srcId="{B29116EA-998B-4A58-8E1A-1B0F8D865069}" destId="{7256A2DE-88AA-4C96-8A74-04253F9FB318}" srcOrd="1" destOrd="0" presId="urn:microsoft.com/office/officeart/2009/3/layout/HorizontalOrganizationChart"/>
    <dgm:cxn modelId="{18FB82B4-4668-4FBA-874C-E3CE6FABC23B}" type="presParOf" srcId="{6B1B8AE5-647E-4250-9571-B809F6D8DE9A}" destId="{9C438725-38D9-4796-9833-98179BD259E4}" srcOrd="1" destOrd="0" presId="urn:microsoft.com/office/officeart/2009/3/layout/HorizontalOrganizationChart"/>
    <dgm:cxn modelId="{B58C74A5-BECF-4F43-8F18-D9ABC6A5CCF9}" type="presParOf" srcId="{9C438725-38D9-4796-9833-98179BD259E4}" destId="{293E1095-0FDC-4B32-9908-6F51A0D27CCD}" srcOrd="0" destOrd="0" presId="urn:microsoft.com/office/officeart/2009/3/layout/HorizontalOrganizationChart"/>
    <dgm:cxn modelId="{34C84B06-8103-4A8B-A799-97850E3EC8D5}" type="presParOf" srcId="{9C438725-38D9-4796-9833-98179BD259E4}" destId="{CA806350-1583-44E9-BDC3-288A9A4DEC8E}" srcOrd="1" destOrd="0" presId="urn:microsoft.com/office/officeart/2009/3/layout/HorizontalOrganizationChart"/>
    <dgm:cxn modelId="{0AE81784-1F32-4D64-88FA-2513963838C8}" type="presParOf" srcId="{CA806350-1583-44E9-BDC3-288A9A4DEC8E}" destId="{CEF155AB-4784-4ACB-B1DB-F0B1678B31FE}" srcOrd="0" destOrd="0" presId="urn:microsoft.com/office/officeart/2009/3/layout/HorizontalOrganizationChart"/>
    <dgm:cxn modelId="{CA4491C1-5C47-4038-B7D9-3239D8223889}" type="presParOf" srcId="{CEF155AB-4784-4ACB-B1DB-F0B1678B31FE}" destId="{EE45C7BA-93E5-480D-86D7-B36F8A62A0A2}" srcOrd="0" destOrd="0" presId="urn:microsoft.com/office/officeart/2009/3/layout/HorizontalOrganizationChart"/>
    <dgm:cxn modelId="{4101481A-E3AE-42D9-B32D-35F1C3D7068D}" type="presParOf" srcId="{CEF155AB-4784-4ACB-B1DB-F0B1678B31FE}" destId="{BA61B94A-6494-40E5-8C23-FE46657D5E69}" srcOrd="1" destOrd="0" presId="urn:microsoft.com/office/officeart/2009/3/layout/HorizontalOrganizationChart"/>
    <dgm:cxn modelId="{F5DBA807-6691-4C3B-86AA-3B09DBED9BBD}" type="presParOf" srcId="{CA806350-1583-44E9-BDC3-288A9A4DEC8E}" destId="{D32D7ADB-2E99-43FE-BECC-656454429ECA}" srcOrd="1" destOrd="0" presId="urn:microsoft.com/office/officeart/2009/3/layout/HorizontalOrganizationChart"/>
    <dgm:cxn modelId="{C7B4E4FC-18C0-443B-A939-B80D453186FE}" type="presParOf" srcId="{CA806350-1583-44E9-BDC3-288A9A4DEC8E}" destId="{F209FE1D-AB1F-482F-B19C-877CF0D0151B}" srcOrd="2" destOrd="0" presId="urn:microsoft.com/office/officeart/2009/3/layout/HorizontalOrganizationChart"/>
    <dgm:cxn modelId="{1507CB05-2655-49E2-9F35-655F93846929}" type="presParOf" srcId="{6B1B8AE5-647E-4250-9571-B809F6D8DE9A}" destId="{66DE3336-A207-4F0E-8896-42EB5E3FA051}" srcOrd="2" destOrd="0" presId="urn:microsoft.com/office/officeart/2009/3/layout/HorizontalOrganizationChart"/>
    <dgm:cxn modelId="{B0FC4013-4D99-4069-A3B9-6B077C20539B}" type="presParOf" srcId="{F1DC386E-7C67-45B2-A7B8-9F209A87BF89}" destId="{F9F4EFE5-F93E-4C81-AC5D-C8BDB6AA7F70}" srcOrd="2" destOrd="0" presId="urn:microsoft.com/office/officeart/2009/3/layout/HorizontalOrganizationChart"/>
    <dgm:cxn modelId="{4FB60C3E-3BCD-48F7-B9AE-B35E8B7886A6}" type="presParOf" srcId="{F9F4EFE5-F93E-4C81-AC5D-C8BDB6AA7F70}" destId="{EBED21E0-138C-4132-B604-8083A64C31F2}" srcOrd="0" destOrd="0" presId="urn:microsoft.com/office/officeart/2009/3/layout/HorizontalOrganizationChart"/>
    <dgm:cxn modelId="{7E569770-49EA-4F3F-8CF5-1CA4529A47C9}" type="presParOf" srcId="{F9F4EFE5-F93E-4C81-AC5D-C8BDB6AA7F70}" destId="{666ED7C2-963C-4F5A-9CC6-EB7F3F589169}" srcOrd="1" destOrd="0" presId="urn:microsoft.com/office/officeart/2009/3/layout/HorizontalOrganizationChart"/>
    <dgm:cxn modelId="{667C6FFB-6D1A-4DDE-A052-BC361EB51E9B}" type="presParOf" srcId="{666ED7C2-963C-4F5A-9CC6-EB7F3F589169}" destId="{124EA437-E74D-43FD-A7D1-FF4CB5AC4936}" srcOrd="0" destOrd="0" presId="urn:microsoft.com/office/officeart/2009/3/layout/HorizontalOrganizationChart"/>
    <dgm:cxn modelId="{5E05D51C-3220-4B70-A783-5E4445A4CCFA}" type="presParOf" srcId="{124EA437-E74D-43FD-A7D1-FF4CB5AC4936}" destId="{AB621ED9-F694-4F64-B40A-A47D0C34BCA3}" srcOrd="0" destOrd="0" presId="urn:microsoft.com/office/officeart/2009/3/layout/HorizontalOrganizationChart"/>
    <dgm:cxn modelId="{6BF023DB-4968-4ACF-B0ED-790AFF2F76D0}" type="presParOf" srcId="{124EA437-E74D-43FD-A7D1-FF4CB5AC4936}" destId="{A75AD62E-011F-401E-B9A9-56A9645530B7}" srcOrd="1" destOrd="0" presId="urn:microsoft.com/office/officeart/2009/3/layout/HorizontalOrganizationChart"/>
    <dgm:cxn modelId="{B8E6F5AC-E9AC-4C19-9CB5-CB05BF6966CC}" type="presParOf" srcId="{666ED7C2-963C-4F5A-9CC6-EB7F3F589169}" destId="{4CC194D9-FAC6-42E7-B464-755A8B7A7EAD}" srcOrd="1" destOrd="0" presId="urn:microsoft.com/office/officeart/2009/3/layout/HorizontalOrganizationChart"/>
    <dgm:cxn modelId="{4B2B9157-5371-4686-BC91-C0560F4DC19E}" type="presParOf" srcId="{666ED7C2-963C-4F5A-9CC6-EB7F3F589169}" destId="{8EB32863-6F68-437E-A003-59C9076DFEB3}" srcOrd="2" destOrd="0" presId="urn:microsoft.com/office/officeart/2009/3/layout/HorizontalOrganizationChart"/>
    <dgm:cxn modelId="{6169C7B5-A5CC-4AE1-B1B2-4B6FA8F115FF}" type="presParOf" srcId="{99817B69-0FBF-4505-99C1-C9AA304AEF5B}" destId="{6DA80983-8767-4970-B69C-61A3064AC89E}" srcOrd="2" destOrd="0" presId="urn:microsoft.com/office/officeart/2009/3/layout/HorizontalOrganizationChart"/>
    <dgm:cxn modelId="{2B7497A2-32AE-42E1-AA74-F1319EE185BA}" type="presParOf" srcId="{99817B69-0FBF-4505-99C1-C9AA304AEF5B}" destId="{1F711505-B53F-4772-A30C-F65376EA15C5}" srcOrd="3" destOrd="0" presId="urn:microsoft.com/office/officeart/2009/3/layout/HorizontalOrganizationChart"/>
    <dgm:cxn modelId="{250FB7A1-84F7-4000-A0CC-3E1E0ADFF8BE}" type="presParOf" srcId="{1F711505-B53F-4772-A30C-F65376EA15C5}" destId="{2D4515C3-5AC3-49A1-A382-2D9A8261115F}" srcOrd="0" destOrd="0" presId="urn:microsoft.com/office/officeart/2009/3/layout/HorizontalOrganizationChart"/>
    <dgm:cxn modelId="{15CEAE30-93A6-4879-BE3E-4FBD68D23A16}" type="presParOf" srcId="{2D4515C3-5AC3-49A1-A382-2D9A8261115F}" destId="{A277647F-4561-45D8-98FA-F3F3EC82BD22}" srcOrd="0" destOrd="0" presId="urn:microsoft.com/office/officeart/2009/3/layout/HorizontalOrganizationChart"/>
    <dgm:cxn modelId="{D7E67B87-9673-4CB2-AB9D-2E4BE5228D7E}" type="presParOf" srcId="{2D4515C3-5AC3-49A1-A382-2D9A8261115F}" destId="{607BC319-CF86-4767-B144-0241D10CE749}" srcOrd="1" destOrd="0" presId="urn:microsoft.com/office/officeart/2009/3/layout/HorizontalOrganizationChart"/>
    <dgm:cxn modelId="{B0D5C6CA-E0CE-47DB-92F1-53586E0E4C0A}" type="presParOf" srcId="{1F711505-B53F-4772-A30C-F65376EA15C5}" destId="{A287CB48-0278-44C8-AFD4-B478BACAB711}" srcOrd="1" destOrd="0" presId="urn:microsoft.com/office/officeart/2009/3/layout/HorizontalOrganizationChart"/>
    <dgm:cxn modelId="{E792F81D-D23F-40E3-862C-235A26C9DE11}" type="presParOf" srcId="{A287CB48-0278-44C8-AFD4-B478BACAB711}" destId="{53A0F620-484C-45B5-BA3C-B53777C8721D}" srcOrd="0" destOrd="0" presId="urn:microsoft.com/office/officeart/2009/3/layout/HorizontalOrganizationChart"/>
    <dgm:cxn modelId="{F29F3375-4D8B-4E18-8BFE-255C3D14F216}" type="presParOf" srcId="{A287CB48-0278-44C8-AFD4-B478BACAB711}" destId="{26C33E56-796C-4106-BF0A-EBFFC7E51EA9}" srcOrd="1" destOrd="0" presId="urn:microsoft.com/office/officeart/2009/3/layout/HorizontalOrganizationChart"/>
    <dgm:cxn modelId="{B1AE628A-01A5-42F9-B055-18B758292682}" type="presParOf" srcId="{26C33E56-796C-4106-BF0A-EBFFC7E51EA9}" destId="{E5610741-024B-4930-BC7A-3B3ACDEC823A}" srcOrd="0" destOrd="0" presId="urn:microsoft.com/office/officeart/2009/3/layout/HorizontalOrganizationChart"/>
    <dgm:cxn modelId="{E5163335-CAC5-441D-8C70-F6680045FDDE}" type="presParOf" srcId="{E5610741-024B-4930-BC7A-3B3ACDEC823A}" destId="{EDEA6F5F-A07E-4339-8CBE-BED11944A4D5}" srcOrd="0" destOrd="0" presId="urn:microsoft.com/office/officeart/2009/3/layout/HorizontalOrganizationChart"/>
    <dgm:cxn modelId="{BEB8BC0C-A164-4F89-AC02-63DEEA1AF692}" type="presParOf" srcId="{E5610741-024B-4930-BC7A-3B3ACDEC823A}" destId="{4F128FBF-2AB1-4B81-9A5A-20BED08D0234}" srcOrd="1" destOrd="0" presId="urn:microsoft.com/office/officeart/2009/3/layout/HorizontalOrganizationChart"/>
    <dgm:cxn modelId="{42B82AB0-BC20-48EF-9793-C70BCD4C77A8}" type="presParOf" srcId="{26C33E56-796C-4106-BF0A-EBFFC7E51EA9}" destId="{D2F955DE-751C-4533-8272-E70433B9E3F9}" srcOrd="1" destOrd="0" presId="urn:microsoft.com/office/officeart/2009/3/layout/HorizontalOrganizationChart"/>
    <dgm:cxn modelId="{2291D94B-2611-4DC5-83E7-B0BE85D32E42}" type="presParOf" srcId="{26C33E56-796C-4106-BF0A-EBFFC7E51EA9}" destId="{F109B2CB-5A1A-406D-8903-51EC9D1A2BC0}" srcOrd="2" destOrd="0" presId="urn:microsoft.com/office/officeart/2009/3/layout/HorizontalOrganizationChart"/>
    <dgm:cxn modelId="{E8A52EB4-4BD2-4648-B274-3A849D2FB764}" type="presParOf" srcId="{A287CB48-0278-44C8-AFD4-B478BACAB711}" destId="{268D5FEF-9F79-4D75-A6AE-E7631AE07F3D}" srcOrd="2" destOrd="0" presId="urn:microsoft.com/office/officeart/2009/3/layout/HorizontalOrganizationChart"/>
    <dgm:cxn modelId="{EB12A4A8-6B30-4DFE-A95E-461117B04E33}" type="presParOf" srcId="{A287CB48-0278-44C8-AFD4-B478BACAB711}" destId="{E77A3012-ECFD-43DD-9488-1BA931B91F00}" srcOrd="3" destOrd="0" presId="urn:microsoft.com/office/officeart/2009/3/layout/HorizontalOrganizationChart"/>
    <dgm:cxn modelId="{0CE53E9C-871A-4B1D-B2BF-5EB20D9B2970}" type="presParOf" srcId="{E77A3012-ECFD-43DD-9488-1BA931B91F00}" destId="{A8671FB6-FB57-4F1B-8BC0-0178F8B043F7}" srcOrd="0" destOrd="0" presId="urn:microsoft.com/office/officeart/2009/3/layout/HorizontalOrganizationChart"/>
    <dgm:cxn modelId="{C503B3B2-FE01-40C8-B074-C807ADE88EC9}" type="presParOf" srcId="{A8671FB6-FB57-4F1B-8BC0-0178F8B043F7}" destId="{66A10FAF-0103-4C5F-95ED-A33EE4E62C61}" srcOrd="0" destOrd="0" presId="urn:microsoft.com/office/officeart/2009/3/layout/HorizontalOrganizationChart"/>
    <dgm:cxn modelId="{446DEE08-08FD-4161-9BA9-62BA3A5CA103}" type="presParOf" srcId="{A8671FB6-FB57-4F1B-8BC0-0178F8B043F7}" destId="{42C5F867-89EB-4764-9F45-943475718641}" srcOrd="1" destOrd="0" presId="urn:microsoft.com/office/officeart/2009/3/layout/HorizontalOrganizationChart"/>
    <dgm:cxn modelId="{C71AC93B-0489-41E1-9B34-E09656C7AF68}" type="presParOf" srcId="{E77A3012-ECFD-43DD-9488-1BA931B91F00}" destId="{B6B9B9EC-E33D-4A2E-AF86-8B14D7883C8C}" srcOrd="1" destOrd="0" presId="urn:microsoft.com/office/officeart/2009/3/layout/HorizontalOrganizationChart"/>
    <dgm:cxn modelId="{CAF17293-1E71-48A5-8BC2-A65BBAE1184C}" type="presParOf" srcId="{B6B9B9EC-E33D-4A2E-AF86-8B14D7883C8C}" destId="{0699E793-4C1B-48C0-8E6D-07CBE11F8E43}" srcOrd="0" destOrd="0" presId="urn:microsoft.com/office/officeart/2009/3/layout/HorizontalOrganizationChart"/>
    <dgm:cxn modelId="{B962F177-87CE-4A43-B5C3-5D241BD5E6B4}" type="presParOf" srcId="{B6B9B9EC-E33D-4A2E-AF86-8B14D7883C8C}" destId="{A9952C78-C652-4E23-8292-AE4EEB3440BC}" srcOrd="1" destOrd="0" presId="urn:microsoft.com/office/officeart/2009/3/layout/HorizontalOrganizationChart"/>
    <dgm:cxn modelId="{B9EB3A5F-65BD-4E8F-8A4E-031A09950C68}" type="presParOf" srcId="{A9952C78-C652-4E23-8292-AE4EEB3440BC}" destId="{F7D90D21-299A-48A2-88D7-30D74E5E7A0C}" srcOrd="0" destOrd="0" presId="urn:microsoft.com/office/officeart/2009/3/layout/HorizontalOrganizationChart"/>
    <dgm:cxn modelId="{EF29E2E7-5184-4A30-B58E-B4901173FD03}" type="presParOf" srcId="{F7D90D21-299A-48A2-88D7-30D74E5E7A0C}" destId="{2841A8FF-70D1-4189-99E3-D5417CDA0FA6}" srcOrd="0" destOrd="0" presId="urn:microsoft.com/office/officeart/2009/3/layout/HorizontalOrganizationChart"/>
    <dgm:cxn modelId="{0B7215C3-6D68-4F66-8EAA-1030C9D6B5DC}" type="presParOf" srcId="{F7D90D21-299A-48A2-88D7-30D74E5E7A0C}" destId="{EEEFADEB-0759-4759-A239-C3D1D682BC71}" srcOrd="1" destOrd="0" presId="urn:microsoft.com/office/officeart/2009/3/layout/HorizontalOrganizationChart"/>
    <dgm:cxn modelId="{5997A1C5-FCE2-4717-AB2C-43BEB43BFE5A}" type="presParOf" srcId="{A9952C78-C652-4E23-8292-AE4EEB3440BC}" destId="{BDE80491-9E5D-4A15-BA8E-67A8144863A1}" srcOrd="1" destOrd="0" presId="urn:microsoft.com/office/officeart/2009/3/layout/HorizontalOrganizationChart"/>
    <dgm:cxn modelId="{DF8453A4-30C0-4C48-8292-045C6BAF4FB1}" type="presParOf" srcId="{A9952C78-C652-4E23-8292-AE4EEB3440BC}" destId="{FD97E58B-42AD-49D4-AC33-5C301ABB94D9}" srcOrd="2" destOrd="0" presId="urn:microsoft.com/office/officeart/2009/3/layout/HorizontalOrganizationChart"/>
    <dgm:cxn modelId="{D4E0AEC0-2700-4890-8D5E-AAA9E1908A00}" type="presParOf" srcId="{E77A3012-ECFD-43DD-9488-1BA931B91F00}" destId="{6A9619D6-75E9-488E-BEA5-B6FE1CB58A88}" srcOrd="2" destOrd="0" presId="urn:microsoft.com/office/officeart/2009/3/layout/HorizontalOrganizationChart"/>
    <dgm:cxn modelId="{77E5C522-3218-4E70-A312-63EECA2A71EC}" type="presParOf" srcId="{1F711505-B53F-4772-A30C-F65376EA15C5}" destId="{3AAAFCDE-6D6B-44F6-9F09-DCD25A4FF89A}" srcOrd="2" destOrd="0" presId="urn:microsoft.com/office/officeart/2009/3/layout/HorizontalOrganizationChart"/>
    <dgm:cxn modelId="{701A221A-89B1-4411-83ED-B8B03E4C942B}" type="presParOf" srcId="{3AAAFCDE-6D6B-44F6-9F09-DCD25A4FF89A}" destId="{863098FD-5E05-460F-B3B0-50B3396CD4E7}" srcOrd="0" destOrd="0" presId="urn:microsoft.com/office/officeart/2009/3/layout/HorizontalOrganizationChart"/>
    <dgm:cxn modelId="{B4B38E0C-2DB3-4E71-BFA1-5DDE764D0C64}" type="presParOf" srcId="{3AAAFCDE-6D6B-44F6-9F09-DCD25A4FF89A}" destId="{764D46C7-3E11-4F5F-8819-504ED82753BA}" srcOrd="1" destOrd="0" presId="urn:microsoft.com/office/officeart/2009/3/layout/HorizontalOrganizationChart"/>
    <dgm:cxn modelId="{44FB9B4A-9A76-4573-973B-8C994BB8A302}" type="presParOf" srcId="{764D46C7-3E11-4F5F-8819-504ED82753BA}" destId="{95D32E98-DE33-4146-9CE8-E32EB4827C36}" srcOrd="0" destOrd="0" presId="urn:microsoft.com/office/officeart/2009/3/layout/HorizontalOrganizationChart"/>
    <dgm:cxn modelId="{D81C7703-08F4-4B8D-9C20-37AC2B192F43}" type="presParOf" srcId="{95D32E98-DE33-4146-9CE8-E32EB4827C36}" destId="{582DE969-DBAC-45E1-A772-8AC5CD9A03CD}" srcOrd="0" destOrd="0" presId="urn:microsoft.com/office/officeart/2009/3/layout/HorizontalOrganizationChart"/>
    <dgm:cxn modelId="{02ABF0FF-5395-4A00-857A-17650F93DE72}" type="presParOf" srcId="{95D32E98-DE33-4146-9CE8-E32EB4827C36}" destId="{27AE57C7-8632-4F5F-A53F-4E3D737464BC}" srcOrd="1" destOrd="0" presId="urn:microsoft.com/office/officeart/2009/3/layout/HorizontalOrganizationChart"/>
    <dgm:cxn modelId="{B12BF675-1581-4FAE-B136-2340D0F5B477}" type="presParOf" srcId="{764D46C7-3E11-4F5F-8819-504ED82753BA}" destId="{DB9CCCE5-CF24-44C8-83CD-1F2534A91B87}" srcOrd="1" destOrd="0" presId="urn:microsoft.com/office/officeart/2009/3/layout/HorizontalOrganizationChart"/>
    <dgm:cxn modelId="{8DA2C940-E87C-465C-9A85-96D1D5666CC5}" type="presParOf" srcId="{764D46C7-3E11-4F5F-8819-504ED82753BA}" destId="{D8BD4E27-D005-4EDF-BDD1-60D474626836}" srcOrd="2" destOrd="0" presId="urn:microsoft.com/office/officeart/2009/3/layout/HorizontalOrganizationChart"/>
    <dgm:cxn modelId="{31FE0FC2-0A27-41C4-8E01-FA3AB08B8871}" type="presParOf" srcId="{99817B69-0FBF-4505-99C1-C9AA304AEF5B}" destId="{796FC7F9-F9CF-44DC-9C1B-6F2C1658760A}" srcOrd="4" destOrd="0" presId="urn:microsoft.com/office/officeart/2009/3/layout/HorizontalOrganizationChart"/>
    <dgm:cxn modelId="{A198C166-5C35-4E21-BC66-A55F9C4CFB34}" type="presParOf" srcId="{99817B69-0FBF-4505-99C1-C9AA304AEF5B}" destId="{3DE74768-E278-4F9F-8817-DA04CC1108D9}" srcOrd="5" destOrd="0" presId="urn:microsoft.com/office/officeart/2009/3/layout/HorizontalOrganizationChart"/>
    <dgm:cxn modelId="{D3B9502B-F23B-4ACE-A01D-ECD963F6EAC2}" type="presParOf" srcId="{3DE74768-E278-4F9F-8817-DA04CC1108D9}" destId="{F941CCFC-1561-45E5-B93C-A73847C8B352}" srcOrd="0" destOrd="0" presId="urn:microsoft.com/office/officeart/2009/3/layout/HorizontalOrganizationChart"/>
    <dgm:cxn modelId="{BF70AE70-1742-4696-90BF-E32BB3C1C358}" type="presParOf" srcId="{F941CCFC-1561-45E5-B93C-A73847C8B352}" destId="{5FDB44AB-2E4E-4BC3-9490-C8927730E670}" srcOrd="0" destOrd="0" presId="urn:microsoft.com/office/officeart/2009/3/layout/HorizontalOrganizationChart"/>
    <dgm:cxn modelId="{FBEE6BE6-E0EE-4E46-B165-BF889A633BAA}" type="presParOf" srcId="{F941CCFC-1561-45E5-B93C-A73847C8B352}" destId="{3DA4958D-E73E-46EE-B936-44835E1D0618}" srcOrd="1" destOrd="0" presId="urn:microsoft.com/office/officeart/2009/3/layout/HorizontalOrganizationChart"/>
    <dgm:cxn modelId="{E1BE6C82-8AB2-49FD-A989-018444A438E9}" type="presParOf" srcId="{3DE74768-E278-4F9F-8817-DA04CC1108D9}" destId="{120A17CD-77A1-42B0-ADC8-2B1861B2BABB}" srcOrd="1" destOrd="0" presId="urn:microsoft.com/office/officeart/2009/3/layout/HorizontalOrganizationChart"/>
    <dgm:cxn modelId="{DAAE567F-D9D8-4780-83C2-995C47FE2D9E}" type="presParOf" srcId="{120A17CD-77A1-42B0-ADC8-2B1861B2BABB}" destId="{D7FA53CA-A958-4E12-A754-D34DE565756C}" srcOrd="0" destOrd="0" presId="urn:microsoft.com/office/officeart/2009/3/layout/HorizontalOrganizationChart"/>
    <dgm:cxn modelId="{2B4E153F-4E50-42BA-BF81-27D000B80F15}" type="presParOf" srcId="{120A17CD-77A1-42B0-ADC8-2B1861B2BABB}" destId="{35F85AB8-E851-4F73-9100-E8996D6B0403}" srcOrd="1" destOrd="0" presId="urn:microsoft.com/office/officeart/2009/3/layout/HorizontalOrganizationChart"/>
    <dgm:cxn modelId="{2B43BE52-28AD-4F71-87F0-3A83A820844F}" type="presParOf" srcId="{35F85AB8-E851-4F73-9100-E8996D6B0403}" destId="{4D951364-55DC-458D-BE3C-2BF1171B820B}" srcOrd="0" destOrd="0" presId="urn:microsoft.com/office/officeart/2009/3/layout/HorizontalOrganizationChart"/>
    <dgm:cxn modelId="{DF181EE2-4C57-4A8A-B28D-5072CFAA43F3}" type="presParOf" srcId="{4D951364-55DC-458D-BE3C-2BF1171B820B}" destId="{88B35053-7408-48A6-922B-0D77F73CC8A2}" srcOrd="0" destOrd="0" presId="urn:microsoft.com/office/officeart/2009/3/layout/HorizontalOrganizationChart"/>
    <dgm:cxn modelId="{E0B060EF-6307-48D1-9567-0C13C8001A4F}" type="presParOf" srcId="{4D951364-55DC-458D-BE3C-2BF1171B820B}" destId="{01AE96DD-1F93-45AF-8A48-C64E46658C0A}" srcOrd="1" destOrd="0" presId="urn:microsoft.com/office/officeart/2009/3/layout/HorizontalOrganizationChart"/>
    <dgm:cxn modelId="{28457020-4B6B-4DD8-992D-B672FDAEB69D}" type="presParOf" srcId="{35F85AB8-E851-4F73-9100-E8996D6B0403}" destId="{C3050B01-215A-4AE8-8907-270D1DF02BFF}" srcOrd="1" destOrd="0" presId="urn:microsoft.com/office/officeart/2009/3/layout/HorizontalOrganizationChart"/>
    <dgm:cxn modelId="{90FAFB1E-AE9B-4E25-AEAF-F105E3CC68DD}" type="presParOf" srcId="{C3050B01-215A-4AE8-8907-270D1DF02BFF}" destId="{11E2E7C0-B582-4905-8211-C08A6F6FDC45}" srcOrd="0" destOrd="0" presId="urn:microsoft.com/office/officeart/2009/3/layout/HorizontalOrganizationChart"/>
    <dgm:cxn modelId="{9FC374C4-26FB-49FC-87B3-CA713B69B52B}" type="presParOf" srcId="{C3050B01-215A-4AE8-8907-270D1DF02BFF}" destId="{E8700AA6-1E58-4E72-98EB-AF91EA05FF85}" srcOrd="1" destOrd="0" presId="urn:microsoft.com/office/officeart/2009/3/layout/HorizontalOrganizationChart"/>
    <dgm:cxn modelId="{CD00AAB4-BAF5-4313-BAD6-FF2FD4917365}" type="presParOf" srcId="{E8700AA6-1E58-4E72-98EB-AF91EA05FF85}" destId="{027CC317-9F7B-47EF-ABE8-E9719C8D9DB2}" srcOrd="0" destOrd="0" presId="urn:microsoft.com/office/officeart/2009/3/layout/HorizontalOrganizationChart"/>
    <dgm:cxn modelId="{98B60625-9F9B-4912-A110-F31D5C9ED586}" type="presParOf" srcId="{027CC317-9F7B-47EF-ABE8-E9719C8D9DB2}" destId="{641B0C65-7BCC-42C1-9410-ABB8F68DBC56}" srcOrd="0" destOrd="0" presId="urn:microsoft.com/office/officeart/2009/3/layout/HorizontalOrganizationChart"/>
    <dgm:cxn modelId="{1EF56BF4-9E81-4558-92E7-FCC01C32DE2B}" type="presParOf" srcId="{027CC317-9F7B-47EF-ABE8-E9719C8D9DB2}" destId="{DF15E0DB-10D0-4B52-87F5-ECBB7B0243D7}" srcOrd="1" destOrd="0" presId="urn:microsoft.com/office/officeart/2009/3/layout/HorizontalOrganizationChart"/>
    <dgm:cxn modelId="{11771365-1013-4B83-B888-A9055ABFD4A6}" type="presParOf" srcId="{E8700AA6-1E58-4E72-98EB-AF91EA05FF85}" destId="{69592970-B59F-4223-B592-1DC105108D3D}" srcOrd="1" destOrd="0" presId="urn:microsoft.com/office/officeart/2009/3/layout/HorizontalOrganizationChart"/>
    <dgm:cxn modelId="{E28A0B46-512C-49E8-A097-EF5FE1F7CCFD}" type="presParOf" srcId="{E8700AA6-1E58-4E72-98EB-AF91EA05FF85}" destId="{CBA117BE-461A-4315-956A-3A77204BE0E6}" srcOrd="2" destOrd="0" presId="urn:microsoft.com/office/officeart/2009/3/layout/HorizontalOrganizationChart"/>
    <dgm:cxn modelId="{12107C06-ECCC-4DF7-8A7C-B3AE10564658}" type="presParOf" srcId="{35F85AB8-E851-4F73-9100-E8996D6B0403}" destId="{11308D40-5EFD-4E31-8397-5848EEF4C9CF}" srcOrd="2" destOrd="0" presId="urn:microsoft.com/office/officeart/2009/3/layout/HorizontalOrganizationChart"/>
    <dgm:cxn modelId="{7EBE3BF3-82F3-4E42-81B1-D4817EBA199F}" type="presParOf" srcId="{120A17CD-77A1-42B0-ADC8-2B1861B2BABB}" destId="{B1723ABB-DEF6-4A96-BFEF-2D085FEB76E7}" srcOrd="2" destOrd="0" presId="urn:microsoft.com/office/officeart/2009/3/layout/HorizontalOrganizationChart"/>
    <dgm:cxn modelId="{C5D742A1-D0EA-4318-A77E-D9EAF4CABD7B}" type="presParOf" srcId="{120A17CD-77A1-42B0-ADC8-2B1861B2BABB}" destId="{7776AC48-41C3-4FFE-BE97-67298CD1ED87}" srcOrd="3" destOrd="0" presId="urn:microsoft.com/office/officeart/2009/3/layout/HorizontalOrganizationChart"/>
    <dgm:cxn modelId="{CFDAB8C1-C485-4EA1-9D21-BFBBAFC15A79}" type="presParOf" srcId="{7776AC48-41C3-4FFE-BE97-67298CD1ED87}" destId="{3CC6F9A9-F3F2-41FB-AAB9-4EF3B4A89D51}" srcOrd="0" destOrd="0" presId="urn:microsoft.com/office/officeart/2009/3/layout/HorizontalOrganizationChart"/>
    <dgm:cxn modelId="{E3B4CC36-1CEC-49A8-9F1D-49AE413B8ACB}" type="presParOf" srcId="{3CC6F9A9-F3F2-41FB-AAB9-4EF3B4A89D51}" destId="{5F8E5696-5CDC-411D-8640-219DF7F89296}" srcOrd="0" destOrd="0" presId="urn:microsoft.com/office/officeart/2009/3/layout/HorizontalOrganizationChart"/>
    <dgm:cxn modelId="{99B881FA-22FE-42DA-8DB7-AC089A1EA052}" type="presParOf" srcId="{3CC6F9A9-F3F2-41FB-AAB9-4EF3B4A89D51}" destId="{D50E66B9-76C0-4208-A4B6-45A3E6B73A6B}" srcOrd="1" destOrd="0" presId="urn:microsoft.com/office/officeart/2009/3/layout/HorizontalOrganizationChart"/>
    <dgm:cxn modelId="{C469513D-D46D-48AC-997F-6247C12A524F}" type="presParOf" srcId="{7776AC48-41C3-4FFE-BE97-67298CD1ED87}" destId="{BB88AB36-D122-4D5A-A5F3-24C0BD2DC639}" srcOrd="1" destOrd="0" presId="urn:microsoft.com/office/officeart/2009/3/layout/HorizontalOrganizationChart"/>
    <dgm:cxn modelId="{74936388-6068-4361-8062-066BA9CD09EA}" type="presParOf" srcId="{7776AC48-41C3-4FFE-BE97-67298CD1ED87}" destId="{1E4AA231-54E6-4766-8F87-4F3BB60D8C52}" srcOrd="2" destOrd="0" presId="urn:microsoft.com/office/officeart/2009/3/layout/HorizontalOrganizationChart"/>
    <dgm:cxn modelId="{ED6B82E7-B44A-4A12-BEB4-8A37D34641A9}" type="presParOf" srcId="{120A17CD-77A1-42B0-ADC8-2B1861B2BABB}" destId="{E0399885-808A-4D05-8C36-4D465D140B8B}" srcOrd="4" destOrd="0" presId="urn:microsoft.com/office/officeart/2009/3/layout/HorizontalOrganizationChart"/>
    <dgm:cxn modelId="{C0D22874-9221-4EA0-B6B0-7F3842E36926}" type="presParOf" srcId="{120A17CD-77A1-42B0-ADC8-2B1861B2BABB}" destId="{260A30B4-D548-48FE-82FB-DB7346329259}" srcOrd="5" destOrd="0" presId="urn:microsoft.com/office/officeart/2009/3/layout/HorizontalOrganizationChart"/>
    <dgm:cxn modelId="{9BCBB60A-4749-4F08-BAEF-3F297989CA54}" type="presParOf" srcId="{260A30B4-D548-48FE-82FB-DB7346329259}" destId="{591F4D9B-3B28-4E4C-9F28-B1C8AEF87C85}" srcOrd="0" destOrd="0" presId="urn:microsoft.com/office/officeart/2009/3/layout/HorizontalOrganizationChart"/>
    <dgm:cxn modelId="{3EED3075-942C-44EC-BB85-A719ED1A88B6}" type="presParOf" srcId="{591F4D9B-3B28-4E4C-9F28-B1C8AEF87C85}" destId="{CF7ED4B2-CDF5-470D-AD5A-FAD45259606F}" srcOrd="0" destOrd="0" presId="urn:microsoft.com/office/officeart/2009/3/layout/HorizontalOrganizationChart"/>
    <dgm:cxn modelId="{4DA039D7-AF26-4F93-83F3-3E3F171D3C86}" type="presParOf" srcId="{591F4D9B-3B28-4E4C-9F28-B1C8AEF87C85}" destId="{241E6ADE-88A4-49CA-9A1B-34D68D0ED0DC}" srcOrd="1" destOrd="0" presId="urn:microsoft.com/office/officeart/2009/3/layout/HorizontalOrganizationChart"/>
    <dgm:cxn modelId="{8B8F4AFF-3184-4251-855B-490101F70928}" type="presParOf" srcId="{260A30B4-D548-48FE-82FB-DB7346329259}" destId="{1AE2E696-E4F1-4F1F-91E2-0666DDE5F574}" srcOrd="1" destOrd="0" presId="urn:microsoft.com/office/officeart/2009/3/layout/HorizontalOrganizationChart"/>
    <dgm:cxn modelId="{28C7756F-C239-4E68-A904-248D2F6BF534}" type="presParOf" srcId="{260A30B4-D548-48FE-82FB-DB7346329259}" destId="{98CE8EC4-AB5B-4577-967E-20322E0B17BB}" srcOrd="2" destOrd="0" presId="urn:microsoft.com/office/officeart/2009/3/layout/HorizontalOrganizationChart"/>
    <dgm:cxn modelId="{B54C600D-D37F-466B-9682-0C592DF8E9AF}" type="presParOf" srcId="{120A17CD-77A1-42B0-ADC8-2B1861B2BABB}" destId="{FA194689-A22E-4359-B428-03731994B722}" srcOrd="6" destOrd="0" presId="urn:microsoft.com/office/officeart/2009/3/layout/HorizontalOrganizationChart"/>
    <dgm:cxn modelId="{56C78FDE-A917-4E84-8299-1F224063FBF9}" type="presParOf" srcId="{120A17CD-77A1-42B0-ADC8-2B1861B2BABB}" destId="{487E3932-5717-45BD-A8B7-788579092DC3}" srcOrd="7" destOrd="0" presId="urn:microsoft.com/office/officeart/2009/3/layout/HorizontalOrganizationChart"/>
    <dgm:cxn modelId="{067552E4-5275-4F87-B15B-7998F751A93D}" type="presParOf" srcId="{487E3932-5717-45BD-A8B7-788579092DC3}" destId="{6EAD15CF-6372-452D-9CC3-6982469BDC52}" srcOrd="0" destOrd="0" presId="urn:microsoft.com/office/officeart/2009/3/layout/HorizontalOrganizationChart"/>
    <dgm:cxn modelId="{EE8AB894-B186-4445-B4D7-04DDEA902D33}" type="presParOf" srcId="{6EAD15CF-6372-452D-9CC3-6982469BDC52}" destId="{77D6F297-809B-437D-93CB-2050912627F4}" srcOrd="0" destOrd="0" presId="urn:microsoft.com/office/officeart/2009/3/layout/HorizontalOrganizationChart"/>
    <dgm:cxn modelId="{006EFE13-D106-4798-8367-A67FD1086554}" type="presParOf" srcId="{6EAD15CF-6372-452D-9CC3-6982469BDC52}" destId="{ED4255E1-43FE-413E-8758-C3764D6F3EEE}" srcOrd="1" destOrd="0" presId="urn:microsoft.com/office/officeart/2009/3/layout/HorizontalOrganizationChart"/>
    <dgm:cxn modelId="{0412C5E7-680A-4687-B0A3-7DD426BD4B3E}" type="presParOf" srcId="{487E3932-5717-45BD-A8B7-788579092DC3}" destId="{0E7CCC5E-B976-4E3E-842D-2C740CFCFC33}" srcOrd="1" destOrd="0" presId="urn:microsoft.com/office/officeart/2009/3/layout/HorizontalOrganizationChart"/>
    <dgm:cxn modelId="{D944DCB0-E9D8-4778-9A90-5E15FF9043A6}" type="presParOf" srcId="{487E3932-5717-45BD-A8B7-788579092DC3}" destId="{BAA16F0B-B720-4C01-84EC-D37B795795F4}" srcOrd="2" destOrd="0" presId="urn:microsoft.com/office/officeart/2009/3/layout/HorizontalOrganizationChart"/>
    <dgm:cxn modelId="{D314ED78-D9E3-4D46-A39D-BCFC8775E371}" type="presParOf" srcId="{120A17CD-77A1-42B0-ADC8-2B1861B2BABB}" destId="{EDDD9904-837A-4488-99A7-6EE94A847580}" srcOrd="8" destOrd="0" presId="urn:microsoft.com/office/officeart/2009/3/layout/HorizontalOrganizationChart"/>
    <dgm:cxn modelId="{B16D50EC-D362-4ABE-AA70-54508F4037DC}" type="presParOf" srcId="{120A17CD-77A1-42B0-ADC8-2B1861B2BABB}" destId="{9DA79906-6947-4A11-8104-00F0CB6F2335}" srcOrd="9" destOrd="0" presId="urn:microsoft.com/office/officeart/2009/3/layout/HorizontalOrganizationChart"/>
    <dgm:cxn modelId="{9CB9BDEE-06C4-4D9F-80AC-296F7E577969}" type="presParOf" srcId="{9DA79906-6947-4A11-8104-00F0CB6F2335}" destId="{3F0DB830-F950-42FD-9C64-9FEDB467CADA}" srcOrd="0" destOrd="0" presId="urn:microsoft.com/office/officeart/2009/3/layout/HorizontalOrganizationChart"/>
    <dgm:cxn modelId="{D5E65B4E-7AAF-4940-9214-EE9FF41DA022}" type="presParOf" srcId="{3F0DB830-F950-42FD-9C64-9FEDB467CADA}" destId="{494A1322-720A-41C4-9335-21C963175E8B}" srcOrd="0" destOrd="0" presId="urn:microsoft.com/office/officeart/2009/3/layout/HorizontalOrganizationChart"/>
    <dgm:cxn modelId="{8C7D81EE-E93C-4BB4-B174-779701763D85}" type="presParOf" srcId="{3F0DB830-F950-42FD-9C64-9FEDB467CADA}" destId="{7ED8D2AC-50CC-48AB-8376-C10BA4276E66}" srcOrd="1" destOrd="0" presId="urn:microsoft.com/office/officeart/2009/3/layout/HorizontalOrganizationChart"/>
    <dgm:cxn modelId="{D37BAE83-E6A3-4EBD-B549-E476D3B874B6}" type="presParOf" srcId="{9DA79906-6947-4A11-8104-00F0CB6F2335}" destId="{845DF5CD-7755-4BAF-BD0F-C38EEDF320D2}" srcOrd="1" destOrd="0" presId="urn:microsoft.com/office/officeart/2009/3/layout/HorizontalOrganizationChart"/>
    <dgm:cxn modelId="{81562CD9-89AC-49A8-8B93-6512633C9C4B}" type="presParOf" srcId="{9DA79906-6947-4A11-8104-00F0CB6F2335}" destId="{490F0CDD-DD81-4EF4-8D33-B05E8771EB27}" srcOrd="2" destOrd="0" presId="urn:microsoft.com/office/officeart/2009/3/layout/HorizontalOrganizationChart"/>
    <dgm:cxn modelId="{97F0F445-9D9A-47C5-9E8C-9D7FD3B976B5}" type="presParOf" srcId="{120A17CD-77A1-42B0-ADC8-2B1861B2BABB}" destId="{844B8B05-C9F5-40C8-95E2-74D3F5BB3EDF}" srcOrd="10" destOrd="0" presId="urn:microsoft.com/office/officeart/2009/3/layout/HorizontalOrganizationChart"/>
    <dgm:cxn modelId="{77BE5FD7-7686-4159-BF88-DFA16FC11C83}" type="presParOf" srcId="{120A17CD-77A1-42B0-ADC8-2B1861B2BABB}" destId="{F99DEA1B-BCDF-478E-9229-BC6F1D77A86C}" srcOrd="11" destOrd="0" presId="urn:microsoft.com/office/officeart/2009/3/layout/HorizontalOrganizationChart"/>
    <dgm:cxn modelId="{7B54084F-F86D-4EB0-9684-70348446C669}" type="presParOf" srcId="{F99DEA1B-BCDF-478E-9229-BC6F1D77A86C}" destId="{46CD1ED1-8A74-4F56-9AD4-3E4FDD3275A2}" srcOrd="0" destOrd="0" presId="urn:microsoft.com/office/officeart/2009/3/layout/HorizontalOrganizationChart"/>
    <dgm:cxn modelId="{122FF626-B9F6-429A-A047-30BF12703EE6}" type="presParOf" srcId="{46CD1ED1-8A74-4F56-9AD4-3E4FDD3275A2}" destId="{6A4610F0-FFFD-4782-B93B-629C2F81352A}" srcOrd="0" destOrd="0" presId="urn:microsoft.com/office/officeart/2009/3/layout/HorizontalOrganizationChart"/>
    <dgm:cxn modelId="{E1FF844D-C830-4298-9EA3-C6357D285EC4}" type="presParOf" srcId="{46CD1ED1-8A74-4F56-9AD4-3E4FDD3275A2}" destId="{A1891503-D60C-4197-9240-B88F291BCECC}" srcOrd="1" destOrd="0" presId="urn:microsoft.com/office/officeart/2009/3/layout/HorizontalOrganizationChart"/>
    <dgm:cxn modelId="{FB290AC6-5680-4A64-A84D-02A106BE222C}" type="presParOf" srcId="{F99DEA1B-BCDF-478E-9229-BC6F1D77A86C}" destId="{BD80E1E8-1936-4691-876D-84C1E9D2C46E}" srcOrd="1" destOrd="0" presId="urn:microsoft.com/office/officeart/2009/3/layout/HorizontalOrganizationChart"/>
    <dgm:cxn modelId="{2AF70923-679F-4386-A62F-948EFEF095F0}" type="presParOf" srcId="{F99DEA1B-BCDF-478E-9229-BC6F1D77A86C}" destId="{2CB22976-41F6-458D-95C0-88D5620D22AE}" srcOrd="2" destOrd="0" presId="urn:microsoft.com/office/officeart/2009/3/layout/HorizontalOrganizationChart"/>
    <dgm:cxn modelId="{B1A43C54-D57C-48B3-8EF0-94FC30F18F20}" type="presParOf" srcId="{3DE74768-E278-4F9F-8817-DA04CC1108D9}" destId="{3D9FF3D6-9356-4A66-B2C5-8CE87B8E1CE3}" srcOrd="2" destOrd="0" presId="urn:microsoft.com/office/officeart/2009/3/layout/HorizontalOrganizationChart"/>
    <dgm:cxn modelId="{62593A9C-48E6-4126-BC9C-5913EAAD94BD}" type="presParOf" srcId="{3D9FF3D6-9356-4A66-B2C5-8CE87B8E1CE3}" destId="{3565F6DE-0F8D-4B23-A4B1-335ACECFA97F}" srcOrd="0" destOrd="0" presId="urn:microsoft.com/office/officeart/2009/3/layout/HorizontalOrganizationChart"/>
    <dgm:cxn modelId="{349A607F-9D9A-4195-B757-E124F6FC14D1}" type="presParOf" srcId="{3D9FF3D6-9356-4A66-B2C5-8CE87B8E1CE3}" destId="{4E2D3DB8-00F4-4BEF-93CB-9140BB079957}" srcOrd="1" destOrd="0" presId="urn:microsoft.com/office/officeart/2009/3/layout/HorizontalOrganizationChart"/>
    <dgm:cxn modelId="{9908EC88-CC5D-4BB5-BE54-1961B0E994AC}" type="presParOf" srcId="{4E2D3DB8-00F4-4BEF-93CB-9140BB079957}" destId="{744DF1EB-0DBA-436A-8B20-F05138764F08}" srcOrd="0" destOrd="0" presId="urn:microsoft.com/office/officeart/2009/3/layout/HorizontalOrganizationChart"/>
    <dgm:cxn modelId="{5C466C47-6ECE-4F82-A469-9629EBA15509}" type="presParOf" srcId="{744DF1EB-0DBA-436A-8B20-F05138764F08}" destId="{46A5A490-20A2-4839-B12F-259F9EADAA6F}" srcOrd="0" destOrd="0" presId="urn:microsoft.com/office/officeart/2009/3/layout/HorizontalOrganizationChart"/>
    <dgm:cxn modelId="{46D46EEE-F028-45B8-8BBD-832D4D2F1028}" type="presParOf" srcId="{744DF1EB-0DBA-436A-8B20-F05138764F08}" destId="{6F4ECDBB-980E-4EB5-AA97-F473CBD114B8}" srcOrd="1" destOrd="0" presId="urn:microsoft.com/office/officeart/2009/3/layout/HorizontalOrganizationChart"/>
    <dgm:cxn modelId="{897705E0-9531-4AE2-95EE-42C28EB6685D}" type="presParOf" srcId="{4E2D3DB8-00F4-4BEF-93CB-9140BB079957}" destId="{2A9D0406-9E43-4AF9-B93F-2A861F5F8F4F}" srcOrd="1" destOrd="0" presId="urn:microsoft.com/office/officeart/2009/3/layout/HorizontalOrganizationChart"/>
    <dgm:cxn modelId="{CF142D60-FAC2-4D9A-A837-A3203639FF0A}" type="presParOf" srcId="{4E2D3DB8-00F4-4BEF-93CB-9140BB079957}" destId="{5506C0D6-97AA-4A25-BCCC-D2E5BF00CFB0}" srcOrd="2" destOrd="0" presId="urn:microsoft.com/office/officeart/2009/3/layout/HorizontalOrganizationChart"/>
    <dgm:cxn modelId="{0AB6C036-EABB-48C6-87AC-1F5D22B9E822}" type="presParOf" srcId="{99817B69-0FBF-4505-99C1-C9AA304AEF5B}" destId="{C02DC7CC-EF40-4618-88FD-3B2CBA425279}" srcOrd="6" destOrd="0" presId="urn:microsoft.com/office/officeart/2009/3/layout/HorizontalOrganizationChart"/>
    <dgm:cxn modelId="{83B18777-579D-46B7-B17B-9379AA160068}" type="presParOf" srcId="{99817B69-0FBF-4505-99C1-C9AA304AEF5B}" destId="{389D60CA-41B0-4859-9C6E-0075DE2B638D}" srcOrd="7" destOrd="0" presId="urn:microsoft.com/office/officeart/2009/3/layout/HorizontalOrganizationChart"/>
    <dgm:cxn modelId="{49F0F9B6-7EFA-41FF-BF98-894C1025DE7E}" type="presParOf" srcId="{389D60CA-41B0-4859-9C6E-0075DE2B638D}" destId="{995AC482-F25F-42FA-A7BE-4EDB92265FEA}" srcOrd="0" destOrd="0" presId="urn:microsoft.com/office/officeart/2009/3/layout/HorizontalOrganizationChart"/>
    <dgm:cxn modelId="{CCBE061E-DB4C-46E7-8A55-1921AAA2E2EB}" type="presParOf" srcId="{995AC482-F25F-42FA-A7BE-4EDB92265FEA}" destId="{C1767CF8-1538-4BE0-8F6D-D67A51FCFB7A}" srcOrd="0" destOrd="0" presId="urn:microsoft.com/office/officeart/2009/3/layout/HorizontalOrganizationChart"/>
    <dgm:cxn modelId="{BCE6EC66-454A-4382-A343-EFA8B25C6AA3}" type="presParOf" srcId="{995AC482-F25F-42FA-A7BE-4EDB92265FEA}" destId="{0DB2F46F-993F-497E-AE96-D6DAE47808F1}" srcOrd="1" destOrd="0" presId="urn:microsoft.com/office/officeart/2009/3/layout/HorizontalOrganizationChart"/>
    <dgm:cxn modelId="{AF665746-883E-4DDA-880E-7B9D790EFF61}" type="presParOf" srcId="{389D60CA-41B0-4859-9C6E-0075DE2B638D}" destId="{F3FD7D69-1772-4804-BEE0-32198C58308A}" srcOrd="1" destOrd="0" presId="urn:microsoft.com/office/officeart/2009/3/layout/HorizontalOrganizationChart"/>
    <dgm:cxn modelId="{6F8E0A2C-AB6A-464F-8ADD-D47FAD65A706}" type="presParOf" srcId="{F3FD7D69-1772-4804-BEE0-32198C58308A}" destId="{7FD33DCB-B30E-49E8-84C8-2DE5E7022B71}" srcOrd="0" destOrd="0" presId="urn:microsoft.com/office/officeart/2009/3/layout/HorizontalOrganizationChart"/>
    <dgm:cxn modelId="{B12B07B8-D966-4807-B1F6-256EEFD22289}" type="presParOf" srcId="{F3FD7D69-1772-4804-BEE0-32198C58308A}" destId="{6D672EE0-324C-49A5-BC90-65639A0FF775}" srcOrd="1" destOrd="0" presId="urn:microsoft.com/office/officeart/2009/3/layout/HorizontalOrganizationChart"/>
    <dgm:cxn modelId="{EE22FBE9-58A8-47F5-86C2-01796C3A84E4}" type="presParOf" srcId="{6D672EE0-324C-49A5-BC90-65639A0FF775}" destId="{5F71BBF7-ED49-4C3F-99B2-7976AF30A2F6}" srcOrd="0" destOrd="0" presId="urn:microsoft.com/office/officeart/2009/3/layout/HorizontalOrganizationChart"/>
    <dgm:cxn modelId="{12C1D84B-C00D-4955-89D6-FC4EE3922C87}" type="presParOf" srcId="{5F71BBF7-ED49-4C3F-99B2-7976AF30A2F6}" destId="{D9212884-0004-4CC0-A961-7C912EEB7221}" srcOrd="0" destOrd="0" presId="urn:microsoft.com/office/officeart/2009/3/layout/HorizontalOrganizationChart"/>
    <dgm:cxn modelId="{006CD41E-15DA-45BB-AB6F-232B5FD8E46E}" type="presParOf" srcId="{5F71BBF7-ED49-4C3F-99B2-7976AF30A2F6}" destId="{FD448389-70AD-49E7-ADF4-8A894997C661}" srcOrd="1" destOrd="0" presId="urn:microsoft.com/office/officeart/2009/3/layout/HorizontalOrganizationChart"/>
    <dgm:cxn modelId="{0308CFC3-012E-402F-B490-CBB7616B3F2A}" type="presParOf" srcId="{6D672EE0-324C-49A5-BC90-65639A0FF775}" destId="{068C9B2B-DC1D-4D6E-BA6B-ABA8F29F4C16}" srcOrd="1" destOrd="0" presId="urn:microsoft.com/office/officeart/2009/3/layout/HorizontalOrganizationChart"/>
    <dgm:cxn modelId="{DA5A3F6E-4CDF-4EE2-B572-C56B9ADD5325}" type="presParOf" srcId="{068C9B2B-DC1D-4D6E-BA6B-ABA8F29F4C16}" destId="{967DB831-7331-4EA6-9391-75447A9FC9FF}" srcOrd="0" destOrd="0" presId="urn:microsoft.com/office/officeart/2009/3/layout/HorizontalOrganizationChart"/>
    <dgm:cxn modelId="{F389E4DA-9DF3-4B1F-A6C8-BC60B257F0B1}" type="presParOf" srcId="{068C9B2B-DC1D-4D6E-BA6B-ABA8F29F4C16}" destId="{5D4118C6-4667-46CE-8CBF-88A48649D79F}" srcOrd="1" destOrd="0" presId="urn:microsoft.com/office/officeart/2009/3/layout/HorizontalOrganizationChart"/>
    <dgm:cxn modelId="{8150FCF2-9DE3-4418-B4D1-AC03FA8E602E}" type="presParOf" srcId="{5D4118C6-4667-46CE-8CBF-88A48649D79F}" destId="{A11BA2E5-53B3-452C-A67E-9A9FEEC8EC91}" srcOrd="0" destOrd="0" presId="urn:microsoft.com/office/officeart/2009/3/layout/HorizontalOrganizationChart"/>
    <dgm:cxn modelId="{D45E5496-E246-4EE0-8DD0-467B466EB13C}" type="presParOf" srcId="{A11BA2E5-53B3-452C-A67E-9A9FEEC8EC91}" destId="{1638F524-969C-4147-9211-0EDD267290FA}" srcOrd="0" destOrd="0" presId="urn:microsoft.com/office/officeart/2009/3/layout/HorizontalOrganizationChart"/>
    <dgm:cxn modelId="{ADAECAE7-1807-4226-A797-1162C197F168}" type="presParOf" srcId="{A11BA2E5-53B3-452C-A67E-9A9FEEC8EC91}" destId="{1B1B755B-EBE8-4B87-87E5-9604FA7B433F}" srcOrd="1" destOrd="0" presId="urn:microsoft.com/office/officeart/2009/3/layout/HorizontalOrganizationChart"/>
    <dgm:cxn modelId="{09022D9B-176B-4564-8E68-B371BF44AB3B}" type="presParOf" srcId="{5D4118C6-4667-46CE-8CBF-88A48649D79F}" destId="{28DD1903-AFBE-4B5D-8C12-779023E24153}" srcOrd="1" destOrd="0" presId="urn:microsoft.com/office/officeart/2009/3/layout/HorizontalOrganizationChart"/>
    <dgm:cxn modelId="{1A2E2075-D31B-404F-89EB-A215E9810325}" type="presParOf" srcId="{5D4118C6-4667-46CE-8CBF-88A48649D79F}" destId="{101D8119-2965-4301-8659-B6578ED8E1BA}" srcOrd="2" destOrd="0" presId="urn:microsoft.com/office/officeart/2009/3/layout/HorizontalOrganizationChart"/>
    <dgm:cxn modelId="{5DBC9E55-4ED9-420B-BDE0-96199F8F778D}" type="presParOf" srcId="{6D672EE0-324C-49A5-BC90-65639A0FF775}" destId="{81075F70-243E-4346-8A6E-8B30857362FF}" srcOrd="2" destOrd="0" presId="urn:microsoft.com/office/officeart/2009/3/layout/HorizontalOrganizationChart"/>
    <dgm:cxn modelId="{D9F597A2-356E-4DDB-BC64-AF18C20ECC32}" type="presParOf" srcId="{F3FD7D69-1772-4804-BEE0-32198C58308A}" destId="{E56791A9-1142-4396-BF5F-FE30D2C2CE8E}" srcOrd="2" destOrd="0" presId="urn:microsoft.com/office/officeart/2009/3/layout/HorizontalOrganizationChart"/>
    <dgm:cxn modelId="{D10C6917-5FEC-4A2A-A8FE-D3891EB8B414}" type="presParOf" srcId="{F3FD7D69-1772-4804-BEE0-32198C58308A}" destId="{AFEA3F1D-D752-4D7B-9F64-19CD46A6AD52}" srcOrd="3" destOrd="0" presId="urn:microsoft.com/office/officeart/2009/3/layout/HorizontalOrganizationChart"/>
    <dgm:cxn modelId="{63B450B3-CA0B-47BD-959F-EBE29FF521ED}" type="presParOf" srcId="{AFEA3F1D-D752-4D7B-9F64-19CD46A6AD52}" destId="{F7A0064B-2499-4D62-AD9E-3E703CBAC1BF}" srcOrd="0" destOrd="0" presId="urn:microsoft.com/office/officeart/2009/3/layout/HorizontalOrganizationChart"/>
    <dgm:cxn modelId="{1B6D0BAC-2102-4026-BE2E-014795D3A398}" type="presParOf" srcId="{F7A0064B-2499-4D62-AD9E-3E703CBAC1BF}" destId="{C01F5303-3E23-4D05-8190-C09163A9016A}" srcOrd="0" destOrd="0" presId="urn:microsoft.com/office/officeart/2009/3/layout/HorizontalOrganizationChart"/>
    <dgm:cxn modelId="{5EEF8896-22FF-49DA-846F-4DCE45E0FE18}" type="presParOf" srcId="{F7A0064B-2499-4D62-AD9E-3E703CBAC1BF}" destId="{3FC5ADDA-344D-4162-8411-0E4588DF0549}" srcOrd="1" destOrd="0" presId="urn:microsoft.com/office/officeart/2009/3/layout/HorizontalOrganizationChart"/>
    <dgm:cxn modelId="{3C403E47-E1F2-46AC-A9F2-5DD464D8F164}" type="presParOf" srcId="{AFEA3F1D-D752-4D7B-9F64-19CD46A6AD52}" destId="{BAD69A81-12F2-446F-881A-09DD1773561A}" srcOrd="1" destOrd="0" presId="urn:microsoft.com/office/officeart/2009/3/layout/HorizontalOrganizationChart"/>
    <dgm:cxn modelId="{003D6026-E7F1-44D8-BE70-D6314D70A005}" type="presParOf" srcId="{BAD69A81-12F2-446F-881A-09DD1773561A}" destId="{E8A2697D-EC0F-42F4-B3E1-C5A3586FA4C8}" srcOrd="0" destOrd="0" presId="urn:microsoft.com/office/officeart/2009/3/layout/HorizontalOrganizationChart"/>
    <dgm:cxn modelId="{864F7E82-D3F9-448C-BC62-4B720F88C1D3}" type="presParOf" srcId="{BAD69A81-12F2-446F-881A-09DD1773561A}" destId="{33C91F80-D93E-4D95-8C18-4ADEFA3C5723}" srcOrd="1" destOrd="0" presId="urn:microsoft.com/office/officeart/2009/3/layout/HorizontalOrganizationChart"/>
    <dgm:cxn modelId="{D1A2C5AD-B215-4F84-90AD-14EEFE3C8360}" type="presParOf" srcId="{33C91F80-D93E-4D95-8C18-4ADEFA3C5723}" destId="{5C4A82EC-F927-428F-A221-485AE1A15896}" srcOrd="0" destOrd="0" presId="urn:microsoft.com/office/officeart/2009/3/layout/HorizontalOrganizationChart"/>
    <dgm:cxn modelId="{969E1DA5-F962-4B21-B81F-BFD5E9ECEC69}" type="presParOf" srcId="{5C4A82EC-F927-428F-A221-485AE1A15896}" destId="{BD5DDCDB-5C53-492B-8924-4DFAA7B553DC}" srcOrd="0" destOrd="0" presId="urn:microsoft.com/office/officeart/2009/3/layout/HorizontalOrganizationChart"/>
    <dgm:cxn modelId="{B61E712D-872C-4269-9EE7-A0227838161E}" type="presParOf" srcId="{5C4A82EC-F927-428F-A221-485AE1A15896}" destId="{41A22973-D126-4B63-98B3-59F879502B1D}" srcOrd="1" destOrd="0" presId="urn:microsoft.com/office/officeart/2009/3/layout/HorizontalOrganizationChart"/>
    <dgm:cxn modelId="{EBF3C8C7-39C6-4F29-AB16-BC51F33F7E05}" type="presParOf" srcId="{33C91F80-D93E-4D95-8C18-4ADEFA3C5723}" destId="{03781D8D-D422-4185-8130-54CC07284033}" srcOrd="1" destOrd="0" presId="urn:microsoft.com/office/officeart/2009/3/layout/HorizontalOrganizationChart"/>
    <dgm:cxn modelId="{D484AB8D-1177-4E44-975F-AAEE8AFACADB}" type="presParOf" srcId="{33C91F80-D93E-4D95-8C18-4ADEFA3C5723}" destId="{F2E461EF-5396-40F2-9500-0649AF9900F3}" srcOrd="2" destOrd="0" presId="urn:microsoft.com/office/officeart/2009/3/layout/HorizontalOrganizationChart"/>
    <dgm:cxn modelId="{AF45E8EB-A83B-4165-8EF8-6FC8D098F79A}" type="presParOf" srcId="{BAD69A81-12F2-446F-881A-09DD1773561A}" destId="{EAB3E418-85F8-4921-847D-6834B65545AF}" srcOrd="2" destOrd="0" presId="urn:microsoft.com/office/officeart/2009/3/layout/HorizontalOrganizationChart"/>
    <dgm:cxn modelId="{4C54DB54-9495-4BDF-8820-84E39DF1E267}" type="presParOf" srcId="{BAD69A81-12F2-446F-881A-09DD1773561A}" destId="{827ED90E-FA68-4F68-8C08-1AF67F029A75}" srcOrd="3" destOrd="0" presId="urn:microsoft.com/office/officeart/2009/3/layout/HorizontalOrganizationChart"/>
    <dgm:cxn modelId="{7D5FF1C1-8401-4FD8-B6E0-2058AC45BDBC}" type="presParOf" srcId="{827ED90E-FA68-4F68-8C08-1AF67F029A75}" destId="{4012B9C4-57B5-453B-8370-C45A7A5843E2}" srcOrd="0" destOrd="0" presId="urn:microsoft.com/office/officeart/2009/3/layout/HorizontalOrganizationChart"/>
    <dgm:cxn modelId="{DA26A5C2-5BB1-4EE4-A66B-931C97BB9797}" type="presParOf" srcId="{4012B9C4-57B5-453B-8370-C45A7A5843E2}" destId="{31EB929E-D86B-4C3D-BDFD-40409485214A}" srcOrd="0" destOrd="0" presId="urn:microsoft.com/office/officeart/2009/3/layout/HorizontalOrganizationChart"/>
    <dgm:cxn modelId="{2C1FE8FB-4C0E-4C96-BB99-0BBBA3FB7D62}" type="presParOf" srcId="{4012B9C4-57B5-453B-8370-C45A7A5843E2}" destId="{B973AC98-2CA1-4F99-9DD9-AE82EFE767F9}" srcOrd="1" destOrd="0" presId="urn:microsoft.com/office/officeart/2009/3/layout/HorizontalOrganizationChart"/>
    <dgm:cxn modelId="{A64381E4-4502-428C-89F7-1ECF0E7CFBE4}" type="presParOf" srcId="{827ED90E-FA68-4F68-8C08-1AF67F029A75}" destId="{219EE1D6-185C-401F-BC51-9491C5546643}" srcOrd="1" destOrd="0" presId="urn:microsoft.com/office/officeart/2009/3/layout/HorizontalOrganizationChart"/>
    <dgm:cxn modelId="{2740DD8E-559A-4439-AB05-CF810BF94AF1}" type="presParOf" srcId="{827ED90E-FA68-4F68-8C08-1AF67F029A75}" destId="{C6539871-7D7D-4B8E-9E3D-DB56897FB356}" srcOrd="2" destOrd="0" presId="urn:microsoft.com/office/officeart/2009/3/layout/HorizontalOrganizationChart"/>
    <dgm:cxn modelId="{2A1A4513-5E6D-47D9-B329-CC1CCD9D91D6}" type="presParOf" srcId="{AFEA3F1D-D752-4D7B-9F64-19CD46A6AD52}" destId="{EDA513E3-BBC3-47B4-9E6B-4EE73F95A096}" srcOrd="2" destOrd="0" presId="urn:microsoft.com/office/officeart/2009/3/layout/HorizontalOrganizationChart"/>
    <dgm:cxn modelId="{4FFE6A3A-580A-4BDA-8EA1-3B1AB371D063}" type="presParOf" srcId="{F3FD7D69-1772-4804-BEE0-32198C58308A}" destId="{4EBE5FEE-8AD2-4EAB-BDD6-A2800A65A46D}" srcOrd="4" destOrd="0" presId="urn:microsoft.com/office/officeart/2009/3/layout/HorizontalOrganizationChart"/>
    <dgm:cxn modelId="{4059485A-DDAD-4D9D-991E-755B9CF73646}" type="presParOf" srcId="{F3FD7D69-1772-4804-BEE0-32198C58308A}" destId="{8C9EFF93-14FB-4DE0-BC1F-9C487C4AD8EC}" srcOrd="5" destOrd="0" presId="urn:microsoft.com/office/officeart/2009/3/layout/HorizontalOrganizationChart"/>
    <dgm:cxn modelId="{C9878C0A-0AE5-459A-84C6-706C10B6FBDF}" type="presParOf" srcId="{8C9EFF93-14FB-4DE0-BC1F-9C487C4AD8EC}" destId="{77D0D13D-AF05-44B5-83D2-0F10123A8777}" srcOrd="0" destOrd="0" presId="urn:microsoft.com/office/officeart/2009/3/layout/HorizontalOrganizationChart"/>
    <dgm:cxn modelId="{2962195F-1DA9-4D88-AE91-82793DE9D87A}" type="presParOf" srcId="{77D0D13D-AF05-44B5-83D2-0F10123A8777}" destId="{5FA8D91E-65B4-4017-826A-BCB819E4BF19}" srcOrd="0" destOrd="0" presId="urn:microsoft.com/office/officeart/2009/3/layout/HorizontalOrganizationChart"/>
    <dgm:cxn modelId="{8BE72924-3FB4-464A-B372-CBE522F5B3C0}" type="presParOf" srcId="{77D0D13D-AF05-44B5-83D2-0F10123A8777}" destId="{625CEFAC-4CDC-4B2F-A998-97F48CCF00C1}" srcOrd="1" destOrd="0" presId="urn:microsoft.com/office/officeart/2009/3/layout/HorizontalOrganizationChart"/>
    <dgm:cxn modelId="{7CA6624D-77B6-4170-8759-C147F017FBE1}" type="presParOf" srcId="{8C9EFF93-14FB-4DE0-BC1F-9C487C4AD8EC}" destId="{E48E23E2-0743-4182-AC76-F00A0AD78B02}" srcOrd="1" destOrd="0" presId="urn:microsoft.com/office/officeart/2009/3/layout/HorizontalOrganizationChart"/>
    <dgm:cxn modelId="{168D5BB6-33A9-4DB4-A275-D12C3735E816}" type="presParOf" srcId="{8C9EFF93-14FB-4DE0-BC1F-9C487C4AD8EC}" destId="{0F7233DE-E013-4603-8DF4-FF75A85EE954}" srcOrd="2" destOrd="0" presId="urn:microsoft.com/office/officeart/2009/3/layout/HorizontalOrganizationChart"/>
    <dgm:cxn modelId="{B7421F99-9EC9-41F3-B4CA-B71D89996EEE}" type="presParOf" srcId="{F3FD7D69-1772-4804-BEE0-32198C58308A}" destId="{5B6E6B7D-0D83-4827-9CEF-41D3CFA8E76D}" srcOrd="6" destOrd="0" presId="urn:microsoft.com/office/officeart/2009/3/layout/HorizontalOrganizationChart"/>
    <dgm:cxn modelId="{AC3C7200-3655-4623-936A-8596A25ABEB7}" type="presParOf" srcId="{F3FD7D69-1772-4804-BEE0-32198C58308A}" destId="{59BBC3FD-3768-4F40-A5A6-B965BBAA244A}" srcOrd="7" destOrd="0" presId="urn:microsoft.com/office/officeart/2009/3/layout/HorizontalOrganizationChart"/>
    <dgm:cxn modelId="{91619A2E-A57B-4AAB-BC4F-18F56DD72A06}" type="presParOf" srcId="{59BBC3FD-3768-4F40-A5A6-B965BBAA244A}" destId="{D580D5B1-CC7E-4DAF-882B-1020901BE5C2}" srcOrd="0" destOrd="0" presId="urn:microsoft.com/office/officeart/2009/3/layout/HorizontalOrganizationChart"/>
    <dgm:cxn modelId="{3BDD4BB8-5F76-4902-9D1C-204DB61EB138}" type="presParOf" srcId="{D580D5B1-CC7E-4DAF-882B-1020901BE5C2}" destId="{567715C3-E773-4DCE-AA7D-FAA52021B981}" srcOrd="0" destOrd="0" presId="urn:microsoft.com/office/officeart/2009/3/layout/HorizontalOrganizationChart"/>
    <dgm:cxn modelId="{1D33119F-79AB-4E3D-A068-1E2FC3AECB84}" type="presParOf" srcId="{D580D5B1-CC7E-4DAF-882B-1020901BE5C2}" destId="{07DD8017-9144-450E-95AD-5CB173DEBC9A}" srcOrd="1" destOrd="0" presId="urn:microsoft.com/office/officeart/2009/3/layout/HorizontalOrganizationChart"/>
    <dgm:cxn modelId="{CA4791EB-9A25-4AF9-B828-B8A2EB18AC28}" type="presParOf" srcId="{59BBC3FD-3768-4F40-A5A6-B965BBAA244A}" destId="{FBE1077F-3F0D-4F38-A6D2-82E152AC4E87}" srcOrd="1" destOrd="0" presId="urn:microsoft.com/office/officeart/2009/3/layout/HorizontalOrganizationChart"/>
    <dgm:cxn modelId="{884D649A-6112-4FC4-B1B7-4B4F2FFCF19F}" type="presParOf" srcId="{59BBC3FD-3768-4F40-A5A6-B965BBAA244A}" destId="{751206BF-46F4-4EC1-9ABB-5F579B2AA8CE}" srcOrd="2" destOrd="0" presId="urn:microsoft.com/office/officeart/2009/3/layout/HorizontalOrganizationChart"/>
    <dgm:cxn modelId="{0FFF70D9-1566-499E-B1D2-C7792D4969DE}" type="presParOf" srcId="{389D60CA-41B0-4859-9C6E-0075DE2B638D}" destId="{1F1C1F54-B865-45AB-A301-107AC05762AE}" srcOrd="2" destOrd="0" presId="urn:microsoft.com/office/officeart/2009/3/layout/HorizontalOrganizationChart"/>
    <dgm:cxn modelId="{F1E07264-2CA8-4627-851F-F25253920C35}" type="presParOf" srcId="{1F1C1F54-B865-45AB-A301-107AC05762AE}" destId="{24252C57-BCB6-4824-9794-C60A37C05D11}" srcOrd="0" destOrd="0" presId="urn:microsoft.com/office/officeart/2009/3/layout/HorizontalOrganizationChart"/>
    <dgm:cxn modelId="{30FC2615-A367-44C3-8C3C-7FCB7F8BB5F5}" type="presParOf" srcId="{1F1C1F54-B865-45AB-A301-107AC05762AE}" destId="{E8448910-C98F-472A-803A-6C572B1A0B0C}" srcOrd="1" destOrd="0" presId="urn:microsoft.com/office/officeart/2009/3/layout/HorizontalOrganizationChart"/>
    <dgm:cxn modelId="{0641A27C-6273-4561-90DB-E0ED8F5FA2B5}" type="presParOf" srcId="{E8448910-C98F-472A-803A-6C572B1A0B0C}" destId="{C0FF9C26-07DA-4734-B57E-778515352A4D}" srcOrd="0" destOrd="0" presId="urn:microsoft.com/office/officeart/2009/3/layout/HorizontalOrganizationChart"/>
    <dgm:cxn modelId="{DB6E8EA1-5AC0-42AE-975D-D260B1BCBB4B}" type="presParOf" srcId="{C0FF9C26-07DA-4734-B57E-778515352A4D}" destId="{7F5C41E1-30D9-40F8-9E09-433F4C05F07F}" srcOrd="0" destOrd="0" presId="urn:microsoft.com/office/officeart/2009/3/layout/HorizontalOrganizationChart"/>
    <dgm:cxn modelId="{9534A0A2-651A-470C-A043-994DE9A887AD}" type="presParOf" srcId="{C0FF9C26-07DA-4734-B57E-778515352A4D}" destId="{D64BCE32-C110-436F-BAD3-C477EE27FBCA}" srcOrd="1" destOrd="0" presId="urn:microsoft.com/office/officeart/2009/3/layout/HorizontalOrganizationChart"/>
    <dgm:cxn modelId="{FE7148DD-CEAB-444C-81DA-C7AD8197276B}" type="presParOf" srcId="{E8448910-C98F-472A-803A-6C572B1A0B0C}" destId="{C32457F1-093E-4321-BEEC-29E2350D2F34}" srcOrd="1" destOrd="0" presId="urn:microsoft.com/office/officeart/2009/3/layout/HorizontalOrganizationChart"/>
    <dgm:cxn modelId="{3A9AB66B-A275-4354-8F71-DA64A889174D}" type="presParOf" srcId="{E8448910-C98F-472A-803A-6C572B1A0B0C}" destId="{85B23548-B98D-4E8E-8A0F-4C39BB14D4DA}" srcOrd="2" destOrd="0" presId="urn:microsoft.com/office/officeart/2009/3/layout/HorizontalOrganizationChart"/>
    <dgm:cxn modelId="{13572E57-22A5-4E9B-A4FB-895F5F2D4DE9}" type="presParOf" srcId="{9BFF5076-980E-4646-BA46-217100D2F619}" destId="{AFD73F20-87D2-4363-BC46-6726DE6FD697}" srcOrd="2" destOrd="0" presId="urn:microsoft.com/office/officeart/2009/3/layout/HorizontalOrganizationChart"/>
    <dgm:cxn modelId="{A40B11EC-464E-421F-8B4D-5EF0B91C84FF}" type="presParOf" srcId="{AFD73F20-87D2-4363-BC46-6726DE6FD697}" destId="{ED5AA0FF-10AA-4F7B-BD3B-3E0C8FAA3614}" srcOrd="0" destOrd="0" presId="urn:microsoft.com/office/officeart/2009/3/layout/HorizontalOrganizationChart"/>
    <dgm:cxn modelId="{3D9D1F78-9285-4696-BCCB-829FA945A115}" type="presParOf" srcId="{AFD73F20-87D2-4363-BC46-6726DE6FD697}" destId="{4385B8D2-C4F1-4B7B-B091-4829AFAB6976}" srcOrd="1" destOrd="0" presId="urn:microsoft.com/office/officeart/2009/3/layout/HorizontalOrganizationChart"/>
    <dgm:cxn modelId="{5CC3849B-1BC7-4924-9493-D24663B5D0D8}" type="presParOf" srcId="{4385B8D2-C4F1-4B7B-B091-4829AFAB6976}" destId="{B7F230E4-B08B-4B63-ABB1-7A342F25F977}" srcOrd="0" destOrd="0" presId="urn:microsoft.com/office/officeart/2009/3/layout/HorizontalOrganizationChart"/>
    <dgm:cxn modelId="{B17E969E-562B-488A-99B5-260BDFE9294B}" type="presParOf" srcId="{B7F230E4-B08B-4B63-ABB1-7A342F25F977}" destId="{18995F4E-D554-441C-96C4-BBB01F3E6D69}" srcOrd="0" destOrd="0" presId="urn:microsoft.com/office/officeart/2009/3/layout/HorizontalOrganizationChart"/>
    <dgm:cxn modelId="{A99A3FEB-CD94-4910-8A54-254186514281}" type="presParOf" srcId="{B7F230E4-B08B-4B63-ABB1-7A342F25F977}" destId="{6A56F4BB-63CC-4593-B87E-1DFDC83226AE}" srcOrd="1" destOrd="0" presId="urn:microsoft.com/office/officeart/2009/3/layout/HorizontalOrganizationChart"/>
    <dgm:cxn modelId="{A0711B5F-CC01-489C-8B65-7173606B5A59}" type="presParOf" srcId="{4385B8D2-C4F1-4B7B-B091-4829AFAB6976}" destId="{FD50521D-BACB-4585-B593-3C383B6102ED}" srcOrd="1" destOrd="0" presId="urn:microsoft.com/office/officeart/2009/3/layout/HorizontalOrganizationChart"/>
    <dgm:cxn modelId="{5054B171-B6FD-4A11-A26D-43F79A53EA5E}" type="presParOf" srcId="{4385B8D2-C4F1-4B7B-B091-4829AFAB6976}" destId="{601DD4D6-FFF6-4942-9A37-1E9F4D66B35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164CC-0532-4ECB-9FB0-12A98DEE90C2}"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zh-CN" altLang="en-US"/>
        </a:p>
      </dgm:t>
    </dgm:pt>
    <dgm:pt modelId="{6A9E445F-766F-481E-AFFA-E1021BEFE7A6}">
      <dgm:prSet phldrT="[文本]"/>
      <dgm:spPr/>
      <dgm:t>
        <a:bodyPr/>
        <a:lstStyle/>
        <a:p>
          <a:r>
            <a:rPr lang="en-US" altLang="en-US">
              <a:latin typeface="等线" panose="02010600030101010101" pitchFamily="2" charset="-122"/>
              <a:ea typeface="等线" panose="02010600030101010101" pitchFamily="2" charset="-122"/>
            </a:rPr>
            <a:t>Executor</a:t>
          </a:r>
          <a:endParaRPr lang="zh-CN" altLang="en-US">
            <a:latin typeface="等线" panose="02010600030101010101" pitchFamily="2" charset="-122"/>
            <a:ea typeface="等线" panose="02010600030101010101" pitchFamily="2" charset="-122"/>
          </a:endParaRPr>
        </a:p>
      </dgm:t>
    </dgm:pt>
    <dgm:pt modelId="{01B4532D-10D9-4FE1-A164-B1F7B4D00F43}" type="parTrans" cxnId="{37B59F6E-F34D-4031-9973-BF7DE0927290}">
      <dgm:prSet/>
      <dgm:spPr/>
      <dgm:t>
        <a:bodyPr/>
        <a:lstStyle/>
        <a:p>
          <a:endParaRPr lang="zh-CN" altLang="en-US"/>
        </a:p>
      </dgm:t>
    </dgm:pt>
    <dgm:pt modelId="{89E832C3-1B16-42A7-810C-A1B920B55EF1}" type="sibTrans" cxnId="{37B59F6E-F34D-4031-9973-BF7DE0927290}">
      <dgm:prSet/>
      <dgm:spPr/>
      <dgm:t>
        <a:bodyPr/>
        <a:lstStyle/>
        <a:p>
          <a:endParaRPr lang="zh-CN" altLang="en-US"/>
        </a:p>
      </dgm:t>
    </dgm:pt>
    <dgm:pt modelId="{5A808C09-CF3B-4B50-8945-BF0120602538}">
      <dgm:prSet phldrT="[文本]"/>
      <dgm:spPr/>
      <dgm:t>
        <a:bodyPr/>
        <a:lstStyle/>
        <a:p>
          <a:r>
            <a:rPr lang="en-US" altLang="en-US">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dgm:t>
    </dgm:pt>
    <dgm:pt modelId="{317DF6D0-770B-4FAD-80B3-EEDDD0B6D412}" type="parTrans" cxnId="{201A4C22-40AA-4A54-9D22-F740737AE603}">
      <dgm:prSet/>
      <dgm:spPr/>
      <dgm:t>
        <a:bodyPr/>
        <a:lstStyle/>
        <a:p>
          <a:endParaRPr lang="zh-CN" altLang="en-US"/>
        </a:p>
      </dgm:t>
    </dgm:pt>
    <dgm:pt modelId="{AA9A0030-EFDD-4E05-AE5D-235E44E582E3}" type="sibTrans" cxnId="{201A4C22-40AA-4A54-9D22-F740737AE603}">
      <dgm:prSet/>
      <dgm:spPr/>
      <dgm:t>
        <a:bodyPr/>
        <a:lstStyle/>
        <a:p>
          <a:endParaRPr lang="zh-CN" altLang="en-US"/>
        </a:p>
      </dgm:t>
    </dgm:pt>
    <dgm:pt modelId="{C4ECBD54-41C1-43E5-91FD-01B13A238AA3}">
      <dgm:prSet/>
      <dgm:spPr>
        <a:solidFill>
          <a:srgbClr val="0070C0"/>
        </a:solidFill>
      </dgm:spPr>
      <dgm:t>
        <a:bodyPr/>
        <a:lstStyle/>
        <a:p>
          <a:r>
            <a:rPr lang="en-US" altLang="en-US">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dgm:t>
    </dgm:pt>
    <dgm:pt modelId="{6A30772D-35CB-4D62-B3C7-F00792FF58A3}" type="parTrans" cxnId="{468131FD-D8CB-4093-81EF-518723DE6774}">
      <dgm:prSet/>
      <dgm:spPr/>
      <dgm:t>
        <a:bodyPr/>
        <a:lstStyle/>
        <a:p>
          <a:endParaRPr lang="zh-CN" altLang="en-US"/>
        </a:p>
      </dgm:t>
    </dgm:pt>
    <dgm:pt modelId="{BBFBA9EB-44DC-4873-9000-B5D36FF5FFBA}" type="sibTrans" cxnId="{468131FD-D8CB-4093-81EF-518723DE6774}">
      <dgm:prSet/>
      <dgm:spPr/>
      <dgm:t>
        <a:bodyPr/>
        <a:lstStyle/>
        <a:p>
          <a:endParaRPr lang="zh-CN" altLang="en-US"/>
        </a:p>
      </dgm:t>
    </dgm:pt>
    <dgm:pt modelId="{A41F3621-A04F-421C-8B7F-3E1DA70CE959}">
      <dgm:prSet/>
      <dgm:spPr/>
      <dgm:t>
        <a:bodyPr/>
        <a:lstStyle/>
        <a:p>
          <a:r>
            <a:rPr lang="en-US" altLang="en-US">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dgm:t>
    </dgm:pt>
    <dgm:pt modelId="{B643E558-B237-49C4-8DF4-6C27953E5FE8}" type="parTrans" cxnId="{F0A1BA42-C65C-4180-86EA-3418F8DB9579}">
      <dgm:prSet/>
      <dgm:spPr/>
      <dgm:t>
        <a:bodyPr/>
        <a:lstStyle/>
        <a:p>
          <a:endParaRPr lang="zh-CN" altLang="en-US"/>
        </a:p>
      </dgm:t>
    </dgm:pt>
    <dgm:pt modelId="{92CF9ED2-3A6E-4FCD-BBBC-7B39837605CD}" type="sibTrans" cxnId="{F0A1BA42-C65C-4180-86EA-3418F8DB9579}">
      <dgm:prSet/>
      <dgm:spPr/>
      <dgm:t>
        <a:bodyPr/>
        <a:lstStyle/>
        <a:p>
          <a:endParaRPr lang="zh-CN" altLang="en-US"/>
        </a:p>
      </dgm:t>
    </dgm:pt>
    <dgm:pt modelId="{452A563A-77A9-4F84-B6E9-05239E5DB06E}">
      <dgm:prSet/>
      <dgm:spPr/>
      <dgm:t>
        <a:bodyPr/>
        <a:lstStyle/>
        <a:p>
          <a:r>
            <a:rPr lang="en-US" altLang="en-US">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dgm:t>
    </dgm:pt>
    <dgm:pt modelId="{FF429486-D8F6-41D2-87A9-89E5B4FFAC28}" type="parTrans" cxnId="{238F30EE-428A-4A3C-9C1F-C332C4138F94}">
      <dgm:prSet/>
      <dgm:spPr/>
      <dgm:t>
        <a:bodyPr/>
        <a:lstStyle/>
        <a:p>
          <a:endParaRPr lang="zh-CN" altLang="en-US"/>
        </a:p>
      </dgm:t>
    </dgm:pt>
    <dgm:pt modelId="{0C3A044F-D046-4EC7-80A2-6B7812B79FDD}" type="sibTrans" cxnId="{238F30EE-428A-4A3C-9C1F-C332C4138F94}">
      <dgm:prSet/>
      <dgm:spPr/>
      <dgm:t>
        <a:bodyPr/>
        <a:lstStyle/>
        <a:p>
          <a:endParaRPr lang="zh-CN" altLang="en-US"/>
        </a:p>
      </dgm:t>
    </dgm:pt>
    <dgm:pt modelId="{92CF3B98-E16D-4FD3-917B-A81A3533DEA3}">
      <dgm:prSet/>
      <dgm:spPr/>
      <dgm:t>
        <a:bodyPr/>
        <a:lstStyle/>
        <a:p>
          <a:r>
            <a:rPr lang="en-US" altLang="en-US">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dgm:t>
    </dgm:pt>
    <dgm:pt modelId="{7F38402A-84B3-411A-89A8-B91E93A3457C}" type="parTrans" cxnId="{59AE2315-2C4A-4680-BC37-755D265F45D1}">
      <dgm:prSet/>
      <dgm:spPr/>
      <dgm:t>
        <a:bodyPr/>
        <a:lstStyle/>
        <a:p>
          <a:endParaRPr lang="zh-CN" altLang="en-US"/>
        </a:p>
      </dgm:t>
    </dgm:pt>
    <dgm:pt modelId="{6D8CD22F-5132-4A79-B21B-818C465DE9E0}" type="sibTrans" cxnId="{59AE2315-2C4A-4680-BC37-755D265F45D1}">
      <dgm:prSet/>
      <dgm:spPr/>
      <dgm:t>
        <a:bodyPr/>
        <a:lstStyle/>
        <a:p>
          <a:endParaRPr lang="zh-CN" altLang="en-US"/>
        </a:p>
      </dgm:t>
    </dgm:pt>
    <dgm:pt modelId="{28A10434-DDF8-40B5-AA0F-E0B533E7C9BB}">
      <dgm:prSet/>
      <dgm:spPr/>
      <dgm:t>
        <a:bodyPr/>
        <a:lstStyle/>
        <a:p>
          <a:r>
            <a:rPr lang="en-US" altLang="en-US">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dgm:t>
    </dgm:pt>
    <dgm:pt modelId="{22705A29-BABD-41AC-82BF-FD2FAF8CFD0D}" type="parTrans" cxnId="{E2AC08C7-AB2B-4617-BA20-E286F3F67230}">
      <dgm:prSet/>
      <dgm:spPr/>
      <dgm:t>
        <a:bodyPr/>
        <a:lstStyle/>
        <a:p>
          <a:endParaRPr lang="zh-CN" altLang="en-US"/>
        </a:p>
      </dgm:t>
    </dgm:pt>
    <dgm:pt modelId="{F7FA3682-71D6-492D-A9A4-BA2F7EE9CD3C}" type="sibTrans" cxnId="{E2AC08C7-AB2B-4617-BA20-E286F3F67230}">
      <dgm:prSet/>
      <dgm:spPr/>
      <dgm:t>
        <a:bodyPr/>
        <a:lstStyle/>
        <a:p>
          <a:endParaRPr lang="zh-CN" altLang="en-US"/>
        </a:p>
      </dgm:t>
    </dgm:pt>
    <dgm:pt modelId="{BF020816-6F09-44AA-AE99-89B1008EA705}" type="pres">
      <dgm:prSet presAssocID="{1C4164CC-0532-4ECB-9FB0-12A98DEE90C2}" presName="Name0" presStyleCnt="0">
        <dgm:presLayoutVars>
          <dgm:chPref val="1"/>
          <dgm:dir/>
          <dgm:animOne val="branch"/>
          <dgm:animLvl val="lvl"/>
          <dgm:resizeHandles val="exact"/>
        </dgm:presLayoutVars>
      </dgm:prSet>
      <dgm:spPr/>
    </dgm:pt>
    <dgm:pt modelId="{232C269B-98D8-4C12-B0BD-C88754F83C47}" type="pres">
      <dgm:prSet presAssocID="{6A9E445F-766F-481E-AFFA-E1021BEFE7A6}" presName="root1" presStyleCnt="0"/>
      <dgm:spPr/>
    </dgm:pt>
    <dgm:pt modelId="{DCAA20C6-126C-4946-94ED-046C295E8571}" type="pres">
      <dgm:prSet presAssocID="{6A9E445F-766F-481E-AFFA-E1021BEFE7A6}" presName="LevelOneTextNode" presStyleLbl="node0" presStyleIdx="0" presStyleCnt="1">
        <dgm:presLayoutVars>
          <dgm:chPref val="3"/>
        </dgm:presLayoutVars>
      </dgm:prSet>
      <dgm:spPr/>
    </dgm:pt>
    <dgm:pt modelId="{45E7BB9E-4AD6-4BDA-BB25-989B327390F9}" type="pres">
      <dgm:prSet presAssocID="{6A9E445F-766F-481E-AFFA-E1021BEFE7A6}" presName="level2hierChild" presStyleCnt="0"/>
      <dgm:spPr/>
    </dgm:pt>
    <dgm:pt modelId="{851F61C1-FE89-48C2-8C87-2DA8BF83A7F8}" type="pres">
      <dgm:prSet presAssocID="{317DF6D0-770B-4FAD-80B3-EEDDD0B6D412}" presName="conn2-1" presStyleLbl="parChTrans1D2" presStyleIdx="0" presStyleCnt="1"/>
      <dgm:spPr/>
    </dgm:pt>
    <dgm:pt modelId="{31BBBF64-C37F-4FAA-8A7A-FB3818AECF13}" type="pres">
      <dgm:prSet presAssocID="{317DF6D0-770B-4FAD-80B3-EEDDD0B6D412}" presName="connTx" presStyleLbl="parChTrans1D2" presStyleIdx="0" presStyleCnt="1"/>
      <dgm:spPr/>
    </dgm:pt>
    <dgm:pt modelId="{9ED02533-1E20-40AD-8B54-88B289232DE9}" type="pres">
      <dgm:prSet presAssocID="{5A808C09-CF3B-4B50-8945-BF0120602538}" presName="root2" presStyleCnt="0"/>
      <dgm:spPr/>
    </dgm:pt>
    <dgm:pt modelId="{BB8A17AE-360A-420C-AEF2-FB429F2E4440}" type="pres">
      <dgm:prSet presAssocID="{5A808C09-CF3B-4B50-8945-BF0120602538}" presName="LevelTwoTextNode" presStyleLbl="node2" presStyleIdx="0" presStyleCnt="1">
        <dgm:presLayoutVars>
          <dgm:chPref val="3"/>
        </dgm:presLayoutVars>
      </dgm:prSet>
      <dgm:spPr/>
    </dgm:pt>
    <dgm:pt modelId="{ADD20F79-E8E8-48F6-B1C8-C121C8208A66}" type="pres">
      <dgm:prSet presAssocID="{5A808C09-CF3B-4B50-8945-BF0120602538}" presName="level3hierChild" presStyleCnt="0"/>
      <dgm:spPr/>
    </dgm:pt>
    <dgm:pt modelId="{83727984-57A2-4171-AF23-10D2B8BFBBE4}" type="pres">
      <dgm:prSet presAssocID="{6A30772D-35CB-4D62-B3C7-F00792FF58A3}" presName="conn2-1" presStyleLbl="parChTrans1D3" presStyleIdx="0" presStyleCnt="2"/>
      <dgm:spPr/>
    </dgm:pt>
    <dgm:pt modelId="{7367D792-E698-4F25-A886-93A181391EC8}" type="pres">
      <dgm:prSet presAssocID="{6A30772D-35CB-4D62-B3C7-F00792FF58A3}" presName="connTx" presStyleLbl="parChTrans1D3" presStyleIdx="0" presStyleCnt="2"/>
      <dgm:spPr/>
    </dgm:pt>
    <dgm:pt modelId="{98EB17DB-BBC4-4623-B616-5663B4B9AEEE}" type="pres">
      <dgm:prSet presAssocID="{C4ECBD54-41C1-43E5-91FD-01B13A238AA3}" presName="root2" presStyleCnt="0"/>
      <dgm:spPr/>
    </dgm:pt>
    <dgm:pt modelId="{F85170EA-26B0-4803-BEFB-DC7B7D0668D9}" type="pres">
      <dgm:prSet presAssocID="{C4ECBD54-41C1-43E5-91FD-01B13A238AA3}" presName="LevelTwoTextNode" presStyleLbl="node3" presStyleIdx="0" presStyleCnt="2">
        <dgm:presLayoutVars>
          <dgm:chPref val="3"/>
        </dgm:presLayoutVars>
      </dgm:prSet>
      <dgm:spPr/>
    </dgm:pt>
    <dgm:pt modelId="{41802EFE-1B41-448A-AF3F-29FB2AB1A86E}" type="pres">
      <dgm:prSet presAssocID="{C4ECBD54-41C1-43E5-91FD-01B13A238AA3}" presName="level3hierChild" presStyleCnt="0"/>
      <dgm:spPr/>
    </dgm:pt>
    <dgm:pt modelId="{F5003AAD-F645-43B4-BA94-480B98495ABE}" type="pres">
      <dgm:prSet presAssocID="{FF429486-D8F6-41D2-87A9-89E5B4FFAC28}" presName="conn2-1" presStyleLbl="parChTrans1D4" presStyleIdx="0" presStyleCnt="3"/>
      <dgm:spPr/>
    </dgm:pt>
    <dgm:pt modelId="{D44B4728-826D-4274-822A-6406B440A965}" type="pres">
      <dgm:prSet presAssocID="{FF429486-D8F6-41D2-87A9-89E5B4FFAC28}" presName="connTx" presStyleLbl="parChTrans1D4" presStyleIdx="0" presStyleCnt="3"/>
      <dgm:spPr/>
    </dgm:pt>
    <dgm:pt modelId="{628F2BF7-8231-47EA-9E5B-42DDBB9DB5B1}" type="pres">
      <dgm:prSet presAssocID="{452A563A-77A9-4F84-B6E9-05239E5DB06E}" presName="root2" presStyleCnt="0"/>
      <dgm:spPr/>
    </dgm:pt>
    <dgm:pt modelId="{26FEFB67-F656-4286-B19E-6C048E150AC9}" type="pres">
      <dgm:prSet presAssocID="{452A563A-77A9-4F84-B6E9-05239E5DB06E}" presName="LevelTwoTextNode" presStyleLbl="node4" presStyleIdx="0" presStyleCnt="3">
        <dgm:presLayoutVars>
          <dgm:chPref val="3"/>
        </dgm:presLayoutVars>
      </dgm:prSet>
      <dgm:spPr/>
    </dgm:pt>
    <dgm:pt modelId="{0AA50934-2AEF-487F-A799-0AC62CA067AF}" type="pres">
      <dgm:prSet presAssocID="{452A563A-77A9-4F84-B6E9-05239E5DB06E}" presName="level3hierChild" presStyleCnt="0"/>
      <dgm:spPr/>
    </dgm:pt>
    <dgm:pt modelId="{68EDC54B-BC29-4C9B-8047-F582B70593FD}" type="pres">
      <dgm:prSet presAssocID="{22705A29-BABD-41AC-82BF-FD2FAF8CFD0D}" presName="conn2-1" presStyleLbl="parChTrans1D4" presStyleIdx="1" presStyleCnt="3"/>
      <dgm:spPr/>
    </dgm:pt>
    <dgm:pt modelId="{8E2AE3AD-D046-473D-9CD6-61DBC25C5EA0}" type="pres">
      <dgm:prSet presAssocID="{22705A29-BABD-41AC-82BF-FD2FAF8CFD0D}" presName="connTx" presStyleLbl="parChTrans1D4" presStyleIdx="1" presStyleCnt="3"/>
      <dgm:spPr/>
    </dgm:pt>
    <dgm:pt modelId="{4C9D4B1C-6925-49B4-BA87-3BF5A6E96506}" type="pres">
      <dgm:prSet presAssocID="{28A10434-DDF8-40B5-AA0F-E0B533E7C9BB}" presName="root2" presStyleCnt="0"/>
      <dgm:spPr/>
    </dgm:pt>
    <dgm:pt modelId="{C930012F-3963-4600-B53E-FC11E995C930}" type="pres">
      <dgm:prSet presAssocID="{28A10434-DDF8-40B5-AA0F-E0B533E7C9BB}" presName="LevelTwoTextNode" presStyleLbl="node4" presStyleIdx="1" presStyleCnt="3">
        <dgm:presLayoutVars>
          <dgm:chPref val="3"/>
        </dgm:presLayoutVars>
      </dgm:prSet>
      <dgm:spPr/>
    </dgm:pt>
    <dgm:pt modelId="{44DB3A03-FE06-4F7D-A26D-EE1C1DAB25C0}" type="pres">
      <dgm:prSet presAssocID="{28A10434-DDF8-40B5-AA0F-E0B533E7C9BB}" presName="level3hierChild" presStyleCnt="0"/>
      <dgm:spPr/>
    </dgm:pt>
    <dgm:pt modelId="{37F718DC-48A5-4F19-A0C2-FB1B8C288D21}" type="pres">
      <dgm:prSet presAssocID="{B643E558-B237-49C4-8DF4-6C27953E5FE8}" presName="conn2-1" presStyleLbl="parChTrans1D3" presStyleIdx="1" presStyleCnt="2"/>
      <dgm:spPr/>
    </dgm:pt>
    <dgm:pt modelId="{BED725D0-8D7E-47F3-9132-A08050C74B32}" type="pres">
      <dgm:prSet presAssocID="{B643E558-B237-49C4-8DF4-6C27953E5FE8}" presName="connTx" presStyleLbl="parChTrans1D3" presStyleIdx="1" presStyleCnt="2"/>
      <dgm:spPr/>
    </dgm:pt>
    <dgm:pt modelId="{24636636-74CC-4AD6-B411-ECA29DC95028}" type="pres">
      <dgm:prSet presAssocID="{A41F3621-A04F-421C-8B7F-3E1DA70CE959}" presName="root2" presStyleCnt="0"/>
      <dgm:spPr/>
    </dgm:pt>
    <dgm:pt modelId="{61885613-9BDB-4FFC-BC5D-12714D2B3F0B}" type="pres">
      <dgm:prSet presAssocID="{A41F3621-A04F-421C-8B7F-3E1DA70CE959}" presName="LevelTwoTextNode" presStyleLbl="node3" presStyleIdx="1" presStyleCnt="2">
        <dgm:presLayoutVars>
          <dgm:chPref val="3"/>
        </dgm:presLayoutVars>
      </dgm:prSet>
      <dgm:spPr/>
    </dgm:pt>
    <dgm:pt modelId="{861DC714-B3ED-4D13-A217-E1CB91D772F9}" type="pres">
      <dgm:prSet presAssocID="{A41F3621-A04F-421C-8B7F-3E1DA70CE959}" presName="level3hierChild" presStyleCnt="0"/>
      <dgm:spPr/>
    </dgm:pt>
    <dgm:pt modelId="{08F27A77-B277-41CD-AA36-B99A7DA43BE6}" type="pres">
      <dgm:prSet presAssocID="{7F38402A-84B3-411A-89A8-B91E93A3457C}" presName="conn2-1" presStyleLbl="parChTrans1D4" presStyleIdx="2" presStyleCnt="3"/>
      <dgm:spPr/>
    </dgm:pt>
    <dgm:pt modelId="{D1E006EE-1C90-4EF1-8FA7-028C08E90DE0}" type="pres">
      <dgm:prSet presAssocID="{7F38402A-84B3-411A-89A8-B91E93A3457C}" presName="connTx" presStyleLbl="parChTrans1D4" presStyleIdx="2" presStyleCnt="3"/>
      <dgm:spPr/>
    </dgm:pt>
    <dgm:pt modelId="{0E6C2838-7D7B-472D-94BB-BFCB4582ABD9}" type="pres">
      <dgm:prSet presAssocID="{92CF3B98-E16D-4FD3-917B-A81A3533DEA3}" presName="root2" presStyleCnt="0"/>
      <dgm:spPr/>
    </dgm:pt>
    <dgm:pt modelId="{D973A84F-DCD0-4AA9-A486-B4BD92D04CD1}" type="pres">
      <dgm:prSet presAssocID="{92CF3B98-E16D-4FD3-917B-A81A3533DEA3}" presName="LevelTwoTextNode" presStyleLbl="node4" presStyleIdx="2" presStyleCnt="3">
        <dgm:presLayoutVars>
          <dgm:chPref val="3"/>
        </dgm:presLayoutVars>
      </dgm:prSet>
      <dgm:spPr/>
    </dgm:pt>
    <dgm:pt modelId="{47EB373D-CE2E-4955-8F7B-332ED24F75B9}" type="pres">
      <dgm:prSet presAssocID="{92CF3B98-E16D-4FD3-917B-A81A3533DEA3}" presName="level3hierChild" presStyleCnt="0"/>
      <dgm:spPr/>
    </dgm:pt>
  </dgm:ptLst>
  <dgm:cxnLst>
    <dgm:cxn modelId="{59AE2315-2C4A-4680-BC37-755D265F45D1}" srcId="{A41F3621-A04F-421C-8B7F-3E1DA70CE959}" destId="{92CF3B98-E16D-4FD3-917B-A81A3533DEA3}" srcOrd="0" destOrd="0" parTransId="{7F38402A-84B3-411A-89A8-B91E93A3457C}" sibTransId="{6D8CD22F-5132-4A79-B21B-818C465DE9E0}"/>
    <dgm:cxn modelId="{9EF9081B-7871-468C-8D7F-2114EFC1DA47}" type="presOf" srcId="{5A808C09-CF3B-4B50-8945-BF0120602538}" destId="{BB8A17AE-360A-420C-AEF2-FB429F2E4440}" srcOrd="0" destOrd="0" presId="urn:microsoft.com/office/officeart/2008/layout/HorizontalMultiLevelHierarchy"/>
    <dgm:cxn modelId="{201A4C22-40AA-4A54-9D22-F740737AE603}" srcId="{6A9E445F-766F-481E-AFFA-E1021BEFE7A6}" destId="{5A808C09-CF3B-4B50-8945-BF0120602538}" srcOrd="0" destOrd="0" parTransId="{317DF6D0-770B-4FAD-80B3-EEDDD0B6D412}" sibTransId="{AA9A0030-EFDD-4E05-AE5D-235E44E582E3}"/>
    <dgm:cxn modelId="{B64FF433-0CC9-44AF-8312-E39348A7486D}" type="presOf" srcId="{317DF6D0-770B-4FAD-80B3-EEDDD0B6D412}" destId="{851F61C1-FE89-48C2-8C87-2DA8BF83A7F8}" srcOrd="0" destOrd="0" presId="urn:microsoft.com/office/officeart/2008/layout/HorizontalMultiLevelHierarchy"/>
    <dgm:cxn modelId="{E5728938-A71D-4CEA-8404-F5A864E6E27D}" type="presOf" srcId="{7F38402A-84B3-411A-89A8-B91E93A3457C}" destId="{D1E006EE-1C90-4EF1-8FA7-028C08E90DE0}" srcOrd="1" destOrd="0" presId="urn:microsoft.com/office/officeart/2008/layout/HorizontalMultiLevelHierarchy"/>
    <dgm:cxn modelId="{C417E53B-BF94-4EE6-9DCA-767A14EB768E}" type="presOf" srcId="{1C4164CC-0532-4ECB-9FB0-12A98DEE90C2}" destId="{BF020816-6F09-44AA-AE99-89B1008EA705}" srcOrd="0" destOrd="0" presId="urn:microsoft.com/office/officeart/2008/layout/HorizontalMultiLevelHierarchy"/>
    <dgm:cxn modelId="{F0A1BA42-C65C-4180-86EA-3418F8DB9579}" srcId="{5A808C09-CF3B-4B50-8945-BF0120602538}" destId="{A41F3621-A04F-421C-8B7F-3E1DA70CE959}" srcOrd="1" destOrd="0" parTransId="{B643E558-B237-49C4-8DF4-6C27953E5FE8}" sibTransId="{92CF9ED2-3A6E-4FCD-BBBC-7B39837605CD}"/>
    <dgm:cxn modelId="{2FCF5947-CFE3-4523-BA46-7F38A4A9010D}" type="presOf" srcId="{B643E558-B237-49C4-8DF4-6C27953E5FE8}" destId="{37F718DC-48A5-4F19-A0C2-FB1B8C288D21}" srcOrd="0" destOrd="0" presId="urn:microsoft.com/office/officeart/2008/layout/HorizontalMultiLevelHierarchy"/>
    <dgm:cxn modelId="{F2259967-4BF0-4422-BDC4-7BA0E981B970}" type="presOf" srcId="{6A9E445F-766F-481E-AFFA-E1021BEFE7A6}" destId="{DCAA20C6-126C-4946-94ED-046C295E8571}" srcOrd="0" destOrd="0" presId="urn:microsoft.com/office/officeart/2008/layout/HorizontalMultiLevelHierarchy"/>
    <dgm:cxn modelId="{D8541768-534B-4280-AB09-346AD231627E}" type="presOf" srcId="{22705A29-BABD-41AC-82BF-FD2FAF8CFD0D}" destId="{8E2AE3AD-D046-473D-9CD6-61DBC25C5EA0}" srcOrd="1" destOrd="0" presId="urn:microsoft.com/office/officeart/2008/layout/HorizontalMultiLevelHierarchy"/>
    <dgm:cxn modelId="{BE8A9B6B-9BB9-41CC-90CA-C24F04916F96}" type="presOf" srcId="{6A30772D-35CB-4D62-B3C7-F00792FF58A3}" destId="{7367D792-E698-4F25-A886-93A181391EC8}" srcOrd="1" destOrd="0" presId="urn:microsoft.com/office/officeart/2008/layout/HorizontalMultiLevelHierarchy"/>
    <dgm:cxn modelId="{37B59F6E-F34D-4031-9973-BF7DE0927290}" srcId="{1C4164CC-0532-4ECB-9FB0-12A98DEE90C2}" destId="{6A9E445F-766F-481E-AFFA-E1021BEFE7A6}" srcOrd="0" destOrd="0" parTransId="{01B4532D-10D9-4FE1-A164-B1F7B4D00F43}" sibTransId="{89E832C3-1B16-42A7-810C-A1B920B55EF1}"/>
    <dgm:cxn modelId="{40EB7C54-6EE6-47ED-BD35-44EDD7FFFD64}" type="presOf" srcId="{452A563A-77A9-4F84-B6E9-05239E5DB06E}" destId="{26FEFB67-F656-4286-B19E-6C048E150AC9}" srcOrd="0" destOrd="0" presId="urn:microsoft.com/office/officeart/2008/layout/HorizontalMultiLevelHierarchy"/>
    <dgm:cxn modelId="{F0B0888C-9839-4FBB-8FEC-E70142DAE679}" type="presOf" srcId="{FF429486-D8F6-41D2-87A9-89E5B4FFAC28}" destId="{D44B4728-826D-4274-822A-6406B440A965}" srcOrd="1" destOrd="0" presId="urn:microsoft.com/office/officeart/2008/layout/HorizontalMultiLevelHierarchy"/>
    <dgm:cxn modelId="{1FCB238E-F68C-431F-9682-68EDA2868AD9}" type="presOf" srcId="{22705A29-BABD-41AC-82BF-FD2FAF8CFD0D}" destId="{68EDC54B-BC29-4C9B-8047-F582B70593FD}" srcOrd="0" destOrd="0" presId="urn:microsoft.com/office/officeart/2008/layout/HorizontalMultiLevelHierarchy"/>
    <dgm:cxn modelId="{1161CF98-9B6A-4320-8B44-3CCFAC92B5F8}" type="presOf" srcId="{A41F3621-A04F-421C-8B7F-3E1DA70CE959}" destId="{61885613-9BDB-4FFC-BC5D-12714D2B3F0B}" srcOrd="0" destOrd="0" presId="urn:microsoft.com/office/officeart/2008/layout/HorizontalMultiLevelHierarchy"/>
    <dgm:cxn modelId="{947AE1AB-03B0-4100-A2E0-014D579B260B}" type="presOf" srcId="{92CF3B98-E16D-4FD3-917B-A81A3533DEA3}" destId="{D973A84F-DCD0-4AA9-A486-B4BD92D04CD1}" srcOrd="0" destOrd="0" presId="urn:microsoft.com/office/officeart/2008/layout/HorizontalMultiLevelHierarchy"/>
    <dgm:cxn modelId="{CD517DC2-7D3A-4566-8A3C-0C25964448D0}" type="presOf" srcId="{B643E558-B237-49C4-8DF4-6C27953E5FE8}" destId="{BED725D0-8D7E-47F3-9132-A08050C74B32}" srcOrd="1" destOrd="0" presId="urn:microsoft.com/office/officeart/2008/layout/HorizontalMultiLevelHierarchy"/>
    <dgm:cxn modelId="{E2AC08C7-AB2B-4617-BA20-E286F3F67230}" srcId="{C4ECBD54-41C1-43E5-91FD-01B13A238AA3}" destId="{28A10434-DDF8-40B5-AA0F-E0B533E7C9BB}" srcOrd="1" destOrd="0" parTransId="{22705A29-BABD-41AC-82BF-FD2FAF8CFD0D}" sibTransId="{F7FA3682-71D6-492D-A9A4-BA2F7EE9CD3C}"/>
    <dgm:cxn modelId="{DFD1DBD2-0E9D-4487-96BC-AF22D6C29B47}" type="presOf" srcId="{C4ECBD54-41C1-43E5-91FD-01B13A238AA3}" destId="{F85170EA-26B0-4803-BEFB-DC7B7D0668D9}" srcOrd="0" destOrd="0" presId="urn:microsoft.com/office/officeart/2008/layout/HorizontalMultiLevelHierarchy"/>
    <dgm:cxn modelId="{7ABD5DD5-FB2B-4253-BF42-59F02AA5B76A}" type="presOf" srcId="{317DF6D0-770B-4FAD-80B3-EEDDD0B6D412}" destId="{31BBBF64-C37F-4FAA-8A7A-FB3818AECF13}" srcOrd="1" destOrd="0" presId="urn:microsoft.com/office/officeart/2008/layout/HorizontalMultiLevelHierarchy"/>
    <dgm:cxn modelId="{207EEFDE-9ED7-4D63-BECB-D53F735041B3}" type="presOf" srcId="{FF429486-D8F6-41D2-87A9-89E5B4FFAC28}" destId="{F5003AAD-F645-43B4-BA94-480B98495ABE}" srcOrd="0" destOrd="0" presId="urn:microsoft.com/office/officeart/2008/layout/HorizontalMultiLevelHierarchy"/>
    <dgm:cxn modelId="{238F30EE-428A-4A3C-9C1F-C332C4138F94}" srcId="{C4ECBD54-41C1-43E5-91FD-01B13A238AA3}" destId="{452A563A-77A9-4F84-B6E9-05239E5DB06E}" srcOrd="0" destOrd="0" parTransId="{FF429486-D8F6-41D2-87A9-89E5B4FFAC28}" sibTransId="{0C3A044F-D046-4EC7-80A2-6B7812B79FDD}"/>
    <dgm:cxn modelId="{09D1ACF3-FF70-4CC3-9490-AAC242D3BDF1}" type="presOf" srcId="{7F38402A-84B3-411A-89A8-B91E93A3457C}" destId="{08F27A77-B277-41CD-AA36-B99A7DA43BE6}" srcOrd="0" destOrd="0" presId="urn:microsoft.com/office/officeart/2008/layout/HorizontalMultiLevelHierarchy"/>
    <dgm:cxn modelId="{9D2C2FF5-D5A3-41A0-9B84-0318A001F453}" type="presOf" srcId="{6A30772D-35CB-4D62-B3C7-F00792FF58A3}" destId="{83727984-57A2-4171-AF23-10D2B8BFBBE4}" srcOrd="0" destOrd="0" presId="urn:microsoft.com/office/officeart/2008/layout/HorizontalMultiLevelHierarchy"/>
    <dgm:cxn modelId="{B115FAFB-312B-4450-B732-B7A3AB75795B}" type="presOf" srcId="{28A10434-DDF8-40B5-AA0F-E0B533E7C9BB}" destId="{C930012F-3963-4600-B53E-FC11E995C930}" srcOrd="0" destOrd="0" presId="urn:microsoft.com/office/officeart/2008/layout/HorizontalMultiLevelHierarchy"/>
    <dgm:cxn modelId="{468131FD-D8CB-4093-81EF-518723DE6774}" srcId="{5A808C09-CF3B-4B50-8945-BF0120602538}" destId="{C4ECBD54-41C1-43E5-91FD-01B13A238AA3}" srcOrd="0" destOrd="0" parTransId="{6A30772D-35CB-4D62-B3C7-F00792FF58A3}" sibTransId="{BBFBA9EB-44DC-4873-9000-B5D36FF5FFBA}"/>
    <dgm:cxn modelId="{85CA1620-CE7E-4B91-9709-7840058BE5C0}" type="presParOf" srcId="{BF020816-6F09-44AA-AE99-89B1008EA705}" destId="{232C269B-98D8-4C12-B0BD-C88754F83C47}" srcOrd="0" destOrd="0" presId="urn:microsoft.com/office/officeart/2008/layout/HorizontalMultiLevelHierarchy"/>
    <dgm:cxn modelId="{8C06A0E5-7DB6-4662-BCCE-EE2450873B9A}" type="presParOf" srcId="{232C269B-98D8-4C12-B0BD-C88754F83C47}" destId="{DCAA20C6-126C-4946-94ED-046C295E8571}" srcOrd="0" destOrd="0" presId="urn:microsoft.com/office/officeart/2008/layout/HorizontalMultiLevelHierarchy"/>
    <dgm:cxn modelId="{36D53CDD-17FF-4ED5-9558-62EB0FBDC0DF}" type="presParOf" srcId="{232C269B-98D8-4C12-B0BD-C88754F83C47}" destId="{45E7BB9E-4AD6-4BDA-BB25-989B327390F9}" srcOrd="1" destOrd="0" presId="urn:microsoft.com/office/officeart/2008/layout/HorizontalMultiLevelHierarchy"/>
    <dgm:cxn modelId="{FA420317-A30D-4DF1-948E-DE5B91C3792E}" type="presParOf" srcId="{45E7BB9E-4AD6-4BDA-BB25-989B327390F9}" destId="{851F61C1-FE89-48C2-8C87-2DA8BF83A7F8}" srcOrd="0" destOrd="0" presId="urn:microsoft.com/office/officeart/2008/layout/HorizontalMultiLevelHierarchy"/>
    <dgm:cxn modelId="{5E9FD48D-2C0E-4210-8714-4D35D741C23E}" type="presParOf" srcId="{851F61C1-FE89-48C2-8C87-2DA8BF83A7F8}" destId="{31BBBF64-C37F-4FAA-8A7A-FB3818AECF13}" srcOrd="0" destOrd="0" presId="urn:microsoft.com/office/officeart/2008/layout/HorizontalMultiLevelHierarchy"/>
    <dgm:cxn modelId="{DF04DD32-0B3B-4905-8DFA-AEC415B78068}" type="presParOf" srcId="{45E7BB9E-4AD6-4BDA-BB25-989B327390F9}" destId="{9ED02533-1E20-40AD-8B54-88B289232DE9}" srcOrd="1" destOrd="0" presId="urn:microsoft.com/office/officeart/2008/layout/HorizontalMultiLevelHierarchy"/>
    <dgm:cxn modelId="{F1EC243C-24D9-45FE-B981-45E5F1941E77}" type="presParOf" srcId="{9ED02533-1E20-40AD-8B54-88B289232DE9}" destId="{BB8A17AE-360A-420C-AEF2-FB429F2E4440}" srcOrd="0" destOrd="0" presId="urn:microsoft.com/office/officeart/2008/layout/HorizontalMultiLevelHierarchy"/>
    <dgm:cxn modelId="{19F57180-10A5-4D6E-A8D8-5208B12D98E1}" type="presParOf" srcId="{9ED02533-1E20-40AD-8B54-88B289232DE9}" destId="{ADD20F79-E8E8-48F6-B1C8-C121C8208A66}" srcOrd="1" destOrd="0" presId="urn:microsoft.com/office/officeart/2008/layout/HorizontalMultiLevelHierarchy"/>
    <dgm:cxn modelId="{313F9DD2-72BD-4CBE-A0C6-5EE5CBCD9857}" type="presParOf" srcId="{ADD20F79-E8E8-48F6-B1C8-C121C8208A66}" destId="{83727984-57A2-4171-AF23-10D2B8BFBBE4}" srcOrd="0" destOrd="0" presId="urn:microsoft.com/office/officeart/2008/layout/HorizontalMultiLevelHierarchy"/>
    <dgm:cxn modelId="{C85E238E-CE9A-40A5-9C68-1135DEAEB842}" type="presParOf" srcId="{83727984-57A2-4171-AF23-10D2B8BFBBE4}" destId="{7367D792-E698-4F25-A886-93A181391EC8}" srcOrd="0" destOrd="0" presId="urn:microsoft.com/office/officeart/2008/layout/HorizontalMultiLevelHierarchy"/>
    <dgm:cxn modelId="{3CCD212B-1BAA-4091-87D9-B12B91579BCE}" type="presParOf" srcId="{ADD20F79-E8E8-48F6-B1C8-C121C8208A66}" destId="{98EB17DB-BBC4-4623-B616-5663B4B9AEEE}" srcOrd="1" destOrd="0" presId="urn:microsoft.com/office/officeart/2008/layout/HorizontalMultiLevelHierarchy"/>
    <dgm:cxn modelId="{276B0882-F821-4221-B96E-53A16376CE03}" type="presParOf" srcId="{98EB17DB-BBC4-4623-B616-5663B4B9AEEE}" destId="{F85170EA-26B0-4803-BEFB-DC7B7D0668D9}" srcOrd="0" destOrd="0" presId="urn:microsoft.com/office/officeart/2008/layout/HorizontalMultiLevelHierarchy"/>
    <dgm:cxn modelId="{8870E082-7121-47ED-8892-D6BFDDA3BBB1}" type="presParOf" srcId="{98EB17DB-BBC4-4623-B616-5663B4B9AEEE}" destId="{41802EFE-1B41-448A-AF3F-29FB2AB1A86E}" srcOrd="1" destOrd="0" presId="urn:microsoft.com/office/officeart/2008/layout/HorizontalMultiLevelHierarchy"/>
    <dgm:cxn modelId="{E1CF6EEC-7459-420E-9D76-B5F43FB752D6}" type="presParOf" srcId="{41802EFE-1B41-448A-AF3F-29FB2AB1A86E}" destId="{F5003AAD-F645-43B4-BA94-480B98495ABE}" srcOrd="0" destOrd="0" presId="urn:microsoft.com/office/officeart/2008/layout/HorizontalMultiLevelHierarchy"/>
    <dgm:cxn modelId="{22ED06B9-6CDD-4CFE-A43A-40230C1DAA24}" type="presParOf" srcId="{F5003AAD-F645-43B4-BA94-480B98495ABE}" destId="{D44B4728-826D-4274-822A-6406B440A965}" srcOrd="0" destOrd="0" presId="urn:microsoft.com/office/officeart/2008/layout/HorizontalMultiLevelHierarchy"/>
    <dgm:cxn modelId="{D525141C-90A1-49DF-9005-3056301B47BB}" type="presParOf" srcId="{41802EFE-1B41-448A-AF3F-29FB2AB1A86E}" destId="{628F2BF7-8231-47EA-9E5B-42DDBB9DB5B1}" srcOrd="1" destOrd="0" presId="urn:microsoft.com/office/officeart/2008/layout/HorizontalMultiLevelHierarchy"/>
    <dgm:cxn modelId="{5C3FB329-67F7-44FA-917C-BB2924D7EE56}" type="presParOf" srcId="{628F2BF7-8231-47EA-9E5B-42DDBB9DB5B1}" destId="{26FEFB67-F656-4286-B19E-6C048E150AC9}" srcOrd="0" destOrd="0" presId="urn:microsoft.com/office/officeart/2008/layout/HorizontalMultiLevelHierarchy"/>
    <dgm:cxn modelId="{A405F0B7-D7E0-4983-9DED-D455ED26109D}" type="presParOf" srcId="{628F2BF7-8231-47EA-9E5B-42DDBB9DB5B1}" destId="{0AA50934-2AEF-487F-A799-0AC62CA067AF}" srcOrd="1" destOrd="0" presId="urn:microsoft.com/office/officeart/2008/layout/HorizontalMultiLevelHierarchy"/>
    <dgm:cxn modelId="{7DA5DDE2-05E1-4784-A3F4-82E5C9D4517B}" type="presParOf" srcId="{41802EFE-1B41-448A-AF3F-29FB2AB1A86E}" destId="{68EDC54B-BC29-4C9B-8047-F582B70593FD}" srcOrd="2" destOrd="0" presId="urn:microsoft.com/office/officeart/2008/layout/HorizontalMultiLevelHierarchy"/>
    <dgm:cxn modelId="{732F4300-D1F5-446E-8385-6226203B870E}" type="presParOf" srcId="{68EDC54B-BC29-4C9B-8047-F582B70593FD}" destId="{8E2AE3AD-D046-473D-9CD6-61DBC25C5EA0}" srcOrd="0" destOrd="0" presId="urn:microsoft.com/office/officeart/2008/layout/HorizontalMultiLevelHierarchy"/>
    <dgm:cxn modelId="{C5281001-BA38-4A9E-9B55-0A3E815504D3}" type="presParOf" srcId="{41802EFE-1B41-448A-AF3F-29FB2AB1A86E}" destId="{4C9D4B1C-6925-49B4-BA87-3BF5A6E96506}" srcOrd="3" destOrd="0" presId="urn:microsoft.com/office/officeart/2008/layout/HorizontalMultiLevelHierarchy"/>
    <dgm:cxn modelId="{A9B2743E-F482-49F1-9F9F-90967DED60FD}" type="presParOf" srcId="{4C9D4B1C-6925-49B4-BA87-3BF5A6E96506}" destId="{C930012F-3963-4600-B53E-FC11E995C930}" srcOrd="0" destOrd="0" presId="urn:microsoft.com/office/officeart/2008/layout/HorizontalMultiLevelHierarchy"/>
    <dgm:cxn modelId="{765FA05D-52B9-45DA-BC3E-518226D82A31}" type="presParOf" srcId="{4C9D4B1C-6925-49B4-BA87-3BF5A6E96506}" destId="{44DB3A03-FE06-4F7D-A26D-EE1C1DAB25C0}" srcOrd="1" destOrd="0" presId="urn:microsoft.com/office/officeart/2008/layout/HorizontalMultiLevelHierarchy"/>
    <dgm:cxn modelId="{9E1B4E6A-EDC6-44F3-AAFD-670236769D57}" type="presParOf" srcId="{ADD20F79-E8E8-48F6-B1C8-C121C8208A66}" destId="{37F718DC-48A5-4F19-A0C2-FB1B8C288D21}" srcOrd="2" destOrd="0" presId="urn:microsoft.com/office/officeart/2008/layout/HorizontalMultiLevelHierarchy"/>
    <dgm:cxn modelId="{D5D1C6DF-0BFC-4C6A-849C-787AAB4B96B5}" type="presParOf" srcId="{37F718DC-48A5-4F19-A0C2-FB1B8C288D21}" destId="{BED725D0-8D7E-47F3-9132-A08050C74B32}" srcOrd="0" destOrd="0" presId="urn:microsoft.com/office/officeart/2008/layout/HorizontalMultiLevelHierarchy"/>
    <dgm:cxn modelId="{F67EE636-1A3E-4244-A50E-B9E8287E5E8B}" type="presParOf" srcId="{ADD20F79-E8E8-48F6-B1C8-C121C8208A66}" destId="{24636636-74CC-4AD6-B411-ECA29DC95028}" srcOrd="3" destOrd="0" presId="urn:microsoft.com/office/officeart/2008/layout/HorizontalMultiLevelHierarchy"/>
    <dgm:cxn modelId="{4E022EF2-93E8-42F8-B3C4-23E35A3FDF5F}" type="presParOf" srcId="{24636636-74CC-4AD6-B411-ECA29DC95028}" destId="{61885613-9BDB-4FFC-BC5D-12714D2B3F0B}" srcOrd="0" destOrd="0" presId="urn:microsoft.com/office/officeart/2008/layout/HorizontalMultiLevelHierarchy"/>
    <dgm:cxn modelId="{DC52B051-A135-4A44-8E5D-48961D35A690}" type="presParOf" srcId="{24636636-74CC-4AD6-B411-ECA29DC95028}" destId="{861DC714-B3ED-4D13-A217-E1CB91D772F9}" srcOrd="1" destOrd="0" presId="urn:microsoft.com/office/officeart/2008/layout/HorizontalMultiLevelHierarchy"/>
    <dgm:cxn modelId="{B259A489-5D7B-40BF-AB38-E2162AFE2B8C}" type="presParOf" srcId="{861DC714-B3ED-4D13-A217-E1CB91D772F9}" destId="{08F27A77-B277-41CD-AA36-B99A7DA43BE6}" srcOrd="0" destOrd="0" presId="urn:microsoft.com/office/officeart/2008/layout/HorizontalMultiLevelHierarchy"/>
    <dgm:cxn modelId="{6B100AB9-04F9-4BB2-8150-032B93698C91}" type="presParOf" srcId="{08F27A77-B277-41CD-AA36-B99A7DA43BE6}" destId="{D1E006EE-1C90-4EF1-8FA7-028C08E90DE0}" srcOrd="0" destOrd="0" presId="urn:microsoft.com/office/officeart/2008/layout/HorizontalMultiLevelHierarchy"/>
    <dgm:cxn modelId="{481BFC9A-0C50-4E25-AC34-1730D4D794DD}" type="presParOf" srcId="{861DC714-B3ED-4D13-A217-E1CB91D772F9}" destId="{0E6C2838-7D7B-472D-94BB-BFCB4582ABD9}" srcOrd="1" destOrd="0" presId="urn:microsoft.com/office/officeart/2008/layout/HorizontalMultiLevelHierarchy"/>
    <dgm:cxn modelId="{E857AB2F-3DAF-49CD-9EF6-C757B8AB03AD}" type="presParOf" srcId="{0E6C2838-7D7B-472D-94BB-BFCB4582ABD9}" destId="{D973A84F-DCD0-4AA9-A486-B4BD92D04CD1}" srcOrd="0" destOrd="0" presId="urn:microsoft.com/office/officeart/2008/layout/HorizontalMultiLevelHierarchy"/>
    <dgm:cxn modelId="{0366B5C9-D62F-4E2D-8696-E4756FE019F3}" type="presParOf" srcId="{0E6C2838-7D7B-472D-94BB-BFCB4582ABD9}" destId="{47EB373D-CE2E-4955-8F7B-332ED24F75B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Collection</a:t>
          </a:r>
          <a:endParaRPr lang="zh-CN" altLang="en-US" sz="8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List</a:t>
          </a:r>
          <a:endParaRPr lang="zh-CN" altLang="en-US" sz="8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ArrayList</a:t>
          </a:r>
          <a:endParaRPr lang="zh-CN" altLang="en-US" sz="8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LinkedList</a:t>
          </a:r>
          <a:endParaRPr lang="zh-CN" altLang="en-US" sz="8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SubList</a:t>
          </a:r>
          <a:endParaRPr lang="zh-CN" altLang="en-US" sz="8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Vector</a:t>
          </a:r>
          <a:endParaRPr lang="zh-CN" altLang="en-US" sz="8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Stack</a:t>
          </a:r>
          <a:endParaRPr lang="zh-CN" altLang="en-US" sz="8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AbstractList</a:t>
          </a:r>
          <a:endParaRPr lang="zh-CN" altLang="en-US" sz="8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Queue</a:t>
          </a:r>
          <a:endParaRPr lang="zh-CN" altLang="en-US" sz="8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PriorityQueue</a:t>
          </a:r>
          <a:endParaRPr lang="zh-CN" altLang="en-US" sz="8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Deque</a:t>
          </a:r>
          <a:endParaRPr lang="zh-CN" altLang="en-US" sz="8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ArrayDeque</a:t>
          </a:r>
          <a:endParaRPr lang="zh-CN" altLang="en-US" sz="8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AbstractQueue</a:t>
          </a:r>
          <a:endParaRPr lang="zh-CN" altLang="en-US" sz="8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Map</a:t>
          </a:r>
          <a:endParaRPr lang="zh-CN" altLang="en-US" sz="8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HashMap</a:t>
          </a:r>
          <a:endParaRPr lang="zh-CN" altLang="en-US" sz="8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en-US" sz="800" kern="1200" err="1">
              <a:latin typeface="等线" panose="02010600030101010101" pitchFamily="2" charset="-122"/>
              <a:ea typeface="等线" panose="02010600030101010101" pitchFamily="2" charset="-122"/>
            </a:rPr>
            <a:t>LinkedHashMap</a:t>
          </a:r>
          <a:endParaRPr lang="zh-CN" altLang="en-US" sz="8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HashTable</a:t>
          </a:r>
          <a:endParaRPr lang="zh-CN" altLang="en-US" sz="8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TreeMap</a:t>
          </a:r>
          <a:endParaRPr lang="zh-CN" altLang="en-US" sz="8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WeakHashMap</a:t>
          </a:r>
          <a:endParaRPr lang="zh-CN" altLang="en-US" sz="8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en-US" sz="800" kern="1200" err="1">
              <a:latin typeface="等线" panose="02010600030101010101" pitchFamily="2" charset="-122"/>
              <a:ea typeface="等线" panose="02010600030101010101" pitchFamily="2" charset="-122"/>
            </a:rPr>
            <a:t>SortedMap</a:t>
          </a:r>
          <a:endParaRPr lang="zh-CN" altLang="en-US" sz="8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EnumMap</a:t>
          </a:r>
          <a:endParaRPr lang="zh-CN" altLang="en-US" sz="8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AbstractMap</a:t>
          </a:r>
          <a:endParaRPr lang="zh-CN" altLang="en-US" sz="8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a:latin typeface="等线" panose="02010600030101010101" pitchFamily="2" charset="-122"/>
              <a:ea typeface="等线" panose="02010600030101010101" pitchFamily="2" charset="-122"/>
            </a:rPr>
            <a:t>Set</a:t>
          </a:r>
          <a:endParaRPr lang="zh-CN" altLang="en-US" sz="8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HashSet</a:t>
          </a:r>
          <a:endParaRPr lang="zh-CN" altLang="en-US" sz="8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LinkedHashSet</a:t>
          </a:r>
          <a:endParaRPr lang="zh-CN" altLang="en-US" sz="8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EnumSet</a:t>
          </a:r>
          <a:endParaRPr lang="zh-CN" altLang="en-US" sz="8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JumboEnumSet</a:t>
          </a:r>
          <a:endParaRPr lang="zh-CN" altLang="en-US" sz="8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RegularEnumSet</a:t>
          </a:r>
          <a:endParaRPr lang="zh-CN" altLang="en-US" sz="8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err="1">
              <a:latin typeface="等线" panose="02010600030101010101" pitchFamily="2" charset="-122"/>
              <a:ea typeface="等线" panose="02010600030101010101" pitchFamily="2" charset="-122"/>
            </a:rPr>
            <a:t>TreeSet</a:t>
          </a:r>
          <a:endParaRPr lang="zh-CN" altLang="en-US" sz="8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en-US" sz="800" kern="1200" err="1">
              <a:latin typeface="等线" panose="02010600030101010101" pitchFamily="2" charset="-122"/>
              <a:ea typeface="等线" panose="02010600030101010101" pitchFamily="2" charset="-122"/>
            </a:rPr>
            <a:t>SortedSet</a:t>
          </a:r>
          <a:endParaRPr lang="zh-CN" altLang="en-US" sz="8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AbstractSet</a:t>
          </a:r>
          <a:endParaRPr lang="zh-CN" altLang="en-US" sz="8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altLang="zh-CN" sz="800" kern="1200" err="1">
              <a:latin typeface="等线" panose="02010600030101010101" pitchFamily="2" charset="-122"/>
              <a:ea typeface="等线" panose="02010600030101010101" pitchFamily="2" charset="-122"/>
            </a:rPr>
            <a:t>AbstractCollection</a:t>
          </a:r>
          <a:endParaRPr lang="zh-CN" altLang="en-US" sz="8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27A77-B277-41CD-AA36-B99A7DA43BE6}">
      <dsp:nvSpPr>
        <dsp:cNvPr id="0" name=""/>
        <dsp:cNvSpPr/>
      </dsp:nvSpPr>
      <dsp:spPr>
        <a:xfrm>
          <a:off x="5647534" y="2798880"/>
          <a:ext cx="417531" cy="91440"/>
        </a:xfrm>
        <a:custGeom>
          <a:avLst/>
          <a:gdLst/>
          <a:ahLst/>
          <a:cxnLst/>
          <a:rect l="0" t="0" r="0" b="0"/>
          <a:pathLst>
            <a:path>
              <a:moveTo>
                <a:pt x="0" y="45720"/>
              </a:moveTo>
              <a:lnTo>
                <a:pt x="417531"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45861" y="2834162"/>
        <a:ext cx="20876" cy="20876"/>
      </dsp:txXfrm>
    </dsp:sp>
    <dsp:sp modelId="{37F718DC-48A5-4F19-A0C2-FB1B8C288D21}">
      <dsp:nvSpPr>
        <dsp:cNvPr id="0" name=""/>
        <dsp:cNvSpPr/>
      </dsp:nvSpPr>
      <dsp:spPr>
        <a:xfrm>
          <a:off x="3142346" y="2247900"/>
          <a:ext cx="417531" cy="596700"/>
        </a:xfrm>
        <a:custGeom>
          <a:avLst/>
          <a:gdLst/>
          <a:ahLst/>
          <a:cxnLst/>
          <a:rect l="0" t="0" r="0" b="0"/>
          <a:pathLst>
            <a:path>
              <a:moveTo>
                <a:pt x="0" y="0"/>
              </a:moveTo>
              <a:lnTo>
                <a:pt x="208765" y="0"/>
              </a:lnTo>
              <a:lnTo>
                <a:pt x="208765" y="596700"/>
              </a:lnTo>
              <a:lnTo>
                <a:pt x="417531" y="59670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32905" y="2528043"/>
        <a:ext cx="36413" cy="36413"/>
      </dsp:txXfrm>
    </dsp:sp>
    <dsp:sp modelId="{68EDC54B-BC29-4C9B-8047-F582B70593FD}">
      <dsp:nvSpPr>
        <dsp:cNvPr id="0" name=""/>
        <dsp:cNvSpPr/>
      </dsp:nvSpPr>
      <dsp:spPr>
        <a:xfrm>
          <a:off x="5647534" y="1651199"/>
          <a:ext cx="417531" cy="397800"/>
        </a:xfrm>
        <a:custGeom>
          <a:avLst/>
          <a:gdLst/>
          <a:ahLst/>
          <a:cxnLst/>
          <a:rect l="0" t="0" r="0" b="0"/>
          <a:pathLst>
            <a:path>
              <a:moveTo>
                <a:pt x="0" y="0"/>
              </a:moveTo>
              <a:lnTo>
                <a:pt x="208765" y="0"/>
              </a:lnTo>
              <a:lnTo>
                <a:pt x="208765" y="397800"/>
              </a:lnTo>
              <a:lnTo>
                <a:pt x="417531" y="39780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41882" y="1835682"/>
        <a:ext cx="28834" cy="28834"/>
      </dsp:txXfrm>
    </dsp:sp>
    <dsp:sp modelId="{F5003AAD-F645-43B4-BA94-480B98495ABE}">
      <dsp:nvSpPr>
        <dsp:cNvPr id="0" name=""/>
        <dsp:cNvSpPr/>
      </dsp:nvSpPr>
      <dsp:spPr>
        <a:xfrm>
          <a:off x="5647534" y="1253399"/>
          <a:ext cx="417531" cy="397800"/>
        </a:xfrm>
        <a:custGeom>
          <a:avLst/>
          <a:gdLst/>
          <a:ahLst/>
          <a:cxnLst/>
          <a:rect l="0" t="0" r="0" b="0"/>
          <a:pathLst>
            <a:path>
              <a:moveTo>
                <a:pt x="0" y="397800"/>
              </a:moveTo>
              <a:lnTo>
                <a:pt x="208765" y="397800"/>
              </a:lnTo>
              <a:lnTo>
                <a:pt x="208765" y="0"/>
              </a:lnTo>
              <a:lnTo>
                <a:pt x="417531"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41882" y="1437881"/>
        <a:ext cx="28834" cy="28834"/>
      </dsp:txXfrm>
    </dsp:sp>
    <dsp:sp modelId="{83727984-57A2-4171-AF23-10D2B8BFBBE4}">
      <dsp:nvSpPr>
        <dsp:cNvPr id="0" name=""/>
        <dsp:cNvSpPr/>
      </dsp:nvSpPr>
      <dsp:spPr>
        <a:xfrm>
          <a:off x="3142346" y="1651199"/>
          <a:ext cx="417531" cy="596700"/>
        </a:xfrm>
        <a:custGeom>
          <a:avLst/>
          <a:gdLst/>
          <a:ahLst/>
          <a:cxnLst/>
          <a:rect l="0" t="0" r="0" b="0"/>
          <a:pathLst>
            <a:path>
              <a:moveTo>
                <a:pt x="0" y="596700"/>
              </a:moveTo>
              <a:lnTo>
                <a:pt x="208765" y="596700"/>
              </a:lnTo>
              <a:lnTo>
                <a:pt x="208765" y="0"/>
              </a:lnTo>
              <a:lnTo>
                <a:pt x="41753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32905" y="1931342"/>
        <a:ext cx="36413" cy="36413"/>
      </dsp:txXfrm>
    </dsp:sp>
    <dsp:sp modelId="{851F61C1-FE89-48C2-8C87-2DA8BF83A7F8}">
      <dsp:nvSpPr>
        <dsp:cNvPr id="0" name=""/>
        <dsp:cNvSpPr/>
      </dsp:nvSpPr>
      <dsp:spPr>
        <a:xfrm>
          <a:off x="637158" y="2202180"/>
          <a:ext cx="417531" cy="91440"/>
        </a:xfrm>
        <a:custGeom>
          <a:avLst/>
          <a:gdLst/>
          <a:ahLst/>
          <a:cxnLst/>
          <a:rect l="0" t="0" r="0" b="0"/>
          <a:pathLst>
            <a:path>
              <a:moveTo>
                <a:pt x="0" y="45720"/>
              </a:moveTo>
              <a:lnTo>
                <a:pt x="417531"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5486" y="2237461"/>
        <a:ext cx="20876" cy="20876"/>
      </dsp:txXfrm>
    </dsp:sp>
    <dsp:sp modelId="{DCAA20C6-126C-4946-94ED-046C295E8571}">
      <dsp:nvSpPr>
        <dsp:cNvPr id="0" name=""/>
        <dsp:cNvSpPr/>
      </dsp:nvSpPr>
      <dsp:spPr>
        <a:xfrm rot="16200000">
          <a:off x="-1356030" y="1929659"/>
          <a:ext cx="3349897" cy="6364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altLang="en-US" sz="3700" kern="1200">
              <a:latin typeface="等线" panose="02010600030101010101" pitchFamily="2" charset="-122"/>
              <a:ea typeface="等线" panose="02010600030101010101" pitchFamily="2" charset="-122"/>
            </a:rPr>
            <a:t>Executor</a:t>
          </a:r>
          <a:endParaRPr lang="zh-CN" altLang="en-US" sz="3700" kern="1200">
            <a:latin typeface="等线" panose="02010600030101010101" pitchFamily="2" charset="-122"/>
            <a:ea typeface="等线" panose="02010600030101010101" pitchFamily="2" charset="-122"/>
          </a:endParaRPr>
        </a:p>
      </dsp:txBody>
      <dsp:txXfrm>
        <a:off x="-1356030" y="1929659"/>
        <a:ext cx="3349897" cy="636480"/>
      </dsp:txXfrm>
    </dsp:sp>
    <dsp:sp modelId="{BB8A17AE-360A-420C-AEF2-FB429F2E4440}">
      <dsp:nvSpPr>
        <dsp:cNvPr id="0" name=""/>
        <dsp:cNvSpPr/>
      </dsp:nvSpPr>
      <dsp:spPr>
        <a:xfrm>
          <a:off x="1054690" y="1929659"/>
          <a:ext cx="2087656" cy="63648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ExecutorService</a:t>
          </a:r>
          <a:endParaRPr lang="zh-CN" altLang="en-US" sz="1200" kern="1200">
            <a:latin typeface="等线" panose="02010600030101010101" pitchFamily="2" charset="-122"/>
            <a:ea typeface="等线" panose="02010600030101010101" pitchFamily="2" charset="-122"/>
          </a:endParaRPr>
        </a:p>
      </dsp:txBody>
      <dsp:txXfrm>
        <a:off x="1054690" y="1929659"/>
        <a:ext cx="2087656" cy="636480"/>
      </dsp:txXfrm>
    </dsp:sp>
    <dsp:sp modelId="{F85170EA-26B0-4803-BEFB-DC7B7D0668D9}">
      <dsp:nvSpPr>
        <dsp:cNvPr id="0" name=""/>
        <dsp:cNvSpPr/>
      </dsp:nvSpPr>
      <dsp:spPr>
        <a:xfrm>
          <a:off x="3559877" y="1332959"/>
          <a:ext cx="2087656" cy="636480"/>
        </a:xfrm>
        <a:prstGeom prst="rect">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AbstractExecutorService</a:t>
          </a:r>
          <a:endParaRPr lang="zh-CN" altLang="en-US" sz="1200" kern="1200">
            <a:latin typeface="等线" panose="02010600030101010101" pitchFamily="2" charset="-122"/>
            <a:ea typeface="等线" panose="02010600030101010101" pitchFamily="2" charset="-122"/>
          </a:endParaRPr>
        </a:p>
      </dsp:txBody>
      <dsp:txXfrm>
        <a:off x="3559877" y="1332959"/>
        <a:ext cx="2087656" cy="636480"/>
      </dsp:txXfrm>
    </dsp:sp>
    <dsp:sp modelId="{26FEFB67-F656-4286-B19E-6C048E150AC9}">
      <dsp:nvSpPr>
        <dsp:cNvPr id="0" name=""/>
        <dsp:cNvSpPr/>
      </dsp:nvSpPr>
      <dsp:spPr>
        <a:xfrm>
          <a:off x="6065065" y="935158"/>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ThreadPoolExecutor</a:t>
          </a:r>
          <a:endParaRPr lang="zh-CN" altLang="en-US" sz="1200" kern="1200">
            <a:latin typeface="等线" panose="02010600030101010101" pitchFamily="2" charset="-122"/>
            <a:ea typeface="等线" panose="02010600030101010101" pitchFamily="2" charset="-122"/>
          </a:endParaRPr>
        </a:p>
      </dsp:txBody>
      <dsp:txXfrm>
        <a:off x="6065065" y="935158"/>
        <a:ext cx="2087656" cy="636480"/>
      </dsp:txXfrm>
    </dsp:sp>
    <dsp:sp modelId="{C930012F-3963-4600-B53E-FC11E995C930}">
      <dsp:nvSpPr>
        <dsp:cNvPr id="0" name=""/>
        <dsp:cNvSpPr/>
      </dsp:nvSpPr>
      <dsp:spPr>
        <a:xfrm>
          <a:off x="6065065" y="1730759"/>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ForkJoinPool</a:t>
          </a:r>
          <a:endParaRPr lang="zh-CN" altLang="en-US" sz="1200" kern="1200">
            <a:latin typeface="等线" panose="02010600030101010101" pitchFamily="2" charset="-122"/>
            <a:ea typeface="等线" panose="02010600030101010101" pitchFamily="2" charset="-122"/>
          </a:endParaRPr>
        </a:p>
      </dsp:txBody>
      <dsp:txXfrm>
        <a:off x="6065065" y="1730759"/>
        <a:ext cx="2087656" cy="636480"/>
      </dsp:txXfrm>
    </dsp:sp>
    <dsp:sp modelId="{61885613-9BDB-4FFC-BC5D-12714D2B3F0B}">
      <dsp:nvSpPr>
        <dsp:cNvPr id="0" name=""/>
        <dsp:cNvSpPr/>
      </dsp:nvSpPr>
      <dsp:spPr>
        <a:xfrm>
          <a:off x="3559877" y="2526360"/>
          <a:ext cx="2087656" cy="63648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ScheduledExecutorService</a:t>
          </a:r>
          <a:endParaRPr lang="zh-CN" altLang="en-US" sz="1200" kern="1200">
            <a:latin typeface="等线" panose="02010600030101010101" pitchFamily="2" charset="-122"/>
            <a:ea typeface="等线" panose="02010600030101010101" pitchFamily="2" charset="-122"/>
          </a:endParaRPr>
        </a:p>
      </dsp:txBody>
      <dsp:txXfrm>
        <a:off x="3559877" y="2526360"/>
        <a:ext cx="2087656" cy="636480"/>
      </dsp:txXfrm>
    </dsp:sp>
    <dsp:sp modelId="{D973A84F-DCD0-4AA9-A486-B4BD92D04CD1}">
      <dsp:nvSpPr>
        <dsp:cNvPr id="0" name=""/>
        <dsp:cNvSpPr/>
      </dsp:nvSpPr>
      <dsp:spPr>
        <a:xfrm>
          <a:off x="6065065" y="2526360"/>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en-US" sz="1200" kern="1200">
              <a:latin typeface="等线" panose="02010600030101010101" pitchFamily="2" charset="-122"/>
              <a:ea typeface="等线" panose="02010600030101010101" pitchFamily="2" charset="-122"/>
            </a:rPr>
            <a:t>ScheduledThreadPoolExecutor</a:t>
          </a:r>
          <a:endParaRPr lang="zh-CN" altLang="en-US" sz="1200" kern="1200">
            <a:latin typeface="等线" panose="02010600030101010101" pitchFamily="2" charset="-122"/>
            <a:ea typeface="等线" panose="02010600030101010101" pitchFamily="2" charset="-122"/>
          </a:endParaRPr>
        </a:p>
      </dsp:txBody>
      <dsp:txXfrm>
        <a:off x="6065065" y="2526360"/>
        <a:ext cx="2087656" cy="63648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pPr/>
              <a:t>2018/10/6</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pPr algn="ctr"/>
              <a:t>2018年10月6日2时38分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p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pPr/>
              <a:t>2018年10月6日2时38分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zh-CN" sz="1200">
                <a:solidFill>
                  <a:schemeClr val="tx2"/>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pPr/>
              <a:t>2018年10月6日2时38分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zh-CN" sz="1200">
                <a:solidFill>
                  <a:schemeClr val="tx2"/>
                </a:solidFill>
              </a:rPr>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pPr/>
              <a:t>2018年10月6日2时38分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pPr/>
              <a:t>2018年10月6日2时38分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pPr algn="ct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pPr/>
              <a:t>2018年10月6日2时38分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pPr/>
              <a:t>2018年10月6日2时38分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pPr/>
              <a:t>2018年10月6日2时38分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pPr/>
              <a:t>2018年10月6日2时38分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p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pPr/>
              <a:t>2018年10月6日2时38分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pPr/>
              <a:t>2018年10月6日2时38分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pPr algn="ct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pPr/>
              <a:t>2018年10月6日2时38分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zh-CN" sz="1200">
                <a:solidFill>
                  <a:schemeClr val="tx2"/>
                </a:solidFill>
              </a:rPr>
              <a:pPr algn="ct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0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3.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11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5.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a:extLst>
              <a:ext uri="{FF2B5EF4-FFF2-40B4-BE49-F238E27FC236}">
                <a16:creationId xmlns:a16="http://schemas.microsoft.com/office/drawing/2014/main" id="{CC35DCEB-4657-428F-8AD9-1855B998C018}"/>
              </a:ext>
            </a:extLst>
          </p:cNvPr>
          <p:cNvSpPr>
            <a:spLocks noGrp="1"/>
          </p:cNvSpPr>
          <p:nvPr>
            <p:ph type="subTitle" idx="1"/>
          </p:nvPr>
        </p:nvSpPr>
        <p:spPr/>
        <p:txBody>
          <a:bodyPr/>
          <a:lstStyle/>
          <a:p>
            <a:endParaRPr lang="zh-CN" altLang="en-US"/>
          </a:p>
        </p:txBody>
      </p:sp>
      <p:sp>
        <p:nvSpPr>
          <p:cNvPr id="4" name="Rectangle 1">
            <a:extLst>
              <a:ext uri="{FF2B5EF4-FFF2-40B4-BE49-F238E27FC236}">
                <a16:creationId xmlns:a16="http://schemas.microsoft.com/office/drawing/2014/main" id="{ECB44425-FDA2-4DB8-9E3B-A633173DEF4B}"/>
              </a:ext>
            </a:extLst>
          </p:cNvPr>
          <p:cNvSpPr txBox="1">
            <a:spLocks/>
          </p:cNvSpPr>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09945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2731176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1403487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submit</a:t>
            </a:r>
            <a:r>
              <a:rPr lang="zh-CN" altLang="en-US" sz="2000">
                <a:latin typeface="等线" panose="02010600030101010101" pitchFamily="2" charset="-122"/>
                <a:ea typeface="等线" panose="02010600030101010101" pitchFamily="2" charset="-122"/>
              </a:rPr>
              <a:t>方法：三个方法都是将任务提交至线程池运行。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a:t>
            </a:r>
            <a:r>
              <a:rPr lang="zh-CN" altLang="en-US" sz="2000">
                <a:latin typeface="等线" panose="02010600030101010101" pitchFamily="2" charset="-122"/>
                <a:ea typeface="等线" panose="02010600030101010101" pitchFamily="2" charset="-122"/>
              </a:rPr>
              <a:t>方法：执行所有</a:t>
            </a:r>
            <a:r>
              <a:rPr lang="en-US" altLang="zh-CN" sz="2000">
                <a:latin typeface="等线" panose="02010600030101010101" pitchFamily="2" charset="-122"/>
                <a:ea typeface="等线" panose="02010600030101010101" pitchFamily="2" charset="-122"/>
              </a:rPr>
              <a:t>task</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List&lt;Future&gt;</a:t>
            </a:r>
            <a:r>
              <a:rPr lang="zh-CN" altLang="en-US" sz="2000">
                <a:latin typeface="等线" panose="02010600030101010101" pitchFamily="2" charset="-122"/>
                <a:ea typeface="等线" panose="02010600030101010101" pitchFamily="2" charset="-122"/>
              </a:rPr>
              <a:t>数组，</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数组与</a:t>
            </a:r>
            <a:r>
              <a:rPr lang="en-US" altLang="zh-CN" sz="2000">
                <a:latin typeface="等线" panose="02010600030101010101" pitchFamily="2" charset="-122"/>
                <a:ea typeface="等线" panose="02010600030101010101" pitchFamily="2" charset="-122"/>
              </a:rPr>
              <a:t>tasks</a:t>
            </a:r>
            <a:r>
              <a:rPr lang="zh-CN" altLang="en-US" sz="2000">
                <a:latin typeface="等线" panose="02010600030101010101" pitchFamily="2" charset="-122"/>
                <a:ea typeface="等线" panose="02010600030101010101" pitchFamily="2" charset="-122"/>
              </a:rPr>
              <a:t>在顺序上是一一对应的关系，任务被执行完会立即返回；任务在等待期间被中断会导致正在执行的任务和未执行的任务全部取消，同时会抛出异常（</a:t>
            </a:r>
            <a:r>
              <a:rPr lang="zh-CN" altLang="en-US" sz="200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a:latin typeface="等线" panose="02010600030101010101" pitchFamily="2" charset="-122"/>
                <a:ea typeface="等线" panose="02010600030101010101" pitchFamily="2" charset="-122"/>
              </a:rPr>
              <a:t>）；所以我们无法确定每个</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到底是正常执行完成还是被取消。</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invokeAll(tasks,timeout,unit)</a:t>
            </a:r>
            <a:r>
              <a:rPr lang="zh-CN" altLang="en-US" sz="2000">
                <a:latin typeface="等线" panose="02010600030101010101" pitchFamily="2" charset="-122"/>
                <a:ea typeface="等线" panose="02010600030101010101" pitchFamily="2" charset="-122"/>
              </a:rPr>
              <a:t>方法：同上，如果所有任务在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超时时间内没有执行完成则立即返回。</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33837328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invokeAny(tasks)</a:t>
            </a:r>
            <a:r>
              <a:rPr lang="zh-CN" altLang="en-US" sz="2000">
                <a:latin typeface="等线" panose="02010600030101010101" pitchFamily="2" charset="-122"/>
                <a:ea typeface="等线" panose="02010600030101010101" pitchFamily="2" charset="-122"/>
              </a:rPr>
              <a:t>方法：任意一个任务执行完成该方法立即返回，剩下所有未完成和未执行的任务会取消。如果抛出异常，则剩下所有未完成和未执行的任务会取消。</a:t>
            </a:r>
            <a:r>
              <a:rPr lang="en-US" altLang="zh-CN" sz="2000">
                <a:latin typeface="等线" panose="02010600030101010101" pitchFamily="2" charset="-122"/>
                <a:ea typeface="等线" panose="02010600030101010101" pitchFamily="2" charset="-122"/>
              </a:rPr>
              <a:t>ntasks</a:t>
            </a:r>
            <a:r>
              <a:rPr lang="zh-CN" altLang="en-US" sz="2000">
                <a:latin typeface="等线" panose="02010600030101010101" pitchFamily="2" charset="-122"/>
                <a:ea typeface="等线" panose="02010600030101010101" pitchFamily="2" charset="-122"/>
              </a:rPr>
              <a:t>维护未提交的任务数，</a:t>
            </a:r>
            <a:r>
              <a:rPr lang="en-US" altLang="zh-CN" sz="2000">
                <a:latin typeface="等线" panose="02010600030101010101" pitchFamily="2" charset="-122"/>
                <a:ea typeface="等线" panose="02010600030101010101" pitchFamily="2" charset="-122"/>
              </a:rPr>
              <a:t>active</a:t>
            </a:r>
            <a:r>
              <a:rPr lang="zh-CN" altLang="en-US" sz="2000">
                <a:latin typeface="等线" panose="02010600030101010101" pitchFamily="2" charset="-122"/>
                <a:ea typeface="等线" panose="02010600030101010101" pitchFamily="2" charset="-122"/>
              </a:rPr>
              <a:t>维护已提交未结束的任务数。内部使用</a:t>
            </a:r>
            <a:r>
              <a:rPr lang="en-US" altLang="zh-CN" sz="2000">
                <a:latin typeface="等线" panose="02010600030101010101" pitchFamily="2" charset="-122"/>
                <a:ea typeface="等线" panose="02010600030101010101" pitchFamily="2" charset="-122"/>
              </a:rPr>
              <a:t>ExecutorCompletionService</a:t>
            </a:r>
            <a:r>
              <a:rPr lang="zh-CN" altLang="en-US" sz="200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invokeAny(tasks,timeout,unit)</a:t>
            </a:r>
            <a:r>
              <a:rPr lang="zh-CN" altLang="en-US" sz="200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29501431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A9F37191-876D-4D92-84FA-D9FC05414F5F}"/>
              </a:ext>
            </a:extLst>
          </p:cNvPr>
          <p:cNvPicPr>
            <a:picLocks noChangeAspect="1"/>
          </p:cNvPicPr>
          <p:nvPr/>
        </p:nvPicPr>
        <p:blipFill>
          <a:blip r:embed="rId2"/>
          <a:stretch>
            <a:fillRect/>
          </a:stretch>
        </p:blipFill>
        <p:spPr>
          <a:xfrm>
            <a:off x="5981700" y="1556792"/>
            <a:ext cx="3162300" cy="2362200"/>
          </a:xfrm>
          <a:prstGeom prst="rect">
            <a:avLst/>
          </a:prstGeom>
        </p:spPr>
      </p:pic>
    </p:spTree>
    <p:extLst>
      <p:ext uri="{BB962C8B-B14F-4D97-AF65-F5344CB8AC3E}">
        <p14:creationId xmlns:p14="http://schemas.microsoft.com/office/powerpoint/2010/main" val="661718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F33FE5F-7495-469C-8226-6E8A00F8DA8B}"/>
              </a:ext>
            </a:extLst>
          </p:cNvPr>
          <p:cNvPicPr>
            <a:picLocks noChangeAspect="1"/>
          </p:cNvPicPr>
          <p:nvPr/>
        </p:nvPicPr>
        <p:blipFill>
          <a:blip r:embed="rId2"/>
          <a:stretch>
            <a:fillRect/>
          </a:stretch>
        </p:blipFill>
        <p:spPr>
          <a:xfrm>
            <a:off x="5934075" y="1556792"/>
            <a:ext cx="3209925" cy="1047750"/>
          </a:xfrm>
          <a:prstGeom prst="rect">
            <a:avLst/>
          </a:prstGeom>
        </p:spPr>
      </p:pic>
    </p:spTree>
    <p:extLst>
      <p:ext uri="{BB962C8B-B14F-4D97-AF65-F5344CB8AC3E}">
        <p14:creationId xmlns:p14="http://schemas.microsoft.com/office/powerpoint/2010/main" val="218825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4272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6B89E627-12BF-4326-BCD2-A67B0CE2746B}"/>
              </a:ext>
            </a:extLst>
          </p:cNvPr>
          <p:cNvPicPr>
            <a:picLocks noChangeAspect="1"/>
          </p:cNvPicPr>
          <p:nvPr/>
        </p:nvPicPr>
        <p:blipFill>
          <a:blip r:embed="rId2"/>
          <a:stretch>
            <a:fillRect/>
          </a:stretch>
        </p:blipFill>
        <p:spPr>
          <a:xfrm>
            <a:off x="22383" y="3920245"/>
            <a:ext cx="5514975" cy="962025"/>
          </a:xfrm>
          <a:prstGeom prst="rect">
            <a:avLst/>
          </a:prstGeom>
        </p:spPr>
      </p:pic>
      <p:pic>
        <p:nvPicPr>
          <p:cNvPr id="6" name="图片 5">
            <a:extLst>
              <a:ext uri="{FF2B5EF4-FFF2-40B4-BE49-F238E27FC236}">
                <a16:creationId xmlns:a16="http://schemas.microsoft.com/office/drawing/2014/main" id="{8111490F-FFA0-4D5A-9B67-DB9ED135640E}"/>
              </a:ext>
            </a:extLst>
          </p:cNvPr>
          <p:cNvPicPr>
            <a:picLocks noChangeAspect="1"/>
          </p:cNvPicPr>
          <p:nvPr/>
        </p:nvPicPr>
        <p:blipFill>
          <a:blip r:embed="rId3"/>
          <a:stretch>
            <a:fillRect/>
          </a:stretch>
        </p:blipFill>
        <p:spPr>
          <a:xfrm>
            <a:off x="-3883" y="4914900"/>
            <a:ext cx="6791325" cy="1943100"/>
          </a:xfrm>
          <a:prstGeom prst="rect">
            <a:avLst/>
          </a:prstGeom>
        </p:spPr>
      </p:pic>
    </p:spTree>
    <p:extLst>
      <p:ext uri="{BB962C8B-B14F-4D97-AF65-F5344CB8AC3E}">
        <p14:creationId xmlns:p14="http://schemas.microsoft.com/office/powerpoint/2010/main" val="1095180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lnSpcReduction="10000"/>
          </a:bodyPr>
          <a:lstStyle/>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指的是线程池初始容量</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指的是线程池最大容量，如果</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大于</a:t>
            </a:r>
            <a:r>
              <a:rPr lang="en-US" altLang="zh-CN" sz="2000">
                <a:latin typeface="等线" panose="02010600030101010101" pitchFamily="2" charset="-122"/>
                <a:ea typeface="等线" panose="02010600030101010101" pitchFamily="2" charset="-122"/>
              </a:rPr>
              <a:t> maximumPoolSize</a:t>
            </a:r>
            <a:r>
              <a:rPr lang="zh-CN" altLang="en-US" sz="2000">
                <a:latin typeface="等线" panose="02010600030101010101" pitchFamily="2" charset="-122"/>
                <a:ea typeface="等线" panose="02010600030101010101" pitchFamily="2" charset="-122"/>
              </a:rPr>
              <a:t>则会抛出</a:t>
            </a:r>
            <a:r>
              <a:rPr lang="en-US" altLang="zh-CN" sz="2000">
                <a:latin typeface="等线" panose="02010600030101010101" pitchFamily="2" charset="-122"/>
                <a:ea typeface="等线" panose="02010600030101010101" pitchFamily="2" charset="-122"/>
              </a:rPr>
              <a:t>IllegalArgumentException</a:t>
            </a:r>
          </a:p>
          <a:p>
            <a:r>
              <a:rPr lang="zh-CN" altLang="en-US" sz="2000">
                <a:latin typeface="等线" panose="02010600030101010101" pitchFamily="2" charset="-122"/>
                <a:ea typeface="等线" panose="02010600030101010101" pitchFamily="2" charset="-122"/>
              </a:rPr>
              <a:t>如果任务队列</a:t>
            </a:r>
            <a:r>
              <a:rPr lang="en-US" altLang="zh-CN" sz="2000">
                <a:latin typeface="等线" panose="02010600030101010101" pitchFamily="2" charset="-122"/>
                <a:ea typeface="等线" panose="02010600030101010101" pitchFamily="2" charset="-122"/>
              </a:rPr>
              <a:t>workerQueue</a:t>
            </a:r>
            <a:r>
              <a:rPr lang="zh-CN" altLang="en-US" sz="2000">
                <a:latin typeface="等线" panose="02010600030101010101" pitchFamily="2" charset="-122"/>
                <a:ea typeface="等线" panose="02010600030101010101" pitchFamily="2" charset="-122"/>
              </a:rPr>
              <a:t>满了线程数量会扩大到</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，只有在超出</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的线程在空闲时才会被销毁，</a:t>
            </a:r>
            <a:r>
              <a:rPr lang="en-US" altLang="zh-CN" sz="2000">
                <a:latin typeface="等线" panose="02010600030101010101" pitchFamily="2" charset="-122"/>
                <a:ea typeface="等线" panose="02010600030101010101" pitchFamily="2" charset="-122"/>
              </a:rPr>
              <a:t> corePoolSize</a:t>
            </a:r>
            <a:r>
              <a:rPr lang="zh-CN" altLang="en-US" sz="2000">
                <a:latin typeface="等线" panose="02010600030101010101" pitchFamily="2" charset="-122"/>
                <a:ea typeface="等线" panose="02010600030101010101" pitchFamily="2" charset="-122"/>
              </a:rPr>
              <a:t>内的线程是一直存在的</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ThreadPoolExecutor</a:t>
            </a:r>
            <a:r>
              <a:rPr lang="zh-CN" altLang="en-US" sz="200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a:solidFill>
                  <a:srgbClr val="FF0000"/>
                </a:solidFill>
                <a:latin typeface="等线" panose="02010600030101010101" pitchFamily="2" charset="-122"/>
                <a:ea typeface="等线" panose="02010600030101010101" pitchFamily="2" charset="-122"/>
              </a:rPr>
              <a:t>CPU</a:t>
            </a:r>
            <a:r>
              <a:rPr lang="zh-CN" altLang="en-US" sz="200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线程池有四种拒绝策略：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CallerRunsPolicy</a:t>
            </a:r>
            <a:r>
              <a:rPr lang="zh-CN" altLang="en-US" sz="2000">
                <a:latin typeface="等线" panose="02010600030101010101" pitchFamily="2" charset="-122"/>
                <a:ea typeface="等线" panose="02010600030101010101" pitchFamily="2" charset="-122"/>
              </a:rPr>
              <a:t>：任务被拒绝后，由调用线程池的线程执行该任务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AbortPolicy</a:t>
            </a:r>
            <a:r>
              <a:rPr lang="zh-CN" altLang="en-US" sz="2000">
                <a:latin typeface="等线" panose="02010600030101010101" pitchFamily="2" charset="-122"/>
                <a:ea typeface="等线" panose="02010600030101010101" pitchFamily="2" charset="-122"/>
              </a:rPr>
              <a:t>：默认的拒绝策略，抛出</a:t>
            </a:r>
            <a:r>
              <a:rPr lang="en-US" altLang="zh-CN" sz="2000">
                <a:latin typeface="等线" panose="02010600030101010101" pitchFamily="2" charset="-122"/>
                <a:ea typeface="等线" panose="02010600030101010101" pitchFamily="2" charset="-122"/>
              </a:rPr>
              <a:t>RejectedExecutionException</a:t>
            </a:r>
          </a:p>
          <a:p>
            <a:r>
              <a:rPr lang="en-US" altLang="zh-CN" sz="2000">
                <a:latin typeface="等线" panose="02010600030101010101" pitchFamily="2" charset="-122"/>
                <a:ea typeface="等线" panose="02010600030101010101" pitchFamily="2" charset="-122"/>
              </a:rPr>
              <a:t>DiscardPolicy</a:t>
            </a:r>
            <a:r>
              <a:rPr lang="zh-CN" altLang="en-US" sz="2000">
                <a:latin typeface="等线" panose="02010600030101010101" pitchFamily="2" charset="-122"/>
                <a:ea typeface="等线" panose="02010600030101010101" pitchFamily="2" charset="-122"/>
              </a:rPr>
              <a:t>：任务拒绝后啥事不干</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DiscardOldestPolicy</a:t>
            </a:r>
            <a:r>
              <a:rPr lang="zh-CN" altLang="en-US" sz="2000">
                <a:latin typeface="等线" panose="02010600030101010101" pitchFamily="2" charset="-122"/>
                <a:ea typeface="等线" panose="02010600030101010101" pitchFamily="2" charset="-122"/>
              </a:rPr>
              <a:t>：任务拒绝后，把</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结合加了注解的源码更容易理解：</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2464180B-3300-4481-9393-FCE21E2466FC}"/>
              </a:ext>
            </a:extLst>
          </p:cNvPr>
          <p:cNvGraphicFramePr>
            <a:graphicFrameLocks noChangeAspect="1"/>
          </p:cNvGraphicFramePr>
          <p:nvPr>
            <p:extLst>
              <p:ext uri="{D42A27DB-BD31-4B8C-83A1-F6EECF244321}">
                <p14:modId xmlns:p14="http://schemas.microsoft.com/office/powerpoint/2010/main" val="4153200228"/>
              </p:ext>
            </p:extLst>
          </p:nvPr>
        </p:nvGraphicFramePr>
        <p:xfrm>
          <a:off x="4211960" y="6322268"/>
          <a:ext cx="1717675" cy="533400"/>
        </p:xfrm>
        <a:graphic>
          <a:graphicData uri="http://schemas.openxmlformats.org/presentationml/2006/ole">
            <mc:AlternateContent xmlns:mc="http://schemas.openxmlformats.org/markup-compatibility/2006">
              <mc:Choice xmlns:v="urn:schemas-microsoft-com:vml" Requires="v">
                <p:oleObj spid="_x0000_s7170" name="包装程序外壳对象" showAsIcon="1" r:id="rId3" imgW="1717920" imgH="533880" progId="Package">
                  <p:embed/>
                </p:oleObj>
              </mc:Choice>
              <mc:Fallback>
                <p:oleObj name="包装程序外壳对象" showAsIcon="1" r:id="rId3" imgW="1717920" imgH="533880" progId="Package">
                  <p:embed/>
                  <p:pic>
                    <p:nvPicPr>
                      <p:cNvPr id="3" name="对象 2">
                        <a:extLst>
                          <a:ext uri="{FF2B5EF4-FFF2-40B4-BE49-F238E27FC236}">
                            <a16:creationId xmlns:a16="http://schemas.microsoft.com/office/drawing/2014/main" id="{2464180B-3300-4481-9393-FCE21E2466FC}"/>
                          </a:ext>
                        </a:extLst>
                      </p:cNvPr>
                      <p:cNvPicPr/>
                      <p:nvPr/>
                    </p:nvPicPr>
                    <p:blipFill>
                      <a:blip r:embed="rId4"/>
                      <a:stretch>
                        <a:fillRect/>
                      </a:stretch>
                    </p:blipFill>
                    <p:spPr>
                      <a:xfrm>
                        <a:off x="4211960" y="6322268"/>
                        <a:ext cx="1717675" cy="533400"/>
                      </a:xfrm>
                      <a:prstGeom prst="rect">
                        <a:avLst/>
                      </a:prstGeom>
                    </p:spPr>
                  </p:pic>
                </p:oleObj>
              </mc:Fallback>
            </mc:AlternateContent>
          </a:graphicData>
        </a:graphic>
      </p:graphicFrame>
    </p:spTree>
    <p:extLst>
      <p:ext uri="{BB962C8B-B14F-4D97-AF65-F5344CB8AC3E}">
        <p14:creationId xmlns:p14="http://schemas.microsoft.com/office/powerpoint/2010/main" val="1613654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714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1312171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385614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121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6" name="图片 5">
            <a:extLst>
              <a:ext uri="{FF2B5EF4-FFF2-40B4-BE49-F238E27FC236}">
                <a16:creationId xmlns:a16="http://schemas.microsoft.com/office/drawing/2014/main" id="{F043E610-C6E1-431F-A1B3-86FDBC74824F}"/>
              </a:ext>
            </a:extLst>
          </p:cNvPr>
          <p:cNvPicPr>
            <a:picLocks noChangeAspect="1"/>
          </p:cNvPicPr>
          <p:nvPr/>
        </p:nvPicPr>
        <p:blipFill>
          <a:blip r:embed="rId3"/>
          <a:stretch>
            <a:fillRect/>
          </a:stretch>
        </p:blipFill>
        <p:spPr>
          <a:xfrm>
            <a:off x="92786" y="4428413"/>
            <a:ext cx="5921821" cy="829387"/>
          </a:xfrm>
          <a:prstGeom prst="rect">
            <a:avLst/>
          </a:prstGeom>
        </p:spPr>
      </p:pic>
    </p:spTree>
    <p:extLst>
      <p:ext uri="{BB962C8B-B14F-4D97-AF65-F5344CB8AC3E}">
        <p14:creationId xmlns:p14="http://schemas.microsoft.com/office/powerpoint/2010/main" val="143929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7" name="图片 6">
            <a:extLst>
              <a:ext uri="{FF2B5EF4-FFF2-40B4-BE49-F238E27FC236}">
                <a16:creationId xmlns:a16="http://schemas.microsoft.com/office/drawing/2014/main" id="{26F253B8-AB4B-48AC-BC3A-B3D0C813C8EC}"/>
              </a:ext>
            </a:extLst>
          </p:cNvPr>
          <p:cNvPicPr>
            <a:picLocks noChangeAspect="1"/>
          </p:cNvPicPr>
          <p:nvPr/>
        </p:nvPicPr>
        <p:blipFill>
          <a:blip r:embed="rId3"/>
          <a:stretch>
            <a:fillRect/>
          </a:stretch>
        </p:blipFill>
        <p:spPr>
          <a:xfrm>
            <a:off x="251520" y="2636912"/>
            <a:ext cx="5460609" cy="936104"/>
          </a:xfrm>
          <a:prstGeom prst="rect">
            <a:avLst/>
          </a:prstGeom>
        </p:spPr>
      </p:pic>
      <p:pic>
        <p:nvPicPr>
          <p:cNvPr id="8" name="图片 7">
            <a:extLst>
              <a:ext uri="{FF2B5EF4-FFF2-40B4-BE49-F238E27FC236}">
                <a16:creationId xmlns:a16="http://schemas.microsoft.com/office/drawing/2014/main" id="{A7ED247A-6203-4D38-A54B-5A310406D86F}"/>
              </a:ext>
            </a:extLst>
          </p:cNvPr>
          <p:cNvPicPr>
            <a:picLocks noChangeAspect="1"/>
          </p:cNvPicPr>
          <p:nvPr/>
        </p:nvPicPr>
        <p:blipFill>
          <a:blip r:embed="rId4"/>
          <a:stretch>
            <a:fillRect/>
          </a:stretch>
        </p:blipFill>
        <p:spPr>
          <a:xfrm>
            <a:off x="303629" y="5520358"/>
            <a:ext cx="5725696" cy="835868"/>
          </a:xfrm>
          <a:prstGeom prst="rect">
            <a:avLst/>
          </a:prstGeom>
        </p:spPr>
      </p:pic>
    </p:spTree>
    <p:extLst>
      <p:ext uri="{BB962C8B-B14F-4D97-AF65-F5344CB8AC3E}">
        <p14:creationId xmlns:p14="http://schemas.microsoft.com/office/powerpoint/2010/main" val="34874567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3" name="图片 2">
            <a:extLst>
              <a:ext uri="{FF2B5EF4-FFF2-40B4-BE49-F238E27FC236}">
                <a16:creationId xmlns:a16="http://schemas.microsoft.com/office/drawing/2014/main" id="{E4C9A73D-26ED-4D46-BC32-6A5EAC4E9ADF}"/>
              </a:ext>
            </a:extLst>
          </p:cNvPr>
          <p:cNvPicPr>
            <a:picLocks noChangeAspect="1"/>
          </p:cNvPicPr>
          <p:nvPr/>
        </p:nvPicPr>
        <p:blipFill>
          <a:blip r:embed="rId3"/>
          <a:stretch>
            <a:fillRect/>
          </a:stretch>
        </p:blipFill>
        <p:spPr>
          <a:xfrm>
            <a:off x="182534" y="3264334"/>
            <a:ext cx="5725696" cy="436110"/>
          </a:xfrm>
          <a:prstGeom prst="rect">
            <a:avLst/>
          </a:prstGeom>
        </p:spPr>
      </p:pic>
      <p:pic>
        <p:nvPicPr>
          <p:cNvPr id="6" name="图片 5">
            <a:extLst>
              <a:ext uri="{FF2B5EF4-FFF2-40B4-BE49-F238E27FC236}">
                <a16:creationId xmlns:a16="http://schemas.microsoft.com/office/drawing/2014/main" id="{E3CD8FBE-B15F-48AE-892B-E1B1D92D1122}"/>
              </a:ext>
            </a:extLst>
          </p:cNvPr>
          <p:cNvPicPr>
            <a:picLocks noChangeAspect="1"/>
          </p:cNvPicPr>
          <p:nvPr/>
        </p:nvPicPr>
        <p:blipFill>
          <a:blip r:embed="rId4"/>
          <a:stretch>
            <a:fillRect/>
          </a:stretch>
        </p:blipFill>
        <p:spPr>
          <a:xfrm>
            <a:off x="182534" y="3774293"/>
            <a:ext cx="4484395" cy="614301"/>
          </a:xfrm>
          <a:prstGeom prst="rect">
            <a:avLst/>
          </a:prstGeom>
        </p:spPr>
      </p:pic>
    </p:spTree>
    <p:extLst>
      <p:ext uri="{BB962C8B-B14F-4D97-AF65-F5344CB8AC3E}">
        <p14:creationId xmlns:p14="http://schemas.microsoft.com/office/powerpoint/2010/main" val="2639499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spTree>
    <p:extLst>
      <p:ext uri="{BB962C8B-B14F-4D97-AF65-F5344CB8AC3E}">
        <p14:creationId xmlns:p14="http://schemas.microsoft.com/office/powerpoint/2010/main" val="498218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87787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extLst>
      <p:ext uri="{BB962C8B-B14F-4D97-AF65-F5344CB8AC3E}">
        <p14:creationId xmlns:p14="http://schemas.microsoft.com/office/powerpoint/2010/main" val="25864383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extLst>
      <p:ext uri="{BB962C8B-B14F-4D97-AF65-F5344CB8AC3E}">
        <p14:creationId xmlns:p14="http://schemas.microsoft.com/office/powerpoint/2010/main" val="388099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extLst>
      <p:ext uri="{BB962C8B-B14F-4D97-AF65-F5344CB8AC3E}">
        <p14:creationId xmlns:p14="http://schemas.microsoft.com/office/powerpoint/2010/main" val="284479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5470733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extLst>
      <p:ext uri="{BB962C8B-B14F-4D97-AF65-F5344CB8AC3E}">
        <p14:creationId xmlns:p14="http://schemas.microsoft.com/office/powerpoint/2010/main" val="20988355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074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272568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a:extLst>
              <a:ext uri="{FF2B5EF4-FFF2-40B4-BE49-F238E27FC236}">
                <a16:creationId xmlns:a16="http://schemas.microsoft.com/office/drawing/2014/main" id="{CBF7B531-1606-488F-9B8C-5F901B1A47AB}"/>
              </a:ext>
            </a:extLst>
          </p:cNvPr>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a:extLst>
              <a:ext uri="{FF2B5EF4-FFF2-40B4-BE49-F238E27FC236}">
                <a16:creationId xmlns:a16="http://schemas.microsoft.com/office/drawing/2014/main" id="{B60F4A82-B9E0-49B6-8C95-29B6F80556B9}"/>
              </a:ext>
            </a:extLst>
          </p:cNvPr>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a:extLst>
              <a:ext uri="{FF2B5EF4-FFF2-40B4-BE49-F238E27FC236}">
                <a16:creationId xmlns:a16="http://schemas.microsoft.com/office/drawing/2014/main" id="{C7535692-09CC-4BAF-95F6-426888CCD800}"/>
              </a:ext>
            </a:extLst>
          </p:cNvPr>
          <p:cNvCxnSpPr>
            <a:cxnSpLocks/>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27311DA-B5BC-4D3A-98B2-ABA58F6C2000}"/>
              </a:ext>
            </a:extLst>
          </p:cNvPr>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a:extLst>
              <a:ext uri="{FF2B5EF4-FFF2-40B4-BE49-F238E27FC236}">
                <a16:creationId xmlns:a16="http://schemas.microsoft.com/office/drawing/2014/main" id="{2FF2C5AB-3FEE-4772-959E-6BBB438855C4}"/>
              </a:ext>
            </a:extLst>
          </p:cNvPr>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a:extLst>
              <a:ext uri="{FF2B5EF4-FFF2-40B4-BE49-F238E27FC236}">
                <a16:creationId xmlns:a16="http://schemas.microsoft.com/office/drawing/2014/main" id="{274703EF-4E40-45FD-977E-BF9CE6DE8D22}"/>
              </a:ext>
            </a:extLst>
          </p:cNvPr>
          <p:cNvCxnSpPr>
            <a:cxnSpLocks/>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1279661-2894-4564-BE5C-4EC4EE2363AF}"/>
              </a:ext>
            </a:extLst>
          </p:cNvPr>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a:extLst>
              <a:ext uri="{FF2B5EF4-FFF2-40B4-BE49-F238E27FC236}">
                <a16:creationId xmlns:a16="http://schemas.microsoft.com/office/drawing/2014/main" id="{558943E4-C269-4CC2-B508-892C26596379}"/>
              </a:ext>
            </a:extLst>
          </p:cNvPr>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9D8D909-2D23-4E58-B5C4-2238986925E3}"/>
              </a:ext>
            </a:extLst>
          </p:cNvPr>
          <p:cNvPicPr>
            <a:picLocks noChangeAspect="1"/>
          </p:cNvPicPr>
          <p:nvPr/>
        </p:nvPicPr>
        <p:blipFill>
          <a:blip r:embed="rId2"/>
          <a:stretch>
            <a:fillRect/>
          </a:stretch>
        </p:blipFill>
        <p:spPr>
          <a:xfrm>
            <a:off x="3131258" y="4365104"/>
            <a:ext cx="2450804" cy="2402032"/>
          </a:xfrm>
          <a:prstGeom prst="rect">
            <a:avLst/>
          </a:prstGeom>
        </p:spPr>
      </p:pic>
    </p:spTree>
    <p:extLst>
      <p:ext uri="{BB962C8B-B14F-4D97-AF65-F5344CB8AC3E}">
        <p14:creationId xmlns:p14="http://schemas.microsoft.com/office/powerpoint/2010/main" val="15833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559926DD-9855-45AF-B5A9-F44F96768AB7}"/>
              </a:ext>
            </a:extLst>
          </p:cNvPr>
          <p:cNvPicPr>
            <a:picLocks noChangeAspect="1"/>
          </p:cNvPicPr>
          <p:nvPr/>
        </p:nvPicPr>
        <p:blipFill>
          <a:blip r:embed="rId2"/>
          <a:stretch>
            <a:fillRect/>
          </a:stretch>
        </p:blipFill>
        <p:spPr>
          <a:xfrm>
            <a:off x="0" y="1542753"/>
            <a:ext cx="3378994" cy="2343150"/>
          </a:xfrm>
          <a:prstGeom prst="rect">
            <a:avLst/>
          </a:prstGeom>
        </p:spPr>
      </p:pic>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extLst>
      <p:ext uri="{BB962C8B-B14F-4D97-AF65-F5344CB8AC3E}">
        <p14:creationId xmlns:p14="http://schemas.microsoft.com/office/powerpoint/2010/main" val="11849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a:extLst>
              <a:ext uri="{FF2B5EF4-FFF2-40B4-BE49-F238E27FC236}">
                <a16:creationId xmlns:a16="http://schemas.microsoft.com/office/drawing/2014/main" id="{BE9FF90F-E652-4BD4-80D8-11FF2236226B}"/>
              </a:ext>
            </a:extLst>
          </p:cNvPr>
          <p:cNvPicPr>
            <a:picLocks noChangeAspect="1"/>
          </p:cNvPicPr>
          <p:nvPr/>
        </p:nvPicPr>
        <p:blipFill>
          <a:blip r:embed="rId2"/>
          <a:stretch>
            <a:fillRect/>
          </a:stretch>
        </p:blipFill>
        <p:spPr>
          <a:xfrm>
            <a:off x="23107" y="5085184"/>
            <a:ext cx="4591050" cy="1085850"/>
          </a:xfrm>
          <a:prstGeom prst="rect">
            <a:avLst/>
          </a:prstGeom>
        </p:spPr>
      </p:pic>
      <p:pic>
        <p:nvPicPr>
          <p:cNvPr id="14" name="图片 13">
            <a:extLst>
              <a:ext uri="{FF2B5EF4-FFF2-40B4-BE49-F238E27FC236}">
                <a16:creationId xmlns:a16="http://schemas.microsoft.com/office/drawing/2014/main" id="{269DB2CB-4811-432A-84AC-F8BB59FF4F6C}"/>
              </a:ext>
            </a:extLst>
          </p:cNvPr>
          <p:cNvPicPr>
            <a:picLocks noChangeAspect="1"/>
          </p:cNvPicPr>
          <p:nvPr/>
        </p:nvPicPr>
        <p:blipFill>
          <a:blip r:embed="rId3"/>
          <a:stretch>
            <a:fillRect/>
          </a:stretch>
        </p:blipFill>
        <p:spPr>
          <a:xfrm>
            <a:off x="5076056" y="5085184"/>
            <a:ext cx="3448050" cy="1476375"/>
          </a:xfrm>
          <a:prstGeom prst="rect">
            <a:avLst/>
          </a:prstGeom>
        </p:spPr>
      </p:pic>
    </p:spTree>
    <p:extLst>
      <p:ext uri="{BB962C8B-B14F-4D97-AF65-F5344CB8AC3E}">
        <p14:creationId xmlns:p14="http://schemas.microsoft.com/office/powerpoint/2010/main" val="314807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a:extLst>
              <a:ext uri="{FF2B5EF4-FFF2-40B4-BE49-F238E27FC236}">
                <a16:creationId xmlns:a16="http://schemas.microsoft.com/office/drawing/2014/main" id="{9983B48D-6418-47FE-9186-EB0E4B4A48E7}"/>
              </a:ext>
            </a:extLst>
          </p:cNvPr>
          <p:cNvPicPr>
            <a:picLocks noChangeAspect="1"/>
          </p:cNvPicPr>
          <p:nvPr/>
        </p:nvPicPr>
        <p:blipFill>
          <a:blip r:embed="rId2"/>
          <a:stretch>
            <a:fillRect/>
          </a:stretch>
        </p:blipFill>
        <p:spPr>
          <a:xfrm>
            <a:off x="8358" y="4207396"/>
            <a:ext cx="4657725" cy="1085850"/>
          </a:xfrm>
          <a:prstGeom prst="rect">
            <a:avLst/>
          </a:prstGeom>
        </p:spPr>
      </p:pic>
      <p:pic>
        <p:nvPicPr>
          <p:cNvPr id="4" name="图片 3">
            <a:extLst>
              <a:ext uri="{FF2B5EF4-FFF2-40B4-BE49-F238E27FC236}">
                <a16:creationId xmlns:a16="http://schemas.microsoft.com/office/drawing/2014/main" id="{2562F46B-10EB-43D3-8642-6A7442BA295C}"/>
              </a:ext>
            </a:extLst>
          </p:cNvPr>
          <p:cNvPicPr>
            <a:picLocks noChangeAspect="1"/>
          </p:cNvPicPr>
          <p:nvPr/>
        </p:nvPicPr>
        <p:blipFill>
          <a:blip r:embed="rId3"/>
          <a:stretch>
            <a:fillRect/>
          </a:stretch>
        </p:blipFill>
        <p:spPr>
          <a:xfrm>
            <a:off x="5019674" y="4077072"/>
            <a:ext cx="4124325" cy="2105025"/>
          </a:xfrm>
          <a:prstGeom prst="rect">
            <a:avLst/>
          </a:prstGeom>
        </p:spPr>
      </p:pic>
    </p:spTree>
    <p:extLst>
      <p:ext uri="{BB962C8B-B14F-4D97-AF65-F5344CB8AC3E}">
        <p14:creationId xmlns:p14="http://schemas.microsoft.com/office/powerpoint/2010/main" val="139338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a:extLst>
              <a:ext uri="{FF2B5EF4-FFF2-40B4-BE49-F238E27FC236}">
                <a16:creationId xmlns:a16="http://schemas.microsoft.com/office/drawing/2014/main" id="{CE932135-69F1-4C4E-9531-12F56C76A90F}"/>
              </a:ext>
            </a:extLst>
          </p:cNvPr>
          <p:cNvPicPr>
            <a:picLocks noChangeAspect="1"/>
          </p:cNvPicPr>
          <p:nvPr/>
        </p:nvPicPr>
        <p:blipFill>
          <a:blip r:embed="rId2"/>
          <a:stretch>
            <a:fillRect/>
          </a:stretch>
        </p:blipFill>
        <p:spPr>
          <a:xfrm>
            <a:off x="5206213" y="1556792"/>
            <a:ext cx="3937787" cy="2611879"/>
          </a:xfrm>
          <a:prstGeom prst="rect">
            <a:avLst/>
          </a:prstGeom>
        </p:spPr>
      </p:pic>
    </p:spTree>
    <p:extLst>
      <p:ext uri="{BB962C8B-B14F-4D97-AF65-F5344CB8AC3E}">
        <p14:creationId xmlns:p14="http://schemas.microsoft.com/office/powerpoint/2010/main" val="147005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a:extLst>
              <a:ext uri="{FF2B5EF4-FFF2-40B4-BE49-F238E27FC236}">
                <a16:creationId xmlns:a16="http://schemas.microsoft.com/office/drawing/2014/main" id="{BCCA9FDA-A3B3-47E2-8E2E-D64E95A6148D}"/>
              </a:ext>
            </a:extLst>
          </p:cNvPr>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20107608-4435-4B75-9118-9D8EC2DF3A9C}"/>
              </a:ext>
            </a:extLst>
          </p:cNvPr>
          <p:cNvPicPr>
            <a:picLocks noChangeAspect="1"/>
          </p:cNvPicPr>
          <p:nvPr/>
        </p:nvPicPr>
        <p:blipFill>
          <a:blip r:embed="rId2"/>
          <a:stretch>
            <a:fillRect/>
          </a:stretch>
        </p:blipFill>
        <p:spPr>
          <a:xfrm>
            <a:off x="5292080" y="1714500"/>
            <a:ext cx="3712445" cy="5143500"/>
          </a:xfrm>
          <a:prstGeom prst="rect">
            <a:avLst/>
          </a:prstGeom>
        </p:spPr>
      </p:pic>
      <p:sp>
        <p:nvSpPr>
          <p:cNvPr id="5" name="标题 1">
            <a:extLst>
              <a:ext uri="{FF2B5EF4-FFF2-40B4-BE49-F238E27FC236}">
                <a16:creationId xmlns:a16="http://schemas.microsoft.com/office/drawing/2014/main" id="{0071DA7E-BB99-43C4-8B99-89246A873EC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41579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extLst>
      <p:ext uri="{BB962C8B-B14F-4D97-AF65-F5344CB8AC3E}">
        <p14:creationId xmlns:p14="http://schemas.microsoft.com/office/powerpoint/2010/main" val="67301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217299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a:extLst>
              <a:ext uri="{FF2B5EF4-FFF2-40B4-BE49-F238E27FC236}">
                <a16:creationId xmlns:a16="http://schemas.microsoft.com/office/drawing/2014/main" id="{A77B3A2F-D964-44FF-9330-F66B71A37504}"/>
              </a:ext>
            </a:extLst>
          </p:cNvPr>
          <p:cNvPicPr>
            <a:picLocks noChangeAspect="1"/>
          </p:cNvPicPr>
          <p:nvPr/>
        </p:nvPicPr>
        <p:blipFill>
          <a:blip r:embed="rId2"/>
          <a:stretch>
            <a:fillRect/>
          </a:stretch>
        </p:blipFill>
        <p:spPr>
          <a:xfrm>
            <a:off x="539552" y="1700808"/>
            <a:ext cx="7572375" cy="3810000"/>
          </a:xfrm>
          <a:prstGeom prst="rect">
            <a:avLst/>
          </a:prstGeom>
        </p:spPr>
      </p:pic>
    </p:spTree>
    <p:extLst>
      <p:ext uri="{BB962C8B-B14F-4D97-AF65-F5344CB8AC3E}">
        <p14:creationId xmlns:p14="http://schemas.microsoft.com/office/powerpoint/2010/main" val="314242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a:extLst>
              <a:ext uri="{FF2B5EF4-FFF2-40B4-BE49-F238E27FC236}">
                <a16:creationId xmlns:a16="http://schemas.microsoft.com/office/drawing/2014/main" id="{0C7B796B-0675-4999-B8D7-9E0EA4AC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FC47FDFA-84DF-40AC-AB0A-36F75D45787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166872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extLst>
      <p:ext uri="{BB962C8B-B14F-4D97-AF65-F5344CB8AC3E}">
        <p14:creationId xmlns:p14="http://schemas.microsoft.com/office/powerpoint/2010/main" val="337540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extLst>
      <p:ext uri="{BB962C8B-B14F-4D97-AF65-F5344CB8AC3E}">
        <p14:creationId xmlns:p14="http://schemas.microsoft.com/office/powerpoint/2010/main" val="190548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a:extLst>
              <a:ext uri="{FF2B5EF4-FFF2-40B4-BE49-F238E27FC236}">
                <a16:creationId xmlns:a16="http://schemas.microsoft.com/office/drawing/2014/main" id="{FBAFA96A-AB58-489A-96ED-C90C363A3D61}"/>
              </a:ext>
            </a:extLst>
          </p:cNvPr>
          <p:cNvPicPr>
            <a:picLocks noChangeAspect="1"/>
          </p:cNvPicPr>
          <p:nvPr/>
        </p:nvPicPr>
        <p:blipFill>
          <a:blip r:embed="rId2"/>
          <a:stretch>
            <a:fillRect/>
          </a:stretch>
        </p:blipFill>
        <p:spPr>
          <a:xfrm>
            <a:off x="107504" y="1988840"/>
            <a:ext cx="5619750" cy="847725"/>
          </a:xfrm>
          <a:prstGeom prst="rect">
            <a:avLst/>
          </a:prstGeom>
        </p:spPr>
      </p:pic>
    </p:spTree>
    <p:extLst>
      <p:ext uri="{BB962C8B-B14F-4D97-AF65-F5344CB8AC3E}">
        <p14:creationId xmlns:p14="http://schemas.microsoft.com/office/powerpoint/2010/main" val="74676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a:extLst>
              <a:ext uri="{FF2B5EF4-FFF2-40B4-BE49-F238E27FC236}">
                <a16:creationId xmlns:a16="http://schemas.microsoft.com/office/drawing/2014/main" id="{7E30E3DF-6688-4EC2-94D3-C05290D4DE09}"/>
              </a:ext>
            </a:extLst>
          </p:cNvPr>
          <p:cNvPicPr>
            <a:picLocks noChangeAspect="1"/>
          </p:cNvPicPr>
          <p:nvPr/>
        </p:nvPicPr>
        <p:blipFill>
          <a:blip r:embed="rId2"/>
          <a:stretch>
            <a:fillRect/>
          </a:stretch>
        </p:blipFill>
        <p:spPr>
          <a:xfrm>
            <a:off x="107504" y="1632255"/>
            <a:ext cx="3590925" cy="561975"/>
          </a:xfrm>
          <a:prstGeom prst="rect">
            <a:avLst/>
          </a:prstGeom>
        </p:spPr>
      </p:pic>
    </p:spTree>
    <p:extLst>
      <p:ext uri="{BB962C8B-B14F-4D97-AF65-F5344CB8AC3E}">
        <p14:creationId xmlns:p14="http://schemas.microsoft.com/office/powerpoint/2010/main" val="67625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a:extLst>
              <a:ext uri="{FF2B5EF4-FFF2-40B4-BE49-F238E27FC236}">
                <a16:creationId xmlns:a16="http://schemas.microsoft.com/office/drawing/2014/main" id="{87305375-B11E-42E2-A342-17BF0B7A51CC}"/>
              </a:ext>
            </a:extLst>
          </p:cNvPr>
          <p:cNvPicPr>
            <a:picLocks noChangeAspect="1"/>
          </p:cNvPicPr>
          <p:nvPr/>
        </p:nvPicPr>
        <p:blipFill>
          <a:blip r:embed="rId2"/>
          <a:stretch>
            <a:fillRect/>
          </a:stretch>
        </p:blipFill>
        <p:spPr>
          <a:xfrm>
            <a:off x="35496" y="1700808"/>
            <a:ext cx="3905250" cy="990600"/>
          </a:xfrm>
          <a:prstGeom prst="rect">
            <a:avLst/>
          </a:prstGeom>
        </p:spPr>
      </p:pic>
      <p:pic>
        <p:nvPicPr>
          <p:cNvPr id="7" name="图片 6">
            <a:extLst>
              <a:ext uri="{FF2B5EF4-FFF2-40B4-BE49-F238E27FC236}">
                <a16:creationId xmlns:a16="http://schemas.microsoft.com/office/drawing/2014/main" id="{AE36F728-6E74-4DBA-B5B3-5B1762F7B1AF}"/>
              </a:ext>
            </a:extLst>
          </p:cNvPr>
          <p:cNvPicPr>
            <a:picLocks noChangeAspect="1"/>
          </p:cNvPicPr>
          <p:nvPr/>
        </p:nvPicPr>
        <p:blipFill>
          <a:blip r:embed="rId3"/>
          <a:stretch>
            <a:fillRect/>
          </a:stretch>
        </p:blipFill>
        <p:spPr>
          <a:xfrm>
            <a:off x="35496" y="2852936"/>
            <a:ext cx="3800475" cy="971550"/>
          </a:xfrm>
          <a:prstGeom prst="rect">
            <a:avLst/>
          </a:prstGeom>
        </p:spPr>
      </p:pic>
      <p:pic>
        <p:nvPicPr>
          <p:cNvPr id="8" name="图片 7">
            <a:extLst>
              <a:ext uri="{FF2B5EF4-FFF2-40B4-BE49-F238E27FC236}">
                <a16:creationId xmlns:a16="http://schemas.microsoft.com/office/drawing/2014/main" id="{D92E675E-AC26-43C1-8E15-F6D0C54CBFD6}"/>
              </a:ext>
            </a:extLst>
          </p:cNvPr>
          <p:cNvPicPr>
            <a:picLocks noChangeAspect="1"/>
          </p:cNvPicPr>
          <p:nvPr/>
        </p:nvPicPr>
        <p:blipFill>
          <a:blip r:embed="rId4"/>
          <a:stretch>
            <a:fillRect/>
          </a:stretch>
        </p:blipFill>
        <p:spPr>
          <a:xfrm>
            <a:off x="45021" y="4018876"/>
            <a:ext cx="3895725" cy="971550"/>
          </a:xfrm>
          <a:prstGeom prst="rect">
            <a:avLst/>
          </a:prstGeom>
        </p:spPr>
      </p:pic>
      <p:pic>
        <p:nvPicPr>
          <p:cNvPr id="9" name="图片 8">
            <a:extLst>
              <a:ext uri="{FF2B5EF4-FFF2-40B4-BE49-F238E27FC236}">
                <a16:creationId xmlns:a16="http://schemas.microsoft.com/office/drawing/2014/main" id="{8BBC33BC-37A2-4D09-8A81-6F76695C9D13}"/>
              </a:ext>
            </a:extLst>
          </p:cNvPr>
          <p:cNvPicPr>
            <a:picLocks noChangeAspect="1"/>
          </p:cNvPicPr>
          <p:nvPr/>
        </p:nvPicPr>
        <p:blipFill>
          <a:blip r:embed="rId5"/>
          <a:stretch>
            <a:fillRect/>
          </a:stretch>
        </p:blipFill>
        <p:spPr>
          <a:xfrm>
            <a:off x="4525096" y="1556792"/>
            <a:ext cx="4229100" cy="3971925"/>
          </a:xfrm>
          <a:prstGeom prst="rect">
            <a:avLst/>
          </a:prstGeom>
        </p:spPr>
      </p:pic>
      <p:pic>
        <p:nvPicPr>
          <p:cNvPr id="10" name="图片 9">
            <a:extLst>
              <a:ext uri="{FF2B5EF4-FFF2-40B4-BE49-F238E27FC236}">
                <a16:creationId xmlns:a16="http://schemas.microsoft.com/office/drawing/2014/main" id="{42A573A7-A110-4545-8062-C607D5A687AC}"/>
              </a:ext>
            </a:extLst>
          </p:cNvPr>
          <p:cNvPicPr>
            <a:picLocks noChangeAspect="1"/>
          </p:cNvPicPr>
          <p:nvPr/>
        </p:nvPicPr>
        <p:blipFill>
          <a:blip r:embed="rId6"/>
          <a:stretch>
            <a:fillRect/>
          </a:stretch>
        </p:blipFill>
        <p:spPr>
          <a:xfrm>
            <a:off x="121221" y="5661248"/>
            <a:ext cx="3819525" cy="857250"/>
          </a:xfrm>
          <a:prstGeom prst="rect">
            <a:avLst/>
          </a:prstGeom>
        </p:spPr>
      </p:pic>
    </p:spTree>
    <p:extLst>
      <p:ext uri="{BB962C8B-B14F-4D97-AF65-F5344CB8AC3E}">
        <p14:creationId xmlns:p14="http://schemas.microsoft.com/office/powerpoint/2010/main" val="171617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extLst>
      <p:ext uri="{BB962C8B-B14F-4D97-AF65-F5344CB8AC3E}">
        <p14:creationId xmlns:p14="http://schemas.microsoft.com/office/powerpoint/2010/main" val="2912259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7D68BEA4-7A32-4057-8530-FD0768D62B8A}"/>
              </a:ext>
            </a:extLst>
          </p:cNvPr>
          <p:cNvPicPr>
            <a:picLocks noChangeAspect="1"/>
          </p:cNvPicPr>
          <p:nvPr/>
        </p:nvPicPr>
        <p:blipFill>
          <a:blip r:embed="rId2"/>
          <a:stretch>
            <a:fillRect/>
          </a:stretch>
        </p:blipFill>
        <p:spPr>
          <a:xfrm>
            <a:off x="34822" y="1844824"/>
            <a:ext cx="3378994" cy="657225"/>
          </a:xfrm>
          <a:prstGeom prst="rect">
            <a:avLst/>
          </a:prstGeom>
        </p:spPr>
      </p:pic>
      <p:pic>
        <p:nvPicPr>
          <p:cNvPr id="5" name="图片 4">
            <a:extLst>
              <a:ext uri="{FF2B5EF4-FFF2-40B4-BE49-F238E27FC236}">
                <a16:creationId xmlns:a16="http://schemas.microsoft.com/office/drawing/2014/main" id="{566283A7-4B80-47F7-A8A2-4EA20E8A6A17}"/>
              </a:ext>
            </a:extLst>
          </p:cNvPr>
          <p:cNvPicPr>
            <a:picLocks noChangeAspect="1"/>
          </p:cNvPicPr>
          <p:nvPr/>
        </p:nvPicPr>
        <p:blipFill>
          <a:blip r:embed="rId3"/>
          <a:stretch>
            <a:fillRect/>
          </a:stretch>
        </p:blipFill>
        <p:spPr>
          <a:xfrm>
            <a:off x="34822" y="2583774"/>
            <a:ext cx="2964656" cy="1171575"/>
          </a:xfrm>
          <a:prstGeom prst="rect">
            <a:avLst/>
          </a:prstGeom>
        </p:spPr>
      </p:pic>
      <p:pic>
        <p:nvPicPr>
          <p:cNvPr id="6" name="图片 5">
            <a:extLst>
              <a:ext uri="{FF2B5EF4-FFF2-40B4-BE49-F238E27FC236}">
                <a16:creationId xmlns:a16="http://schemas.microsoft.com/office/drawing/2014/main" id="{6B3615FA-EF8A-4FCA-916A-BC96065F2BFE}"/>
              </a:ext>
            </a:extLst>
          </p:cNvPr>
          <p:cNvPicPr>
            <a:picLocks noChangeAspect="1"/>
          </p:cNvPicPr>
          <p:nvPr/>
        </p:nvPicPr>
        <p:blipFill>
          <a:blip r:embed="rId4"/>
          <a:stretch>
            <a:fillRect/>
          </a:stretch>
        </p:blipFill>
        <p:spPr>
          <a:xfrm>
            <a:off x="13390" y="3837074"/>
            <a:ext cx="3007519" cy="1200150"/>
          </a:xfrm>
          <a:prstGeom prst="rect">
            <a:avLst/>
          </a:prstGeom>
        </p:spPr>
      </p:pic>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5"/>
          <a:stretch>
            <a:fillRect/>
          </a:stretch>
        </p:blipFill>
        <p:spPr>
          <a:xfrm>
            <a:off x="13390" y="511895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6"/>
          <a:stretch>
            <a:fillRect/>
          </a:stretch>
        </p:blipFill>
        <p:spPr>
          <a:xfrm>
            <a:off x="3635896" y="6078987"/>
            <a:ext cx="2586038" cy="421481"/>
          </a:xfrm>
          <a:prstGeom prst="rect">
            <a:avLst/>
          </a:prstGeom>
        </p:spPr>
      </p:pic>
      <p:sp>
        <p:nvSpPr>
          <p:cNvPr id="9" name="标题 1">
            <a:extLst>
              <a:ext uri="{FF2B5EF4-FFF2-40B4-BE49-F238E27FC236}">
                <a16:creationId xmlns:a16="http://schemas.microsoft.com/office/drawing/2014/main" id="{7E1EB466-B378-4D95-BB34-81B9B77DCF62}"/>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6035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a:extLst>
              <a:ext uri="{FF2B5EF4-FFF2-40B4-BE49-F238E27FC236}">
                <a16:creationId xmlns:a16="http://schemas.microsoft.com/office/drawing/2014/main" id="{26344815-9941-4B9D-9CC5-CB0794087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1932A741-49C4-4B05-A250-1C5EA35CF55B}"/>
              </a:ext>
            </a:extLst>
          </p:cNvPr>
          <p:cNvPicPr>
            <a:picLocks noChangeAspect="1"/>
          </p:cNvPicPr>
          <p:nvPr/>
        </p:nvPicPr>
        <p:blipFill>
          <a:blip r:embed="rId3"/>
          <a:stretch>
            <a:fillRect/>
          </a:stretch>
        </p:blipFill>
        <p:spPr>
          <a:xfrm>
            <a:off x="284570" y="1504644"/>
            <a:ext cx="3328988" cy="828675"/>
          </a:xfrm>
          <a:prstGeom prst="rect">
            <a:avLst/>
          </a:prstGeom>
        </p:spPr>
      </p:pic>
      <p:sp>
        <p:nvSpPr>
          <p:cNvPr id="6" name="标题 1">
            <a:extLst>
              <a:ext uri="{FF2B5EF4-FFF2-40B4-BE49-F238E27FC236}">
                <a16:creationId xmlns:a16="http://schemas.microsoft.com/office/drawing/2014/main" id="{EBBF0A52-7D14-4B1C-9951-D696DF76AB9D}"/>
              </a:ext>
            </a:extLst>
          </p:cNvPr>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a:extLst>
              <a:ext uri="{FF2B5EF4-FFF2-40B4-BE49-F238E27FC236}">
                <a16:creationId xmlns:a16="http://schemas.microsoft.com/office/drawing/2014/main" id="{8F1C8324-0569-468B-894A-98F9F60E5859}"/>
              </a:ext>
            </a:extLst>
          </p:cNvPr>
          <p:cNvSpPr txBox="1">
            <a:spLocks/>
          </p:cNvSpPr>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493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499308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635896" y="5877272"/>
            <a:ext cx="2586038" cy="421481"/>
          </a:xfrm>
          <a:prstGeom prst="rect">
            <a:avLst/>
          </a:prstGeom>
        </p:spPr>
      </p:pic>
      <p:pic>
        <p:nvPicPr>
          <p:cNvPr id="9" name="图片 8">
            <a:extLst>
              <a:ext uri="{FF2B5EF4-FFF2-40B4-BE49-F238E27FC236}">
                <a16:creationId xmlns:a16="http://schemas.microsoft.com/office/drawing/2014/main" id="{B7A878CD-FC44-4AD0-A020-98CA5AC96249}"/>
              </a:ext>
            </a:extLst>
          </p:cNvPr>
          <p:cNvPicPr>
            <a:picLocks noChangeAspect="1"/>
          </p:cNvPicPr>
          <p:nvPr/>
        </p:nvPicPr>
        <p:blipFill>
          <a:blip r:embed="rId4"/>
          <a:stretch>
            <a:fillRect/>
          </a:stretch>
        </p:blipFill>
        <p:spPr>
          <a:xfrm>
            <a:off x="107504" y="1628800"/>
            <a:ext cx="2471738" cy="621506"/>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5"/>
          <a:stretch>
            <a:fillRect/>
          </a:stretch>
        </p:blipFill>
        <p:spPr>
          <a:xfrm>
            <a:off x="107504" y="2332031"/>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6"/>
          <a:stretch>
            <a:fillRect/>
          </a:stretch>
        </p:blipFill>
        <p:spPr>
          <a:xfrm>
            <a:off x="107504" y="3668342"/>
            <a:ext cx="3243263" cy="1193006"/>
          </a:xfrm>
          <a:prstGeom prst="rect">
            <a:avLst/>
          </a:prstGeom>
        </p:spPr>
      </p:pic>
      <p:sp>
        <p:nvSpPr>
          <p:cNvPr id="12" name="标题 1">
            <a:extLst>
              <a:ext uri="{FF2B5EF4-FFF2-40B4-BE49-F238E27FC236}">
                <a16:creationId xmlns:a16="http://schemas.microsoft.com/office/drawing/2014/main" id="{5E830FA8-E675-4E8E-83E6-328AD1426FB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22324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5050801"/>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707904" y="6020630"/>
            <a:ext cx="2586038" cy="421481"/>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4"/>
          <a:stretch>
            <a:fillRect/>
          </a:stretch>
        </p:blipFill>
        <p:spPr>
          <a:xfrm>
            <a:off x="107504" y="2389752"/>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5"/>
          <a:stretch>
            <a:fillRect/>
          </a:stretch>
        </p:blipFill>
        <p:spPr>
          <a:xfrm>
            <a:off x="107504" y="3726063"/>
            <a:ext cx="3243263" cy="1193006"/>
          </a:xfrm>
          <a:prstGeom prst="rect">
            <a:avLst/>
          </a:prstGeom>
        </p:spPr>
      </p:pic>
      <p:pic>
        <p:nvPicPr>
          <p:cNvPr id="2" name="图片 1">
            <a:extLst>
              <a:ext uri="{FF2B5EF4-FFF2-40B4-BE49-F238E27FC236}">
                <a16:creationId xmlns:a16="http://schemas.microsoft.com/office/drawing/2014/main" id="{B4B2794C-5CEE-49BF-B46C-3E40BE6E7BFC}"/>
              </a:ext>
            </a:extLst>
          </p:cNvPr>
          <p:cNvPicPr>
            <a:picLocks noChangeAspect="1"/>
          </p:cNvPicPr>
          <p:nvPr/>
        </p:nvPicPr>
        <p:blipFill>
          <a:blip r:embed="rId6"/>
          <a:stretch>
            <a:fillRect/>
          </a:stretch>
        </p:blipFill>
        <p:spPr>
          <a:xfrm>
            <a:off x="107504" y="1700808"/>
            <a:ext cx="2607469" cy="557213"/>
          </a:xfrm>
          <a:prstGeom prst="rect">
            <a:avLst/>
          </a:prstGeom>
        </p:spPr>
      </p:pic>
      <p:sp>
        <p:nvSpPr>
          <p:cNvPr id="9" name="标题 1">
            <a:extLst>
              <a:ext uri="{FF2B5EF4-FFF2-40B4-BE49-F238E27FC236}">
                <a16:creationId xmlns:a16="http://schemas.microsoft.com/office/drawing/2014/main" id="{FFA34C08-673E-4B65-AD2C-987159BC1530}"/>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3077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a:extLst>
              <a:ext uri="{FF2B5EF4-FFF2-40B4-BE49-F238E27FC236}">
                <a16:creationId xmlns:a16="http://schemas.microsoft.com/office/drawing/2014/main" id="{6C125717-7015-4A41-B2F4-4A7B6B8D7DBF}"/>
              </a:ext>
            </a:extLst>
          </p:cNvPr>
          <p:cNvSpPr>
            <a:spLocks noGrp="1"/>
          </p:cNvSpPr>
          <p:nvPr>
            <p:ph sz="quarter" idx="1"/>
          </p:nvPr>
        </p:nvSpPr>
        <p:spPr>
          <a:xfrm>
            <a:off x="495300" y="1700808"/>
            <a:ext cx="8153400" cy="4495800"/>
          </a:xfrm>
        </p:spPr>
        <p:txBody>
          <a:bodyPr>
            <a:normAutofit fontScale="925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语言中，泛型在编译阶段会将会替换成原生类型，举个例子</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List&lt;E&gt;</a:t>
            </a:r>
            <a:r>
              <a:rPr lang="zh-CN" altLang="en-US">
                <a:latin typeface="等线" panose="02010600030101010101" pitchFamily="2" charset="-122"/>
                <a:ea typeface="等线" panose="02010600030101010101" pitchFamily="2" charset="-122"/>
              </a:rPr>
              <a:t>，实际使用时是</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，泛型的类型信息在编译阶段不会保留，在编译阶段</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会变成</a:t>
            </a:r>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，即</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类型不包含在编译后的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字节码文件中（类型擦除），等到运行时，</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虚拟机会执行强制类型转换，此处会强制类型转换成</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，所以说</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泛型是伪泛型。</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实际上，擦除法所谓的擦除，仅仅是对方法的</a:t>
            </a:r>
            <a:r>
              <a:rPr lang="en-US" altLang="zh-CN">
                <a:latin typeface="等线" panose="02010600030101010101" pitchFamily="2" charset="-122"/>
                <a:ea typeface="等线" panose="02010600030101010101" pitchFamily="2" charset="-122"/>
              </a:rPr>
              <a:t>Code</a:t>
            </a:r>
            <a:r>
              <a:rPr lang="zh-CN" altLang="en-US">
                <a:latin typeface="等线" panose="02010600030101010101" pitchFamily="2" charset="-122"/>
                <a:ea typeface="等线" panose="02010600030101010101" pitchFamily="2" charset="-122"/>
              </a:rPr>
              <a:t>属性字节码进行擦除，实际上元数据中还是保留了泛型信息，否则虚拟机完全就不可能确认泛型类型了。</a:t>
            </a:r>
            <a:endParaRPr lang="en-US" altLang="zh-CN">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0514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140BC666-5437-44DC-94EF-9E3D39E83390}"/>
              </a:ext>
            </a:extLst>
          </p:cNvPr>
          <p:cNvPicPr>
            <a:picLocks noChangeAspect="1"/>
          </p:cNvPicPr>
          <p:nvPr/>
        </p:nvPicPr>
        <p:blipFill>
          <a:blip r:embed="rId2"/>
          <a:stretch>
            <a:fillRect/>
          </a:stretch>
        </p:blipFill>
        <p:spPr>
          <a:xfrm>
            <a:off x="251520" y="1629561"/>
            <a:ext cx="2378869" cy="764381"/>
          </a:xfrm>
          <a:prstGeom prst="rect">
            <a:avLst/>
          </a:prstGeom>
        </p:spPr>
      </p:pic>
      <p:pic>
        <p:nvPicPr>
          <p:cNvPr id="9" name="图片 8">
            <a:extLst>
              <a:ext uri="{FF2B5EF4-FFF2-40B4-BE49-F238E27FC236}">
                <a16:creationId xmlns:a16="http://schemas.microsoft.com/office/drawing/2014/main" id="{96788706-79FB-4BF8-89FB-5E202C70184A}"/>
              </a:ext>
            </a:extLst>
          </p:cNvPr>
          <p:cNvPicPr>
            <a:picLocks noChangeAspect="1"/>
          </p:cNvPicPr>
          <p:nvPr/>
        </p:nvPicPr>
        <p:blipFill>
          <a:blip r:embed="rId3"/>
          <a:stretch>
            <a:fillRect/>
          </a:stretch>
        </p:blipFill>
        <p:spPr>
          <a:xfrm>
            <a:off x="251521" y="2507064"/>
            <a:ext cx="2078831" cy="814388"/>
          </a:xfrm>
          <a:prstGeom prst="rect">
            <a:avLst/>
          </a:prstGeom>
        </p:spPr>
      </p:pic>
      <p:pic>
        <p:nvPicPr>
          <p:cNvPr id="12" name="图片 11">
            <a:extLst>
              <a:ext uri="{FF2B5EF4-FFF2-40B4-BE49-F238E27FC236}">
                <a16:creationId xmlns:a16="http://schemas.microsoft.com/office/drawing/2014/main" id="{1B29744F-2143-4E8E-AD86-63352ECF7A23}"/>
              </a:ext>
            </a:extLst>
          </p:cNvPr>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a:extLst>
              <a:ext uri="{FF2B5EF4-FFF2-40B4-BE49-F238E27FC236}">
                <a16:creationId xmlns:a16="http://schemas.microsoft.com/office/drawing/2014/main" id="{882F6C36-C29E-41BA-94C0-088DBFCCB5A7}"/>
              </a:ext>
            </a:extLst>
          </p:cNvPr>
          <p:cNvSpPr txBox="1">
            <a:spLocks/>
          </p:cNvSpPr>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a:extLst>
              <a:ext uri="{FF2B5EF4-FFF2-40B4-BE49-F238E27FC236}">
                <a16:creationId xmlns:a16="http://schemas.microsoft.com/office/drawing/2014/main" id="{E7AB95F9-66B2-40B6-A67B-2E6CCB5727F5}"/>
              </a:ext>
            </a:extLst>
          </p:cNvPr>
          <p:cNvSpPr txBox="1">
            <a:spLocks/>
          </p:cNvSpPr>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a:extLst>
              <a:ext uri="{FF2B5EF4-FFF2-40B4-BE49-F238E27FC236}">
                <a16:creationId xmlns:a16="http://schemas.microsoft.com/office/drawing/2014/main" id="{D77BAB8F-D0EA-43D4-8ADD-576729DC340A}"/>
              </a:ext>
            </a:extLst>
          </p:cNvPr>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a:extLst>
              <a:ext uri="{FF2B5EF4-FFF2-40B4-BE49-F238E27FC236}">
                <a16:creationId xmlns:a16="http://schemas.microsoft.com/office/drawing/2014/main" id="{3B4E7DB6-C6A7-4515-A2C5-37D403420437}"/>
              </a:ext>
            </a:extLst>
          </p:cNvPr>
          <p:cNvSpPr txBox="1">
            <a:spLocks/>
          </p:cNvSpPr>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extLst>
      <p:ext uri="{BB962C8B-B14F-4D97-AF65-F5344CB8AC3E}">
        <p14:creationId xmlns:p14="http://schemas.microsoft.com/office/powerpoint/2010/main" val="351068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31F5B8C4-C101-4483-B5A2-B0A8871A982B}"/>
              </a:ext>
            </a:extLst>
          </p:cNvPr>
          <p:cNvPicPr>
            <a:picLocks noChangeAspect="1"/>
          </p:cNvPicPr>
          <p:nvPr/>
        </p:nvPicPr>
        <p:blipFill>
          <a:blip r:embed="rId2"/>
          <a:stretch>
            <a:fillRect/>
          </a:stretch>
        </p:blipFill>
        <p:spPr>
          <a:xfrm>
            <a:off x="0" y="3143077"/>
            <a:ext cx="3750469" cy="1828800"/>
          </a:xfrm>
          <a:prstGeom prst="rect">
            <a:avLst/>
          </a:prstGeom>
        </p:spPr>
      </p:pic>
      <p:pic>
        <p:nvPicPr>
          <p:cNvPr id="7" name="图片 6">
            <a:extLst>
              <a:ext uri="{FF2B5EF4-FFF2-40B4-BE49-F238E27FC236}">
                <a16:creationId xmlns:a16="http://schemas.microsoft.com/office/drawing/2014/main" id="{5E07D576-696E-4EFF-8C12-9A8F0E404B53}"/>
              </a:ext>
            </a:extLst>
          </p:cNvPr>
          <p:cNvPicPr>
            <a:picLocks noChangeAspect="1"/>
          </p:cNvPicPr>
          <p:nvPr/>
        </p:nvPicPr>
        <p:blipFill>
          <a:blip r:embed="rId3"/>
          <a:stretch>
            <a:fillRect/>
          </a:stretch>
        </p:blipFill>
        <p:spPr>
          <a:xfrm>
            <a:off x="3777722" y="3271837"/>
            <a:ext cx="5264944" cy="3586163"/>
          </a:xfrm>
          <a:prstGeom prst="rect">
            <a:avLst/>
          </a:prstGeom>
        </p:spPr>
      </p:pic>
      <p:pic>
        <p:nvPicPr>
          <p:cNvPr id="8" name="图片 7">
            <a:extLst>
              <a:ext uri="{FF2B5EF4-FFF2-40B4-BE49-F238E27FC236}">
                <a16:creationId xmlns:a16="http://schemas.microsoft.com/office/drawing/2014/main" id="{FCDF00A6-007F-4D6E-93D5-5B0775DF3CA5}"/>
              </a:ext>
            </a:extLst>
          </p:cNvPr>
          <p:cNvPicPr>
            <a:picLocks noChangeAspect="1"/>
          </p:cNvPicPr>
          <p:nvPr/>
        </p:nvPicPr>
        <p:blipFill>
          <a:blip r:embed="rId4"/>
          <a:stretch>
            <a:fillRect/>
          </a:stretch>
        </p:blipFill>
        <p:spPr>
          <a:xfrm>
            <a:off x="716557" y="5111497"/>
            <a:ext cx="2836069" cy="1550194"/>
          </a:xfrm>
          <a:prstGeom prst="rect">
            <a:avLst/>
          </a:prstGeom>
        </p:spPr>
      </p:pic>
      <p:sp>
        <p:nvSpPr>
          <p:cNvPr id="9" name="标题 1">
            <a:extLst>
              <a:ext uri="{FF2B5EF4-FFF2-40B4-BE49-F238E27FC236}">
                <a16:creationId xmlns:a16="http://schemas.microsoft.com/office/drawing/2014/main" id="{AA2B7844-52F4-40D2-8EB7-D092545CDB0E}"/>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extLst>
      <p:ext uri="{BB962C8B-B14F-4D97-AF65-F5344CB8AC3E}">
        <p14:creationId xmlns:p14="http://schemas.microsoft.com/office/powerpoint/2010/main" val="1025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CD163466-952C-43B0-90FB-D1FBC29C0641}"/>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extLst>
      <p:ext uri="{BB962C8B-B14F-4D97-AF65-F5344CB8AC3E}">
        <p14:creationId xmlns:p14="http://schemas.microsoft.com/office/powerpoint/2010/main" val="309132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C95D6A06-EBED-482B-91A1-2E2143376083}"/>
              </a:ext>
            </a:extLst>
          </p:cNvPr>
          <p:cNvPicPr>
            <a:picLocks noChangeAspect="1"/>
          </p:cNvPicPr>
          <p:nvPr/>
        </p:nvPicPr>
        <p:blipFill>
          <a:blip r:embed="rId2"/>
          <a:stretch>
            <a:fillRect/>
          </a:stretch>
        </p:blipFill>
        <p:spPr>
          <a:xfrm>
            <a:off x="608989" y="3289044"/>
            <a:ext cx="3014663" cy="1535906"/>
          </a:xfrm>
          <a:prstGeom prst="rect">
            <a:avLst/>
          </a:prstGeom>
        </p:spPr>
      </p:pic>
      <p:pic>
        <p:nvPicPr>
          <p:cNvPr id="6" name="图片 5">
            <a:extLst>
              <a:ext uri="{FF2B5EF4-FFF2-40B4-BE49-F238E27FC236}">
                <a16:creationId xmlns:a16="http://schemas.microsoft.com/office/drawing/2014/main" id="{292C859B-44BD-4E0B-AFA5-21904D181A8F}"/>
              </a:ext>
            </a:extLst>
          </p:cNvPr>
          <p:cNvPicPr>
            <a:picLocks noChangeAspect="1"/>
          </p:cNvPicPr>
          <p:nvPr/>
        </p:nvPicPr>
        <p:blipFill>
          <a:blip r:embed="rId3"/>
          <a:stretch>
            <a:fillRect/>
          </a:stretch>
        </p:blipFill>
        <p:spPr>
          <a:xfrm>
            <a:off x="508976" y="5517232"/>
            <a:ext cx="3214688" cy="385763"/>
          </a:xfrm>
          <a:prstGeom prst="rect">
            <a:avLst/>
          </a:prstGeom>
        </p:spPr>
      </p:pic>
      <p:pic>
        <p:nvPicPr>
          <p:cNvPr id="7" name="图片 6">
            <a:extLst>
              <a:ext uri="{FF2B5EF4-FFF2-40B4-BE49-F238E27FC236}">
                <a16:creationId xmlns:a16="http://schemas.microsoft.com/office/drawing/2014/main" id="{D6625427-72D5-46BD-8859-AC1816E63B21}"/>
              </a:ext>
            </a:extLst>
          </p:cNvPr>
          <p:cNvPicPr>
            <a:picLocks noChangeAspect="1"/>
          </p:cNvPicPr>
          <p:nvPr/>
        </p:nvPicPr>
        <p:blipFill>
          <a:blip r:embed="rId4"/>
          <a:stretch>
            <a:fillRect/>
          </a:stretch>
        </p:blipFill>
        <p:spPr>
          <a:xfrm>
            <a:off x="3856136" y="3372419"/>
            <a:ext cx="5036344" cy="2457450"/>
          </a:xfrm>
          <a:prstGeom prst="rect">
            <a:avLst/>
          </a:prstGeom>
        </p:spPr>
      </p:pic>
      <p:sp>
        <p:nvSpPr>
          <p:cNvPr id="8" name="标题 1">
            <a:extLst>
              <a:ext uri="{FF2B5EF4-FFF2-40B4-BE49-F238E27FC236}">
                <a16:creationId xmlns:a16="http://schemas.microsoft.com/office/drawing/2014/main" id="{B01F5F7E-9F53-431A-BFF7-5F049341012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extLst>
      <p:ext uri="{BB962C8B-B14F-4D97-AF65-F5344CB8AC3E}">
        <p14:creationId xmlns:p14="http://schemas.microsoft.com/office/powerpoint/2010/main" val="2961810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a:extLst>
              <a:ext uri="{FF2B5EF4-FFF2-40B4-BE49-F238E27FC236}">
                <a16:creationId xmlns:a16="http://schemas.microsoft.com/office/drawing/2014/main" id="{DBE0E766-9FFB-4E36-9CB4-F02666D07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42DB1C1-E589-4088-9D9D-838E25CA1B35}"/>
              </a:ext>
            </a:extLst>
          </p:cNvPr>
          <p:cNvPicPr>
            <a:picLocks noChangeAspect="1"/>
          </p:cNvPicPr>
          <p:nvPr/>
        </p:nvPicPr>
        <p:blipFill>
          <a:blip r:embed="rId3"/>
          <a:stretch>
            <a:fillRect/>
          </a:stretch>
        </p:blipFill>
        <p:spPr>
          <a:xfrm>
            <a:off x="395536" y="4869160"/>
            <a:ext cx="1971675" cy="992981"/>
          </a:xfrm>
          <a:prstGeom prst="rect">
            <a:avLst/>
          </a:prstGeom>
        </p:spPr>
      </p:pic>
      <p:sp>
        <p:nvSpPr>
          <p:cNvPr id="6" name="标题 1">
            <a:extLst>
              <a:ext uri="{FF2B5EF4-FFF2-40B4-BE49-F238E27FC236}">
                <a16:creationId xmlns:a16="http://schemas.microsoft.com/office/drawing/2014/main" id="{32FECE90-4C9B-490F-AF4E-68E3ED3E1C0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399748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11D8CB5A-CA57-4540-A5E9-7D98B0A557EA}"/>
              </a:ext>
            </a:extLst>
          </p:cNvPr>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a:extLst>
              <a:ext uri="{FF2B5EF4-FFF2-40B4-BE49-F238E27FC236}">
                <a16:creationId xmlns:a16="http://schemas.microsoft.com/office/drawing/2014/main" id="{857C0702-F330-46FB-A0AF-9F118C6B5233}"/>
              </a:ext>
            </a:extLst>
          </p:cNvPr>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a:extLst>
              <a:ext uri="{FF2B5EF4-FFF2-40B4-BE49-F238E27FC236}">
                <a16:creationId xmlns:a16="http://schemas.microsoft.com/office/drawing/2014/main" id="{C0BE084D-3F08-4E86-8F5E-DD5230605B5E}"/>
              </a:ext>
            </a:extLst>
          </p:cNvPr>
          <p:cNvPicPr>
            <a:picLocks noChangeAspect="1"/>
          </p:cNvPicPr>
          <p:nvPr/>
        </p:nvPicPr>
        <p:blipFill>
          <a:blip r:embed="rId4"/>
          <a:stretch>
            <a:fillRect/>
          </a:stretch>
        </p:blipFill>
        <p:spPr>
          <a:xfrm>
            <a:off x="4423096" y="5923758"/>
            <a:ext cx="3414713" cy="707231"/>
          </a:xfrm>
          <a:prstGeom prst="rect">
            <a:avLst/>
          </a:prstGeom>
        </p:spPr>
      </p:pic>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242371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a:extLst>
              <a:ext uri="{FF2B5EF4-FFF2-40B4-BE49-F238E27FC236}">
                <a16:creationId xmlns:a16="http://schemas.microsoft.com/office/drawing/2014/main" id="{F1D64B3A-1299-4593-9191-24E5F972A25F}"/>
              </a:ext>
            </a:extLst>
          </p:cNvPr>
          <p:cNvPicPr>
            <a:picLocks noChangeAspect="1"/>
          </p:cNvPicPr>
          <p:nvPr/>
        </p:nvPicPr>
        <p:blipFill>
          <a:blip r:embed="rId2"/>
          <a:stretch>
            <a:fillRect/>
          </a:stretch>
        </p:blipFill>
        <p:spPr>
          <a:xfrm>
            <a:off x="5067300" y="1541380"/>
            <a:ext cx="4076700" cy="3048000"/>
          </a:xfrm>
          <a:prstGeom prst="rect">
            <a:avLst/>
          </a:prstGeom>
        </p:spPr>
      </p:pic>
    </p:spTree>
    <p:extLst>
      <p:ext uri="{BB962C8B-B14F-4D97-AF65-F5344CB8AC3E}">
        <p14:creationId xmlns:p14="http://schemas.microsoft.com/office/powerpoint/2010/main" val="40110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extLst>
      <p:ext uri="{BB962C8B-B14F-4D97-AF65-F5344CB8AC3E}">
        <p14:creationId xmlns:p14="http://schemas.microsoft.com/office/powerpoint/2010/main" val="15629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ECB2DD24-AAA1-431E-BC2E-40C67208B8AE}"/>
              </a:ext>
            </a:extLst>
          </p:cNvPr>
          <p:cNvPicPr>
            <a:picLocks noChangeAspect="1"/>
          </p:cNvPicPr>
          <p:nvPr/>
        </p:nvPicPr>
        <p:blipFill>
          <a:blip r:embed="rId2"/>
          <a:stretch>
            <a:fillRect/>
          </a:stretch>
        </p:blipFill>
        <p:spPr>
          <a:xfrm>
            <a:off x="17857" y="1693069"/>
            <a:ext cx="5036344" cy="1735931"/>
          </a:xfrm>
          <a:prstGeom prst="rect">
            <a:avLst/>
          </a:prstGeom>
        </p:spPr>
      </p:pic>
      <p:pic>
        <p:nvPicPr>
          <p:cNvPr id="8" name="图片 7">
            <a:extLst>
              <a:ext uri="{FF2B5EF4-FFF2-40B4-BE49-F238E27FC236}">
                <a16:creationId xmlns:a16="http://schemas.microsoft.com/office/drawing/2014/main" id="{720A5758-704C-42AC-823A-98717F4B7193}"/>
              </a:ext>
            </a:extLst>
          </p:cNvPr>
          <p:cNvPicPr>
            <a:picLocks noChangeAspect="1"/>
          </p:cNvPicPr>
          <p:nvPr/>
        </p:nvPicPr>
        <p:blipFill>
          <a:blip r:embed="rId3"/>
          <a:stretch>
            <a:fillRect/>
          </a:stretch>
        </p:blipFill>
        <p:spPr>
          <a:xfrm>
            <a:off x="7904" y="3789040"/>
            <a:ext cx="5072063" cy="2286000"/>
          </a:xfrm>
          <a:prstGeom prst="rect">
            <a:avLst/>
          </a:prstGeom>
        </p:spPr>
      </p:pic>
      <p:pic>
        <p:nvPicPr>
          <p:cNvPr id="9" name="图片 8">
            <a:extLst>
              <a:ext uri="{FF2B5EF4-FFF2-40B4-BE49-F238E27FC236}">
                <a16:creationId xmlns:a16="http://schemas.microsoft.com/office/drawing/2014/main" id="{B62D7453-4288-4146-9337-ED3CD3B75F4B}"/>
              </a:ext>
            </a:extLst>
          </p:cNvPr>
          <p:cNvPicPr>
            <a:picLocks noChangeAspect="1"/>
          </p:cNvPicPr>
          <p:nvPr/>
        </p:nvPicPr>
        <p:blipFill>
          <a:blip r:embed="rId4"/>
          <a:stretch>
            <a:fillRect/>
          </a:stretch>
        </p:blipFill>
        <p:spPr>
          <a:xfrm>
            <a:off x="5079310" y="1773572"/>
            <a:ext cx="3964781" cy="721519"/>
          </a:xfrm>
          <a:prstGeom prst="rect">
            <a:avLst/>
          </a:prstGeom>
        </p:spPr>
      </p:pic>
      <p:pic>
        <p:nvPicPr>
          <p:cNvPr id="10" name="图片 9">
            <a:extLst>
              <a:ext uri="{FF2B5EF4-FFF2-40B4-BE49-F238E27FC236}">
                <a16:creationId xmlns:a16="http://schemas.microsoft.com/office/drawing/2014/main" id="{5260B0B5-3DCB-4E3D-8CE9-1A3DE5C08974}"/>
              </a:ext>
            </a:extLst>
          </p:cNvPr>
          <p:cNvPicPr>
            <a:picLocks noChangeAspect="1"/>
          </p:cNvPicPr>
          <p:nvPr/>
        </p:nvPicPr>
        <p:blipFill>
          <a:blip r:embed="rId5"/>
          <a:stretch>
            <a:fillRect/>
          </a:stretch>
        </p:blipFill>
        <p:spPr>
          <a:xfrm>
            <a:off x="5054201" y="2644285"/>
            <a:ext cx="2271713" cy="1571625"/>
          </a:xfrm>
          <a:prstGeom prst="rect">
            <a:avLst/>
          </a:prstGeom>
        </p:spPr>
      </p:pic>
      <p:sp>
        <p:nvSpPr>
          <p:cNvPr id="11" name="标题 1">
            <a:extLst>
              <a:ext uri="{FF2B5EF4-FFF2-40B4-BE49-F238E27FC236}">
                <a16:creationId xmlns:a16="http://schemas.microsoft.com/office/drawing/2014/main" id="{9BFAA926-8C92-4D37-8AFB-838F128DEB0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extLst>
      <p:ext uri="{BB962C8B-B14F-4D97-AF65-F5344CB8AC3E}">
        <p14:creationId xmlns:p14="http://schemas.microsoft.com/office/powerpoint/2010/main" val="422853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类在</a:t>
            </a:r>
            <a:r>
              <a:rPr lang="en-US" altLang="zh-CN" sz="1600">
                <a:latin typeface="等线" panose="02010600030101010101" pitchFamily="2" charset="-122"/>
                <a:ea typeface="等线" panose="02010600030101010101" pitchFamily="2" charset="-122"/>
              </a:rPr>
              <a:t>jdk</a:t>
            </a:r>
            <a:r>
              <a:rPr lang="zh-CN" altLang="en-US" sz="1600">
                <a:latin typeface="等线" panose="02010600030101010101" pitchFamily="2" charset="-122"/>
                <a:ea typeface="等线" panose="02010600030101010101" pitchFamily="2" charset="-122"/>
              </a:rPr>
              <a:t>源码的多个类中用到，这个类的提供了一些绕开</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的，它所分配的内存需要手动</a:t>
            </a:r>
            <a:r>
              <a:rPr lang="en-US" altLang="zh-CN" sz="1600">
                <a:latin typeface="等线" panose="02010600030101010101" pitchFamily="2" charset="-122"/>
                <a:ea typeface="等线" panose="02010600030101010101" pitchFamily="2" charset="-122"/>
              </a:rPr>
              <a:t>free</a:t>
            </a:r>
            <a:r>
              <a:rPr lang="zh-CN" altLang="en-US" sz="1600">
                <a:latin typeface="等线" panose="02010600030101010101" pitchFamily="2" charset="-122"/>
                <a:ea typeface="等线" panose="02010600030101010101" pitchFamily="2" charset="-122"/>
              </a:rPr>
              <a:t>（不被</a:t>
            </a:r>
            <a:r>
              <a:rPr lang="en-US" altLang="zh-CN" sz="1600">
                <a:latin typeface="等线" panose="02010600030101010101" pitchFamily="2" charset="-122"/>
                <a:ea typeface="等线" panose="02010600030101010101" pitchFamily="2" charset="-122"/>
              </a:rPr>
              <a:t>GC</a:t>
            </a:r>
            <a:r>
              <a:rPr lang="zh-CN" altLang="en-US" sz="1600">
                <a:latin typeface="等线" panose="02010600030101010101" pitchFamily="2" charset="-122"/>
                <a:ea typeface="等线" panose="02010600030101010101" pitchFamily="2" charset="-122"/>
              </a:rPr>
              <a:t>回收）。</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类，提供了</a:t>
            </a:r>
            <a:r>
              <a:rPr lang="en-US" altLang="zh-CN" sz="1600">
                <a:latin typeface="等线" panose="02010600030101010101" pitchFamily="2" charset="-122"/>
                <a:ea typeface="等线" panose="02010600030101010101" pitchFamily="2" charset="-122"/>
              </a:rPr>
              <a:t>JNI</a:t>
            </a:r>
            <a:r>
              <a:rPr lang="zh-CN" altLang="en-US" sz="160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运行时动态创建类；</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使用直接复制内存的方式实现浅克隆</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如果你尝试创建</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类的实例，基于以下两种原因是不被允许的。</a:t>
            </a:r>
          </a:p>
          <a:p>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类的构造函数是私有的；</a:t>
            </a:r>
          </a:p>
          <a:p>
            <a:r>
              <a:rPr lang="zh-CN" altLang="en-US" sz="1600">
                <a:latin typeface="等线" panose="02010600030101010101" pitchFamily="2" charset="-122"/>
                <a:ea typeface="等线" panose="02010600030101010101" pitchFamily="2" charset="-122"/>
              </a:rPr>
              <a:t>虽然它有静态的</a:t>
            </a:r>
            <a:r>
              <a:rPr lang="en-US" altLang="zh-CN" sz="1600">
                <a:latin typeface="等线" panose="02010600030101010101" pitchFamily="2" charset="-122"/>
                <a:ea typeface="等线" panose="02010600030101010101" pitchFamily="2" charset="-122"/>
              </a:rPr>
              <a:t>getUnsafe()</a:t>
            </a:r>
            <a:r>
              <a:rPr lang="zh-CN" altLang="en-US" sz="1600">
                <a:latin typeface="等线" panose="02010600030101010101" pitchFamily="2" charset="-122"/>
                <a:ea typeface="等线" panose="02010600030101010101" pitchFamily="2" charset="-122"/>
              </a:rPr>
              <a:t>方法，但是如果你尝试调用</a:t>
            </a:r>
            <a:r>
              <a:rPr lang="en-US" altLang="zh-CN" sz="1600">
                <a:latin typeface="等线" panose="02010600030101010101" pitchFamily="2" charset="-122"/>
                <a:ea typeface="等线" panose="02010600030101010101" pitchFamily="2" charset="-122"/>
              </a:rPr>
              <a:t>Unsafe.getUnsafe()</a:t>
            </a:r>
            <a:r>
              <a:rPr lang="zh-CN" altLang="en-US" sz="1600">
                <a:latin typeface="等线" panose="02010600030101010101" pitchFamily="2" charset="-122"/>
                <a:ea typeface="等线" panose="02010600030101010101" pitchFamily="2" charset="-122"/>
              </a:rPr>
              <a:t>，会得到一个</a:t>
            </a:r>
            <a:r>
              <a:rPr lang="en-US" altLang="zh-CN" sz="1600">
                <a:latin typeface="等线" panose="02010600030101010101" pitchFamily="2" charset="-122"/>
                <a:ea typeface="等线" panose="02010600030101010101" pitchFamily="2" charset="-122"/>
              </a:rPr>
              <a:t>SecutiryException</a:t>
            </a:r>
            <a:r>
              <a:rPr lang="zh-CN" altLang="en-US" sz="1600">
                <a:latin typeface="等线" panose="02010600030101010101" pitchFamily="2" charset="-122"/>
                <a:ea typeface="等线" panose="02010600030101010101" pitchFamily="2" charset="-122"/>
              </a:rPr>
              <a:t>。这个类只有被</a:t>
            </a:r>
            <a:r>
              <a:rPr lang="en-US" altLang="zh-CN" sz="1600">
                <a:latin typeface="等线" panose="02010600030101010101" pitchFamily="2" charset="-122"/>
                <a:ea typeface="等线" panose="02010600030101010101" pitchFamily="2" charset="-122"/>
              </a:rPr>
              <a:t>JDK</a:t>
            </a:r>
            <a:r>
              <a:rPr lang="zh-CN" altLang="en-US" sz="1600">
                <a:latin typeface="等线" panose="02010600030101010101" pitchFamily="2" charset="-122"/>
                <a:ea typeface="等线" panose="02010600030101010101" pitchFamily="2" charset="-122"/>
              </a:rPr>
              <a:t>信任的类实例化。</a:t>
            </a:r>
          </a:p>
          <a:p>
            <a:pPr marL="0" indent="0">
              <a:buNone/>
            </a:pPr>
            <a:r>
              <a:rPr lang="zh-CN" altLang="en-US" sz="160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更多内容请参考</a:t>
            </a:r>
            <a:r>
              <a:rPr lang="en-US" altLang="zh-CN" sz="1600">
                <a:latin typeface="等线" panose="02010600030101010101" pitchFamily="2" charset="-122"/>
                <a:ea typeface="等线" panose="02010600030101010101" pitchFamily="2" charset="-122"/>
              </a:rPr>
              <a:t>openjdk</a:t>
            </a:r>
            <a:r>
              <a:rPr lang="zh-CN" altLang="en-US" sz="1600">
                <a:latin typeface="等线" panose="02010600030101010101" pitchFamily="2" charset="-122"/>
                <a:ea typeface="等线" panose="02010600030101010101" pitchFamily="2" charset="-122"/>
              </a:rPr>
              <a:t>源码，右方源码我已经加了中文注释：</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a:extLst>
              <a:ext uri="{FF2B5EF4-FFF2-40B4-BE49-F238E27FC236}">
                <a16:creationId xmlns:a16="http://schemas.microsoft.com/office/drawing/2014/main" id="{1E023D59-C7FE-4322-A4F3-92A46ED32DC0}"/>
              </a:ext>
            </a:extLst>
          </p:cNvPr>
          <p:cNvGraphicFramePr>
            <a:graphicFrameLocks noChangeAspect="1"/>
          </p:cNvGraphicFramePr>
          <p:nvPr>
            <p:extLst>
              <p:ext uri="{D42A27DB-BD31-4B8C-83A1-F6EECF244321}">
                <p14:modId xmlns:p14="http://schemas.microsoft.com/office/powerpoint/2010/main" val="2411925129"/>
              </p:ext>
            </p:extLst>
          </p:nvPr>
        </p:nvGraphicFramePr>
        <p:xfrm>
          <a:off x="5652120" y="6126652"/>
          <a:ext cx="792163" cy="533400"/>
        </p:xfrm>
        <a:graphic>
          <a:graphicData uri="http://schemas.openxmlformats.org/presentationml/2006/ole">
            <mc:AlternateContent xmlns:mc="http://schemas.openxmlformats.org/markup-compatibility/2006">
              <mc:Choice xmlns:v="urn:schemas-microsoft-com:vml" Requires="v">
                <p:oleObj spid="_x0000_s1026" name="包装程序外壳对象" showAsIcon="1" r:id="rId3" imgW="792000" imgH="533880" progId="Package">
                  <p:embed/>
                </p:oleObj>
              </mc:Choice>
              <mc:Fallback>
                <p:oleObj name="包装程序外壳对象" showAsIcon="1" r:id="rId3" imgW="792000" imgH="533880" progId="Package">
                  <p:embed/>
                  <p:pic>
                    <p:nvPicPr>
                      <p:cNvPr id="4" name="对象 3">
                        <a:extLst>
                          <a:ext uri="{FF2B5EF4-FFF2-40B4-BE49-F238E27FC236}">
                            <a16:creationId xmlns:a16="http://schemas.microsoft.com/office/drawing/2014/main" id="{1E023D59-C7FE-4322-A4F3-92A46ED32DC0}"/>
                          </a:ext>
                        </a:extLst>
                      </p:cNvPr>
                      <p:cNvPicPr/>
                      <p:nvPr/>
                    </p:nvPicPr>
                    <p:blipFill>
                      <a:blip r:embed="rId4"/>
                      <a:stretch>
                        <a:fillRect/>
                      </a:stretch>
                    </p:blipFill>
                    <p:spPr>
                      <a:xfrm>
                        <a:off x="5652120" y="6126652"/>
                        <a:ext cx="792163" cy="533400"/>
                      </a:xfrm>
                      <a:prstGeom prst="rect">
                        <a:avLst/>
                      </a:prstGeom>
                    </p:spPr>
                  </p:pic>
                </p:oleObj>
              </mc:Fallback>
            </mc:AlternateContent>
          </a:graphicData>
        </a:graphic>
      </p:graphicFrame>
    </p:spTree>
    <p:extLst>
      <p:ext uri="{BB962C8B-B14F-4D97-AF65-F5344CB8AC3E}">
        <p14:creationId xmlns:p14="http://schemas.microsoft.com/office/powerpoint/2010/main" val="185618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EE114CF-9387-47E2-AFE7-505C28B73F24}"/>
              </a:ext>
            </a:extLst>
          </p:cNvPr>
          <p:cNvGraphicFramePr>
            <a:graphicFrameLocks noChangeAspect="1"/>
          </p:cNvGraphicFramePr>
          <p:nvPr>
            <p:extLst/>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050" name="包装程序外壳对象" showAsIcon="1" r:id="rId3" imgW="792000" imgH="533880" progId="Package">
                  <p:embed/>
                </p:oleObj>
              </mc:Choice>
              <mc:Fallback>
                <p:oleObj name="包装程序外壳对象" showAsIcon="1" r:id="rId3" imgW="792000" imgH="533880" progId="Package">
                  <p:embed/>
                  <p:pic>
                    <p:nvPicPr>
                      <p:cNvPr id="2" name="对象 1">
                        <a:extLst>
                          <a:ext uri="{FF2B5EF4-FFF2-40B4-BE49-F238E27FC236}">
                            <a16:creationId xmlns:a16="http://schemas.microsoft.com/office/drawing/2014/main" id="{5EE114CF-9387-47E2-AFE7-505C28B73F24}"/>
                          </a:ext>
                        </a:extLst>
                      </p:cNvPr>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9FE964F3-7945-4BD7-97CB-0D185045F0DB}"/>
              </a:ext>
            </a:extLst>
          </p:cNvPr>
          <p:cNvPicPr>
            <a:picLocks noChangeAspect="1"/>
          </p:cNvPicPr>
          <p:nvPr/>
        </p:nvPicPr>
        <p:blipFill>
          <a:blip r:embed="rId5"/>
          <a:stretch>
            <a:fillRect/>
          </a:stretch>
        </p:blipFill>
        <p:spPr>
          <a:xfrm>
            <a:off x="0" y="82917"/>
            <a:ext cx="9144000" cy="6692165"/>
          </a:xfrm>
          <a:prstGeom prst="rect">
            <a:avLst/>
          </a:prstGeom>
        </p:spPr>
      </p:pic>
    </p:spTree>
    <p:extLst>
      <p:ext uri="{BB962C8B-B14F-4D97-AF65-F5344CB8AC3E}">
        <p14:creationId xmlns:p14="http://schemas.microsoft.com/office/powerpoint/2010/main" val="317654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在</a:t>
            </a:r>
            <a:r>
              <a:rPr lang="en-US" altLang="zh-CN" sz="1600">
                <a:latin typeface="等线" panose="02010600030101010101" pitchFamily="2" charset="-122"/>
                <a:ea typeface="等线" panose="02010600030101010101" pitchFamily="2" charset="-122"/>
              </a:rPr>
              <a:t>JDK 5</a:t>
            </a:r>
            <a:r>
              <a:rPr lang="zh-CN" altLang="en-US" sz="1600">
                <a:latin typeface="等线" panose="02010600030101010101" pitchFamily="2" charset="-122"/>
                <a:ea typeface="等线" panose="02010600030101010101" pitchFamily="2" charset="-122"/>
              </a:rPr>
              <a:t>之前</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语言是靠</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关键字保证同步的，这是一种悲观锁机制</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锁机制存在以下问题：</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是不错的机制，但是</a:t>
            </a: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a:latin typeface="等线" panose="02010600030101010101" pitchFamily="2" charset="-122"/>
                <a:ea typeface="等线" panose="02010600030101010101" pitchFamily="2" charset="-122"/>
              </a:rPr>
              <a:t>独占锁是一种悲观锁，</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a:latin typeface="等线" panose="02010600030101010101" pitchFamily="2" charset="-122"/>
                <a:ea typeface="等线" panose="02010600030101010101" pitchFamily="2" charset="-122"/>
              </a:rPr>
              <a:t>CAS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 and Swap</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CAS </a:t>
            </a:r>
            <a:r>
              <a:rPr lang="zh-CN" altLang="en-US" sz="1600">
                <a:latin typeface="等线" panose="02010600030101010101" pitchFamily="2" charset="-122"/>
                <a:ea typeface="等线" panose="02010600030101010101" pitchFamily="2" charset="-122"/>
              </a:rPr>
              <a:t>操作包含三个操作数</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内存地址偏移量（</a:t>
            </a:r>
            <a:r>
              <a:rPr lang="en-US" altLang="zh-CN" sz="1600">
                <a:latin typeface="等线" panose="02010600030101010101" pitchFamily="2" charset="-122"/>
                <a:ea typeface="等线" panose="02010600030101010101" pitchFamily="2" charset="-122"/>
              </a:rPr>
              <a:t>V</a:t>
            </a:r>
            <a:r>
              <a:rPr lang="zh-CN" altLang="en-US" sz="1600">
                <a:latin typeface="等线" panose="02010600030101010101" pitchFamily="2" charset="-122"/>
                <a:ea typeface="等线" panose="02010600030101010101" pitchFamily="2" charset="-122"/>
              </a:rPr>
              <a:t>）、预期值（</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）和新值</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a:solidFill>
                  <a:srgbClr val="FF0000"/>
                </a:solidFill>
                <a:latin typeface="等线" panose="02010600030101010101" pitchFamily="2" charset="-122"/>
                <a:ea typeface="等线" panose="02010600030101010101" pitchFamily="2" charset="-122"/>
              </a:rPr>
              <a:t>CAS</a:t>
            </a:r>
            <a:r>
              <a:rPr lang="zh-CN" altLang="en-US" sz="1600">
                <a:solidFill>
                  <a:srgbClr val="FF0000"/>
                </a:solidFill>
                <a:latin typeface="等线" panose="02010600030101010101" pitchFamily="2" charset="-122"/>
                <a:ea typeface="等线" panose="02010600030101010101" pitchFamily="2" charset="-122"/>
              </a:rPr>
              <a:t>机制需要</a:t>
            </a:r>
            <a:r>
              <a:rPr lang="en-US" altLang="zh-CN" sz="1600">
                <a:solidFill>
                  <a:srgbClr val="FF0000"/>
                </a:solidFill>
                <a:latin typeface="等线" panose="02010600030101010101" pitchFamily="2" charset="-122"/>
                <a:ea typeface="等线" panose="02010600030101010101" pitchFamily="2" charset="-122"/>
              </a:rPr>
              <a:t>CPU</a:t>
            </a:r>
            <a:r>
              <a:rPr lang="zh-CN" altLang="en-US" sz="1600">
                <a:solidFill>
                  <a:srgbClr val="FF0000"/>
                </a:solidFill>
                <a:latin typeface="等线" panose="02010600030101010101" pitchFamily="2" charset="-122"/>
                <a:ea typeface="等线" panose="02010600030101010101" pitchFamily="2" charset="-122"/>
              </a:rPr>
              <a:t>底层的支持</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err="1">
                <a:latin typeface="等线" panose="02010600030101010101" pitchFamily="2" charset="-122"/>
                <a:ea typeface="等线" panose="02010600030101010101" pitchFamily="2" charset="-122"/>
              </a:rPr>
              <a:t>Java.util.concurrent.automic</a:t>
            </a:r>
            <a:r>
              <a:rPr lang="zh-CN" altLang="en-US" sz="1600">
                <a:latin typeface="等线" panose="02010600030101010101" pitchFamily="2" charset="-122"/>
                <a:ea typeface="等线" panose="02010600030101010101" pitchFamily="2" charset="-122"/>
              </a:rPr>
              <a:t>包下面的</a:t>
            </a:r>
            <a:r>
              <a:rPr lang="en-US" altLang="zh-CN" sz="1600" err="1">
                <a:latin typeface="等线" panose="02010600030101010101" pitchFamily="2" charset="-122"/>
                <a:ea typeface="等线" panose="02010600030101010101" pitchFamily="2" charset="-122"/>
              </a:rPr>
              <a:t>Automic</a:t>
            </a:r>
            <a:r>
              <a:rPr lang="zh-CN" altLang="en-US" sz="1600">
                <a:latin typeface="等线" panose="02010600030101010101" pitchFamily="2" charset="-122"/>
                <a:ea typeface="等线" panose="02010600030101010101" pitchFamily="2" charset="-122"/>
              </a:rPr>
              <a:t>开头的类底层</a:t>
            </a:r>
            <a:r>
              <a:rPr lang="en-US" altLang="zh-CN" sz="1600" err="1">
                <a:latin typeface="等线" panose="02010600030101010101" pitchFamily="2" charset="-122"/>
                <a:ea typeface="等线" panose="02010600030101010101" pitchFamily="2" charset="-122"/>
              </a:rPr>
              <a:t>compareAndSet</a:t>
            </a:r>
            <a:r>
              <a:rPr lang="zh-CN" altLang="en-US" sz="1600">
                <a:latin typeface="等线" panose="02010600030101010101" pitchFamily="2" charset="-122"/>
                <a:ea typeface="等线" panose="02010600030101010101" pitchFamily="2" charset="-122"/>
              </a:rPr>
              <a:t>方法都是使用了</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compareAndSwapInt</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compareAndSwapLong</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compareAndSwapObject</a:t>
            </a:r>
            <a:r>
              <a:rPr lang="zh-CN" altLang="en-US" sz="1600">
                <a:latin typeface="等线" panose="02010600030101010101" pitchFamily="2" charset="-122"/>
                <a:ea typeface="等线" panose="02010600030101010101" pitchFamily="2" charset="-122"/>
              </a:rPr>
              <a:t>三个方法中的一个。</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extLst>
      <p:ext uri="{BB962C8B-B14F-4D97-AF65-F5344CB8AC3E}">
        <p14:creationId xmlns:p14="http://schemas.microsoft.com/office/powerpoint/2010/main" val="213130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A754C1D-5EEF-45F1-81FF-D7A408CE7A2F}"/>
              </a:ext>
            </a:extLst>
          </p:cNvPr>
          <p:cNvGraphicFramePr>
            <a:graphicFrameLocks noGrp="1"/>
          </p:cNvGraphicFramePr>
          <p:nvPr>
            <p:ph idx="1"/>
            <p:extLst>
              <p:ext uri="{D42A27DB-BD31-4B8C-83A1-F6EECF244321}">
                <p14:modId xmlns:p14="http://schemas.microsoft.com/office/powerpoint/2010/main" val="1808651347"/>
              </p:ext>
            </p:extLst>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6554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DB008592-CC45-4D05-A098-545753F68C08}"/>
              </a:ext>
            </a:extLst>
          </p:cNvPr>
          <p:cNvPicPr>
            <a:picLocks noChangeAspect="1"/>
          </p:cNvPicPr>
          <p:nvPr/>
        </p:nvPicPr>
        <p:blipFill>
          <a:blip r:embed="rId2"/>
          <a:stretch>
            <a:fillRect/>
          </a:stretch>
        </p:blipFill>
        <p:spPr>
          <a:xfrm>
            <a:off x="6161751" y="1551963"/>
            <a:ext cx="2971800" cy="1066800"/>
          </a:xfrm>
          <a:prstGeom prst="rect">
            <a:avLst/>
          </a:prstGeom>
        </p:spPr>
      </p:pic>
    </p:spTree>
    <p:extLst>
      <p:ext uri="{BB962C8B-B14F-4D97-AF65-F5344CB8AC3E}">
        <p14:creationId xmlns:p14="http://schemas.microsoft.com/office/powerpoint/2010/main" val="312589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a:extLst>
              <a:ext uri="{FF2B5EF4-FFF2-40B4-BE49-F238E27FC236}">
                <a16:creationId xmlns:a16="http://schemas.microsoft.com/office/drawing/2014/main" id="{9C21AF05-A574-4E94-8F00-E0514B37ED93}"/>
              </a:ext>
            </a:extLst>
          </p:cNvPr>
          <p:cNvPicPr>
            <a:picLocks noChangeAspect="1"/>
          </p:cNvPicPr>
          <p:nvPr/>
        </p:nvPicPr>
        <p:blipFill>
          <a:blip r:embed="rId2"/>
          <a:stretch>
            <a:fillRect/>
          </a:stretch>
        </p:blipFill>
        <p:spPr>
          <a:xfrm>
            <a:off x="5964350" y="1586878"/>
            <a:ext cx="3190875" cy="4152900"/>
          </a:xfrm>
          <a:prstGeom prst="rect">
            <a:avLst/>
          </a:prstGeom>
        </p:spPr>
      </p:pic>
    </p:spTree>
    <p:extLst>
      <p:ext uri="{BB962C8B-B14F-4D97-AF65-F5344CB8AC3E}">
        <p14:creationId xmlns:p14="http://schemas.microsoft.com/office/powerpoint/2010/main" val="3188699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1224008-C52D-4EF9-84A3-C1587B3F06E3}"/>
              </a:ext>
            </a:extLst>
          </p:cNvPr>
          <p:cNvPicPr>
            <a:picLocks noChangeAspect="1"/>
          </p:cNvPicPr>
          <p:nvPr/>
        </p:nvPicPr>
        <p:blipFill>
          <a:blip r:embed="rId2"/>
          <a:stretch>
            <a:fillRect/>
          </a:stretch>
        </p:blipFill>
        <p:spPr>
          <a:xfrm>
            <a:off x="5953125" y="1600200"/>
            <a:ext cx="3190875" cy="4152900"/>
          </a:xfrm>
          <a:prstGeom prst="rect">
            <a:avLst/>
          </a:prstGeom>
        </p:spPr>
      </p:pic>
    </p:spTree>
    <p:extLst>
      <p:ext uri="{BB962C8B-B14F-4D97-AF65-F5344CB8AC3E}">
        <p14:creationId xmlns:p14="http://schemas.microsoft.com/office/powerpoint/2010/main" val="181791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8D46BEA-E2EA-44F7-BB21-F7B112561E9E}"/>
              </a:ext>
            </a:extLst>
          </p:cNvPr>
          <p:cNvPicPr>
            <a:picLocks noChangeAspect="1"/>
          </p:cNvPicPr>
          <p:nvPr/>
        </p:nvPicPr>
        <p:blipFill>
          <a:blip r:embed="rId2"/>
          <a:stretch>
            <a:fillRect/>
          </a:stretch>
        </p:blipFill>
        <p:spPr>
          <a:xfrm>
            <a:off x="5953125" y="1001673"/>
            <a:ext cx="3190875" cy="5838825"/>
          </a:xfrm>
          <a:prstGeom prst="rect">
            <a:avLst/>
          </a:prstGeom>
        </p:spPr>
      </p:pic>
    </p:spTree>
    <p:extLst>
      <p:ext uri="{BB962C8B-B14F-4D97-AF65-F5344CB8AC3E}">
        <p14:creationId xmlns:p14="http://schemas.microsoft.com/office/powerpoint/2010/main" val="1991361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9FF6DD25-8333-4B3C-AF70-C03346DE4F44}"/>
              </a:ext>
            </a:extLst>
          </p:cNvPr>
          <p:cNvPicPr>
            <a:picLocks noChangeAspect="1"/>
          </p:cNvPicPr>
          <p:nvPr/>
        </p:nvPicPr>
        <p:blipFill>
          <a:blip r:embed="rId2"/>
          <a:stretch>
            <a:fillRect/>
          </a:stretch>
        </p:blipFill>
        <p:spPr>
          <a:xfrm>
            <a:off x="5991225" y="990600"/>
            <a:ext cx="3152775" cy="5867400"/>
          </a:xfrm>
          <a:prstGeom prst="rect">
            <a:avLst/>
          </a:prstGeom>
        </p:spPr>
      </p:pic>
    </p:spTree>
    <p:extLst>
      <p:ext uri="{BB962C8B-B14F-4D97-AF65-F5344CB8AC3E}">
        <p14:creationId xmlns:p14="http://schemas.microsoft.com/office/powerpoint/2010/main" val="74349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4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5710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71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一样，</a:t>
            </a:r>
            <a:r>
              <a:rPr lang="en-US" altLang="zh-CN" sz="2000">
                <a:latin typeface="等线" panose="02010600030101010101" pitchFamily="2" charset="-122"/>
                <a:ea typeface="等线" panose="02010600030101010101" pitchFamily="2" charset="-122"/>
              </a:rPr>
              <a:t> Vector</a:t>
            </a:r>
            <a:r>
              <a:rPr lang="zh-CN" altLang="en-US" sz="2000">
                <a:latin typeface="等线" panose="02010600030101010101" pitchFamily="2" charset="-122"/>
                <a:ea typeface="等线" panose="02010600030101010101" pitchFamily="2" charset="-122"/>
              </a:rPr>
              <a:t>内部也维护了一个数组，不过与</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不同之处在于</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add/</a:t>
            </a:r>
            <a:r>
              <a:rPr lang="en-US" altLang="zh-CN" sz="2000" err="1">
                <a:latin typeface="等线" panose="02010600030101010101" pitchFamily="2" charset="-122"/>
                <a:ea typeface="等线" panose="02010600030101010101" pitchFamily="2" charset="-122"/>
              </a:rPr>
              <a:t>addAll</a:t>
            </a:r>
            <a:r>
              <a:rPr lang="zh-CN" altLang="en-US" sz="2000">
                <a:latin typeface="等线" panose="02010600030101010101" pitchFamily="2" charset="-122"/>
                <a:ea typeface="等线" panose="02010600030101010101" pitchFamily="2" charset="-122"/>
              </a:rPr>
              <a:t>方法和</a:t>
            </a:r>
            <a:r>
              <a:rPr lang="en-US" altLang="zh-CN" sz="2000">
                <a:latin typeface="等线" panose="02010600030101010101" pitchFamily="2" charset="-122"/>
                <a:ea typeface="等线" panose="02010600030101010101" pitchFamily="2" charset="-122"/>
              </a:rPr>
              <a:t>remove/</a:t>
            </a:r>
            <a:r>
              <a:rPr lang="en-US" altLang="zh-CN" sz="2000" err="1">
                <a:latin typeface="等线" panose="02010600030101010101" pitchFamily="2" charset="-122"/>
                <a:ea typeface="等线" panose="02010600030101010101" pitchFamily="2" charset="-122"/>
              </a:rPr>
              <a:t>removeAll</a:t>
            </a:r>
            <a:r>
              <a:rPr lang="zh-CN" altLang="en-US" sz="2000">
                <a:latin typeface="等线" panose="02010600030101010101" pitchFamily="2" charset="-122"/>
                <a:ea typeface="等线" panose="02010600030101010101" pitchFamily="2" charset="-122"/>
              </a:rPr>
              <a:t>方法都加了一个</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，这保证了同一时刻只有一个线程能够修改</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内部的元素，所以</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的添加删除操作能保证线程安全。</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69985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59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a:extLst>
              <a:ext uri="{FF2B5EF4-FFF2-40B4-BE49-F238E27FC236}">
                <a16:creationId xmlns:a16="http://schemas.microsoft.com/office/drawing/2014/main" id="{D1134D27-9CE2-44E8-9F16-FFEC2BE7DD49}"/>
              </a:ext>
            </a:extLst>
          </p:cNvPr>
          <p:cNvPicPr>
            <a:picLocks noChangeAspect="1"/>
          </p:cNvPicPr>
          <p:nvPr/>
        </p:nvPicPr>
        <p:blipFill>
          <a:blip r:embed="rId2"/>
          <a:stretch>
            <a:fillRect/>
          </a:stretch>
        </p:blipFill>
        <p:spPr>
          <a:xfrm>
            <a:off x="6010273" y="980728"/>
            <a:ext cx="3133725" cy="4495800"/>
          </a:xfrm>
          <a:prstGeom prst="rect">
            <a:avLst/>
          </a:prstGeom>
        </p:spPr>
      </p:pic>
      <p:pic>
        <p:nvPicPr>
          <p:cNvPr id="6" name="图片 5">
            <a:extLst>
              <a:ext uri="{FF2B5EF4-FFF2-40B4-BE49-F238E27FC236}">
                <a16:creationId xmlns:a16="http://schemas.microsoft.com/office/drawing/2014/main" id="{80561E43-5299-4A89-968C-4579625570AC}"/>
              </a:ext>
            </a:extLst>
          </p:cNvPr>
          <p:cNvPicPr>
            <a:picLocks noChangeAspect="1"/>
          </p:cNvPicPr>
          <p:nvPr/>
        </p:nvPicPr>
        <p:blipFill>
          <a:blip r:embed="rId3"/>
          <a:stretch>
            <a:fillRect/>
          </a:stretch>
        </p:blipFill>
        <p:spPr>
          <a:xfrm>
            <a:off x="6248399" y="5629642"/>
            <a:ext cx="2657475" cy="1133475"/>
          </a:xfrm>
          <a:prstGeom prst="rect">
            <a:avLst/>
          </a:prstGeom>
        </p:spPr>
      </p:pic>
    </p:spTree>
    <p:extLst>
      <p:ext uri="{BB962C8B-B14F-4D97-AF65-F5344CB8AC3E}">
        <p14:creationId xmlns:p14="http://schemas.microsoft.com/office/powerpoint/2010/main" val="357811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值遍历查找</a:t>
            </a:r>
            <a:r>
              <a:rPr lang="zh-CN" altLang="en-US" sz="2000" dirty="0">
                <a:latin typeface="等线" panose="02010600030101010101" pitchFamily="2" charset="-122"/>
                <a:ea typeface="等线" panose="02010600030101010101" pitchFamily="2" charset="-122"/>
              </a:rPr>
              <a:t>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写入数据会导致死循环问题。</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68950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2234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1479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err="1">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的话，那么该类必须实现</a:t>
            </a:r>
            <a:r>
              <a:rPr lang="en-US" altLang="zh-CN" sz="2000">
                <a:solidFill>
                  <a:srgbClr val="FF0000"/>
                </a:solidFill>
                <a:latin typeface="等线" panose="02010600030101010101" pitchFamily="2" charset="-122"/>
                <a:ea typeface="等线" panose="02010600030101010101" pitchFamily="2" charset="-122"/>
              </a:rPr>
              <a:t>Comparable</a:t>
            </a:r>
            <a:r>
              <a:rPr lang="zh-CN" altLang="en-US" sz="2000">
                <a:solidFill>
                  <a:srgbClr val="FF0000"/>
                </a:solidFill>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底层采用红黑树实现，其内部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是严格排序的，所以我们自定义类型的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内部有一个</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属性，</a:t>
            </a:r>
            <a:r>
              <a:rPr lang="en-US" altLang="zh-CN" sz="2000">
                <a:latin typeface="等线" panose="02010600030101010101" pitchFamily="2" charset="-122"/>
                <a:ea typeface="等线" panose="02010600030101010101" pitchFamily="2" charset="-122"/>
              </a:rPr>
              <a:t> comparator </a:t>
            </a:r>
            <a:r>
              <a:rPr lang="zh-CN" altLang="en-US" sz="2000">
                <a:latin typeface="等线" panose="02010600030101010101" pitchFamily="2" charset="-122"/>
                <a:ea typeface="等线" panose="02010600030101010101" pitchFamily="2" charset="-122"/>
              </a:rPr>
              <a:t>属于</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接口，用户可以自定义实现</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接口，并且把该实现类的对象传入</a:t>
            </a:r>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的构造方法里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put(K,V)</a:t>
            </a:r>
            <a:r>
              <a:rPr lang="zh-CN" altLang="en-US" sz="2000">
                <a:latin typeface="等线" panose="02010600030101010101" pitchFamily="2" charset="-122"/>
                <a:ea typeface="等线" panose="02010600030101010101" pitchFamily="2" charset="-122"/>
              </a:rPr>
              <a:t>方法，如果插入的键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已经在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中存在，那么</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方法会返回已经在的键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a:t>
            </a:r>
            <a:r>
              <a:rPr lang="en-US" altLang="zh-CN" sz="2000">
                <a:latin typeface="等线" panose="02010600030101010101" pitchFamily="2" charset="-122"/>
                <a:ea typeface="等线" panose="02010600030101010101" pitchFamily="2" charset="-122"/>
              </a:rPr>
              <a:t>V</a:t>
            </a:r>
            <a:r>
              <a:rPr lang="zh-CN" altLang="en-US" sz="2000">
                <a:latin typeface="等线" panose="02010600030101010101" pitchFamily="2" charset="-122"/>
                <a:ea typeface="等线" panose="02010600030101010101" pitchFamily="2" charset="-122"/>
              </a:rPr>
              <a:t>（称之为</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），并且键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对应的值会替换成新的值，如果键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不在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中，则</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方法返回</a:t>
            </a:r>
            <a:r>
              <a:rPr lang="en-US" altLang="zh-CN" sz="2000">
                <a:latin typeface="等线" panose="02010600030101010101" pitchFamily="2" charset="-122"/>
                <a:ea typeface="等线" panose="02010600030101010101" pitchFamily="2" charset="-122"/>
              </a:rPr>
              <a:t>null</a:t>
            </a:r>
          </a:p>
        </p:txBody>
      </p:sp>
    </p:spTree>
    <p:extLst>
      <p:ext uri="{BB962C8B-B14F-4D97-AF65-F5344CB8AC3E}">
        <p14:creationId xmlns:p14="http://schemas.microsoft.com/office/powerpoint/2010/main" val="224357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和类似于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以前的</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WeakHashMap</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也是一个散列表，用数组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链表实现，它存储的内容也是键值对</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映射，而且键和值都可以是</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，不过</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的键是“弱键”，在</a:t>
            </a:r>
            <a:r>
              <a:rPr lang="en-US" altLang="zh-CN" sz="2000">
                <a:latin typeface="等线" panose="02010600030101010101" pitchFamily="2" charset="-122"/>
                <a:ea typeface="等线" panose="02010600030101010101" pitchFamily="2" charset="-122"/>
              </a:rPr>
              <a:t>Java</a:t>
            </a:r>
            <a:r>
              <a:rPr lang="zh-CN" altLang="en-US" sz="2000">
                <a:latin typeface="等线" panose="02010600030101010101" pitchFamily="2" charset="-122"/>
                <a:ea typeface="等线" panose="02010600030101010101" pitchFamily="2" charset="-122"/>
              </a:rPr>
              <a:t>中，</a:t>
            </a:r>
            <a:r>
              <a:rPr lang="en-US" altLang="zh-CN" sz="2000" err="1">
                <a:latin typeface="等线" panose="02010600030101010101" pitchFamily="2" charset="-122"/>
                <a:ea typeface="等线" panose="02010600030101010101" pitchFamily="2" charset="-122"/>
              </a:rPr>
              <a:t>WeakReference</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ReferenceQueue</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是联合使用的，在</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中亦是如此，如果弱引用所引用的对象被垃圾回收，</a:t>
            </a:r>
            <a:r>
              <a:rPr lang="en-US" altLang="zh-CN" sz="2000">
                <a:latin typeface="等线" panose="02010600030101010101" pitchFamily="2" charset="-122"/>
                <a:ea typeface="等线" panose="02010600030101010101" pitchFamily="2" charset="-122"/>
              </a:rPr>
              <a:t>Java</a:t>
            </a:r>
            <a:r>
              <a:rPr lang="zh-CN" altLang="en-US" sz="2000">
                <a:latin typeface="等线" panose="02010600030101010101" pitchFamily="2" charset="-122"/>
                <a:ea typeface="等线" panose="02010600030101010101" pitchFamily="2" charset="-122"/>
              </a:rPr>
              <a:t>虚拟机就会把这个弱引用加入到与之关联的引用队列中；接着，</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会根据“引用队列”，来删除“</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中已被</a:t>
            </a:r>
            <a:r>
              <a:rPr lang="en-US" altLang="zh-CN" sz="2000">
                <a:latin typeface="等线" panose="02010600030101010101" pitchFamily="2" charset="-122"/>
                <a:ea typeface="等线" panose="02010600030101010101" pitchFamily="2" charset="-122"/>
              </a:rPr>
              <a:t>GC</a:t>
            </a:r>
            <a:r>
              <a:rPr lang="zh-CN" altLang="en-US" sz="2000">
                <a:latin typeface="等线" panose="02010600030101010101" pitchFamily="2" charset="-122"/>
                <a:ea typeface="等线" panose="02010600030101010101" pitchFamily="2" charset="-122"/>
              </a:rPr>
              <a:t>回收的‘弱键’对应的键值对”。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在插入元素的时候会自动清除内部不用的对象（具体请参考</a:t>
            </a:r>
            <a:r>
              <a:rPr lang="en-US" altLang="zh-CN" sz="2000" err="1">
                <a:latin typeface="等线" panose="02010600030101010101" pitchFamily="2" charset="-122"/>
                <a:ea typeface="等线" panose="02010600030101010101" pitchFamily="2" charset="-122"/>
              </a:rPr>
              <a:t>expungeStaleEntries</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当某“弱键”不再被其它对象引用，并被</a:t>
            </a:r>
            <a:r>
              <a:rPr lang="en-US" altLang="zh-CN" sz="2000">
                <a:latin typeface="等线" panose="02010600030101010101" pitchFamily="2" charset="-122"/>
                <a:ea typeface="等线" panose="02010600030101010101" pitchFamily="2" charset="-122"/>
              </a:rPr>
              <a:t>GC</a:t>
            </a:r>
            <a:r>
              <a:rPr lang="zh-CN" altLang="en-US" sz="2000">
                <a:latin typeface="等线" panose="02010600030101010101" pitchFamily="2" charset="-122"/>
                <a:ea typeface="等线" panose="02010600030101010101" pitchFamily="2" charset="-122"/>
              </a:rPr>
              <a:t>回收时。在</a:t>
            </a:r>
            <a:r>
              <a:rPr lang="en-US" altLang="zh-CN" sz="2000">
                <a:latin typeface="等线" panose="02010600030101010101" pitchFamily="2" charset="-122"/>
                <a:ea typeface="等线" panose="02010600030101010101" pitchFamily="2" charset="-122"/>
              </a:rPr>
              <a:t>GC</a:t>
            </a:r>
            <a:r>
              <a:rPr lang="zh-CN" altLang="en-US" sz="2000">
                <a:latin typeface="等线" panose="02010600030101010101" pitchFamily="2" charset="-122"/>
                <a:ea typeface="等线" panose="02010600030101010101" pitchFamily="2" charset="-122"/>
              </a:rPr>
              <a:t>回收该“弱键”时，这个“弱键”也同时会被添加到</a:t>
            </a:r>
            <a:r>
              <a:rPr lang="en-US" altLang="zh-CN" sz="2000" err="1">
                <a:latin typeface="等线" panose="02010600030101010101" pitchFamily="2" charset="-122"/>
                <a:ea typeface="等线" panose="02010600030101010101" pitchFamily="2" charset="-122"/>
              </a:rPr>
              <a:t>ReferenceQueue</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队列中。</a:t>
            </a:r>
          </a:p>
          <a:p>
            <a:r>
              <a:rPr lang="zh-CN" altLang="en-US" sz="2000">
                <a:latin typeface="等线" panose="02010600030101010101" pitchFamily="2" charset="-122"/>
                <a:ea typeface="等线" panose="02010600030101010101" pitchFamily="2" charset="-122"/>
              </a:rPr>
              <a:t>当下一次我们需要操作</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时，会先同步</a:t>
            </a:r>
            <a:r>
              <a:rPr lang="en-US" altLang="zh-CN" sz="2000">
                <a:latin typeface="等线" panose="02010600030101010101" pitchFamily="2" charset="-122"/>
                <a:ea typeface="等线" panose="02010600030101010101" pitchFamily="2" charset="-122"/>
              </a:rPr>
              <a:t>table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table</a:t>
            </a:r>
            <a:r>
              <a:rPr lang="zh-CN" altLang="en-US" sz="2000">
                <a:latin typeface="等线" panose="02010600030101010101" pitchFamily="2" charset="-122"/>
                <a:ea typeface="等线" panose="02010600030101010101" pitchFamily="2" charset="-122"/>
              </a:rPr>
              <a:t>中保存了全部的键值对，而</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中保存被</a:t>
            </a:r>
            <a:r>
              <a:rPr lang="en-US" altLang="zh-CN" sz="2000">
                <a:latin typeface="等线" panose="02010600030101010101" pitchFamily="2" charset="-122"/>
                <a:ea typeface="等线" panose="02010600030101010101" pitchFamily="2" charset="-122"/>
              </a:rPr>
              <a:t>GC</a:t>
            </a:r>
            <a:r>
              <a:rPr lang="zh-CN" altLang="en-US" sz="2000">
                <a:latin typeface="等线" panose="02010600030101010101" pitchFamily="2" charset="-122"/>
                <a:ea typeface="等线" panose="02010600030101010101" pitchFamily="2" charset="-122"/>
              </a:rPr>
              <a:t>回收的键值对，同步它们，就是删除</a:t>
            </a:r>
            <a:r>
              <a:rPr lang="en-US" altLang="zh-CN" sz="2000">
                <a:latin typeface="等线" panose="02010600030101010101" pitchFamily="2" charset="-122"/>
                <a:ea typeface="等线" panose="02010600030101010101" pitchFamily="2" charset="-122"/>
              </a:rPr>
              <a:t>table</a:t>
            </a:r>
            <a:r>
              <a:rPr lang="zh-CN" altLang="en-US" sz="2000">
                <a:latin typeface="等线" panose="02010600030101010101" pitchFamily="2" charset="-122"/>
                <a:ea typeface="等线" panose="02010600030101010101" pitchFamily="2" charset="-122"/>
              </a:rPr>
              <a:t>中被</a:t>
            </a:r>
            <a:r>
              <a:rPr lang="en-US" altLang="zh-CN" sz="2000">
                <a:latin typeface="等线" panose="02010600030101010101" pitchFamily="2" charset="-122"/>
                <a:ea typeface="等线" panose="02010600030101010101" pitchFamily="2" charset="-122"/>
              </a:rPr>
              <a:t>GC</a:t>
            </a:r>
            <a:r>
              <a:rPr lang="zh-CN" altLang="en-US" sz="2000">
                <a:latin typeface="等线" panose="02010600030101010101" pitchFamily="2" charset="-122"/>
                <a:ea typeface="等线" panose="02010600030101010101" pitchFamily="2" charset="-122"/>
              </a:rPr>
              <a:t>回收的键值对。</a:t>
            </a:r>
          </a:p>
          <a:p>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一样，</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是不同步的，不能保证线程安全。可以使用 </a:t>
            </a:r>
            <a:r>
              <a:rPr lang="en-US" altLang="zh-CN" sz="2000" err="1">
                <a:latin typeface="等线" panose="02010600030101010101" pitchFamily="2" charset="-122"/>
                <a:ea typeface="等线" panose="02010600030101010101" pitchFamily="2" charset="-122"/>
              </a:rPr>
              <a:t>Collections.synchronizedMap</a:t>
            </a:r>
            <a:r>
              <a:rPr lang="zh-CN" altLang="en-US" sz="2000">
                <a:latin typeface="等线" panose="02010600030101010101" pitchFamily="2" charset="-122"/>
                <a:ea typeface="等线" panose="02010600030101010101" pitchFamily="2" charset="-122"/>
              </a:rPr>
              <a:t>方法来构造同步的 </a:t>
            </a:r>
            <a:r>
              <a:rPr lang="en-US" altLang="zh-CN" sz="2000" err="1">
                <a:latin typeface="等线" panose="02010600030101010101" pitchFamily="2" charset="-122"/>
                <a:ea typeface="等线" panose="02010600030101010101" pitchFamily="2" charset="-122"/>
              </a:rPr>
              <a:t>WeakHashMap</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5424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947AF10-2F13-439A-9DF1-005C129158F0}"/>
              </a:ext>
            </a:extLst>
          </p:cNvPr>
          <p:cNvPicPr>
            <a:picLocks noChangeAspect="1"/>
          </p:cNvPicPr>
          <p:nvPr/>
        </p:nvPicPr>
        <p:blipFill>
          <a:blip r:embed="rId2"/>
          <a:stretch>
            <a:fillRect/>
          </a:stretch>
        </p:blipFill>
        <p:spPr>
          <a:xfrm>
            <a:off x="6010275" y="1556792"/>
            <a:ext cx="3133725" cy="2114550"/>
          </a:xfrm>
          <a:prstGeom prst="rect">
            <a:avLst/>
          </a:prstGeom>
        </p:spPr>
      </p:pic>
    </p:spTree>
    <p:extLst>
      <p:ext uri="{BB962C8B-B14F-4D97-AF65-F5344CB8AC3E}">
        <p14:creationId xmlns:p14="http://schemas.microsoft.com/office/powerpoint/2010/main" val="4196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91970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fontScale="92500" lnSpcReduction="20000"/>
          </a:bodyPr>
          <a:lstStyle/>
          <a:p>
            <a:r>
              <a:rPr lang="en-US" altLang="en-US" sz="2000">
                <a:latin typeface="等线" panose="02010600030101010101" pitchFamily="2" charset="-122"/>
                <a:ea typeface="等线" panose="02010600030101010101" pitchFamily="2" charset="-122"/>
              </a:rPr>
              <a:t>Q</a:t>
            </a:r>
            <a:r>
              <a:rPr lang="en-US" altLang="zh-CN" sz="2000">
                <a:latin typeface="等线" panose="02010600030101010101" pitchFamily="2" charset="-122"/>
                <a:ea typeface="等线" panose="02010600030101010101" pitchFamily="2" charset="-122"/>
              </a:rPr>
              <a:t>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区别：</a:t>
            </a:r>
          </a:p>
          <a:p>
            <a:r>
              <a:rPr lang="zh-CN" altLang="en-US" sz="200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方法就可以起作用了。它不是对调用</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方法抛出一个</a:t>
            </a:r>
            <a:r>
              <a:rPr lang="en-US" altLang="zh-CN" sz="2000">
                <a:latin typeface="等线" panose="02010600030101010101" pitchFamily="2" charset="-122"/>
                <a:ea typeface="等线" panose="02010600030101010101" pitchFamily="2" charset="-122"/>
              </a:rPr>
              <a:t>unchecked </a:t>
            </a:r>
            <a:r>
              <a:rPr lang="zh-CN" altLang="en-US" sz="2000">
                <a:latin typeface="等线" panose="02010600030101010101" pitchFamily="2" charset="-122"/>
                <a:ea typeface="等线" panose="02010600030101010101" pitchFamily="2" charset="-122"/>
              </a:rPr>
              <a:t>异常，而只是得到由</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返回的</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 </a:t>
            </a: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区别：</a:t>
            </a: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方法都是从队列中删除第一个元素。</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的行为与</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接口的版本相似，</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同时会返回队列第一个元素。</a:t>
            </a:r>
          </a:p>
          <a:p>
            <a:r>
              <a:rPr lang="zh-CN" altLang="en-US" sz="2000">
                <a:latin typeface="等线" panose="02010600030101010101" pitchFamily="2" charset="-122"/>
                <a:ea typeface="等线" panose="02010600030101010101" pitchFamily="2" charset="-122"/>
              </a:rPr>
              <a:t>但是新的</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方法在用空集合调用时不是抛出异常，只是返回</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。因此新的方法更适合容易出现异常条件的情况。</a:t>
            </a:r>
          </a:p>
          <a:p>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element</a:t>
            </a:r>
            <a:r>
              <a:rPr lang="zh-CN" altLang="en-US" sz="2000">
                <a:latin typeface="等线" panose="02010600030101010101" pitchFamily="2" charset="-122"/>
                <a:ea typeface="等线" panose="02010600030101010101" pitchFamily="2" charset="-122"/>
              </a:rPr>
              <a:t>区别：</a:t>
            </a:r>
          </a:p>
          <a:p>
            <a:r>
              <a:rPr lang="en-US" altLang="zh-CN" sz="2000">
                <a:latin typeface="等线" panose="02010600030101010101" pitchFamily="2" charset="-122"/>
                <a:ea typeface="等线" panose="02010600030101010101" pitchFamily="2" charset="-122"/>
              </a:rPr>
              <a:t>element()</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返回队列头部第一个元素。与 </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方法类似，在队列为空时，</a:t>
            </a:r>
            <a:r>
              <a:rPr lang="en-US" altLang="zh-CN" sz="2000">
                <a:latin typeface="等线" panose="02010600030101010101" pitchFamily="2" charset="-122"/>
                <a:ea typeface="等线" panose="02010600030101010101" pitchFamily="2" charset="-122"/>
              </a:rPr>
              <a:t>element()</a:t>
            </a:r>
            <a:r>
              <a:rPr lang="zh-CN" altLang="en-US" sz="2000">
                <a:latin typeface="等线" panose="02010600030101010101" pitchFamily="2" charset="-122"/>
                <a:ea typeface="等线" panose="02010600030101010101" pitchFamily="2" charset="-122"/>
              </a:rPr>
              <a:t>抛出一个异常，而</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F9B03701-C604-494D-B2FF-D77CE5ECC2AF}"/>
              </a:ext>
            </a:extLst>
          </p:cNvPr>
          <p:cNvPicPr>
            <a:picLocks noChangeAspect="1"/>
          </p:cNvPicPr>
          <p:nvPr/>
        </p:nvPicPr>
        <p:blipFill>
          <a:blip r:embed="rId2"/>
          <a:stretch>
            <a:fillRect/>
          </a:stretch>
        </p:blipFill>
        <p:spPr>
          <a:xfrm>
            <a:off x="6037744" y="1585504"/>
            <a:ext cx="3114675" cy="2133600"/>
          </a:xfrm>
          <a:prstGeom prst="rect">
            <a:avLst/>
          </a:prstGeom>
        </p:spPr>
      </p:pic>
    </p:spTree>
    <p:extLst>
      <p:ext uri="{BB962C8B-B14F-4D97-AF65-F5344CB8AC3E}">
        <p14:creationId xmlns:p14="http://schemas.microsoft.com/office/powerpoint/2010/main" val="2506293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5D8ED041-68F8-47D9-996B-E7C0AEAF87F9}"/>
              </a:ext>
            </a:extLst>
          </p:cNvPr>
          <p:cNvPicPr>
            <a:picLocks noChangeAspect="1"/>
          </p:cNvPicPr>
          <p:nvPr/>
        </p:nvPicPr>
        <p:blipFill>
          <a:blip r:embed="rId2"/>
          <a:stretch>
            <a:fillRect/>
          </a:stretch>
        </p:blipFill>
        <p:spPr>
          <a:xfrm>
            <a:off x="6052045" y="1600200"/>
            <a:ext cx="3086100" cy="1438275"/>
          </a:xfrm>
          <a:prstGeom prst="rect">
            <a:avLst/>
          </a:prstGeom>
        </p:spPr>
      </p:pic>
    </p:spTree>
    <p:extLst>
      <p:ext uri="{BB962C8B-B14F-4D97-AF65-F5344CB8AC3E}">
        <p14:creationId xmlns:p14="http://schemas.microsoft.com/office/powerpoint/2010/main" val="46620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a:extLst>
              <a:ext uri="{FF2B5EF4-FFF2-40B4-BE49-F238E27FC236}">
                <a16:creationId xmlns:a16="http://schemas.microsoft.com/office/drawing/2014/main" id="{5F1A4110-2407-4B84-8AB4-8E64E0DB1729}"/>
              </a:ext>
            </a:extLst>
          </p:cNvPr>
          <p:cNvPicPr>
            <a:picLocks noChangeAspect="1"/>
          </p:cNvPicPr>
          <p:nvPr/>
        </p:nvPicPr>
        <p:blipFill>
          <a:blip r:embed="rId2"/>
          <a:stretch>
            <a:fillRect/>
          </a:stretch>
        </p:blipFill>
        <p:spPr>
          <a:xfrm>
            <a:off x="395536" y="4176712"/>
            <a:ext cx="5629275" cy="2162175"/>
          </a:xfrm>
          <a:prstGeom prst="rect">
            <a:avLst/>
          </a:prstGeom>
        </p:spPr>
      </p:pic>
    </p:spTree>
    <p:extLst>
      <p:ext uri="{BB962C8B-B14F-4D97-AF65-F5344CB8AC3E}">
        <p14:creationId xmlns:p14="http://schemas.microsoft.com/office/powerpoint/2010/main" val="159144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BB0539E-4B3C-47F2-97AE-778EA9BB5D87}"/>
              </a:ext>
            </a:extLst>
          </p:cNvPr>
          <p:cNvPicPr>
            <a:picLocks noChangeAspect="1"/>
          </p:cNvPicPr>
          <p:nvPr/>
        </p:nvPicPr>
        <p:blipFill>
          <a:blip r:embed="rId2"/>
          <a:stretch>
            <a:fillRect/>
          </a:stretch>
        </p:blipFill>
        <p:spPr>
          <a:xfrm>
            <a:off x="6048375" y="1459857"/>
            <a:ext cx="3095625" cy="5391150"/>
          </a:xfrm>
          <a:prstGeom prst="rect">
            <a:avLst/>
          </a:prstGeom>
        </p:spPr>
      </p:pic>
    </p:spTree>
    <p:extLst>
      <p:ext uri="{BB962C8B-B14F-4D97-AF65-F5344CB8AC3E}">
        <p14:creationId xmlns:p14="http://schemas.microsoft.com/office/powerpoint/2010/main" val="360264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951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2980F4-1993-4DE4-9AE0-357C11E66FA6}"/>
              </a:ext>
            </a:extLst>
          </p:cNvPr>
          <p:cNvPicPr>
            <a:picLocks noChangeAspect="1"/>
          </p:cNvPicPr>
          <p:nvPr/>
        </p:nvPicPr>
        <p:blipFill>
          <a:blip r:embed="rId2"/>
          <a:stretch>
            <a:fillRect/>
          </a:stretch>
        </p:blipFill>
        <p:spPr>
          <a:xfrm>
            <a:off x="6027088" y="1556792"/>
            <a:ext cx="3105150" cy="3429000"/>
          </a:xfrm>
          <a:prstGeom prst="rect">
            <a:avLst/>
          </a:prstGeom>
        </p:spPr>
      </p:pic>
    </p:spTree>
    <p:extLst>
      <p:ext uri="{BB962C8B-B14F-4D97-AF65-F5344CB8AC3E}">
        <p14:creationId xmlns:p14="http://schemas.microsoft.com/office/powerpoint/2010/main" val="1698962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5FB419-F204-4491-A409-73BAD2D3D551}"/>
              </a:ext>
            </a:extLst>
          </p:cNvPr>
          <p:cNvPicPr>
            <a:picLocks noChangeAspect="1"/>
          </p:cNvPicPr>
          <p:nvPr/>
        </p:nvPicPr>
        <p:blipFill>
          <a:blip r:embed="rId2"/>
          <a:stretch>
            <a:fillRect/>
          </a:stretch>
        </p:blipFill>
        <p:spPr>
          <a:xfrm>
            <a:off x="5940152" y="1600200"/>
            <a:ext cx="3105150" cy="1104900"/>
          </a:xfrm>
          <a:prstGeom prst="rect">
            <a:avLst/>
          </a:prstGeom>
        </p:spPr>
      </p:pic>
    </p:spTree>
    <p:extLst>
      <p:ext uri="{BB962C8B-B14F-4D97-AF65-F5344CB8AC3E}">
        <p14:creationId xmlns:p14="http://schemas.microsoft.com/office/powerpoint/2010/main" val="63758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底层是用</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来存储数据的，每一次</a:t>
            </a:r>
            <a:r>
              <a:rPr lang="en-US" altLang="zh-CN" sz="2000">
                <a:latin typeface="等线" panose="02010600030101010101" pitchFamily="2" charset="-122"/>
                <a:ea typeface="等线" panose="02010600030101010101" pitchFamily="2" charset="-122"/>
              </a:rPr>
              <a:t>add(E)</a:t>
            </a:r>
            <a:r>
              <a:rPr lang="zh-CN" altLang="en-US" sz="2000">
                <a:latin typeface="等线" panose="02010600030101010101" pitchFamily="2" charset="-122"/>
                <a:ea typeface="等线" panose="02010600030101010101" pitchFamily="2" charset="-122"/>
              </a:rPr>
              <a:t>方法其实都是执行的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put(E, PRESENT)</a:t>
            </a:r>
            <a:r>
              <a:rPr lang="zh-CN" altLang="en-US" sz="2000">
                <a:latin typeface="等线" panose="02010600030101010101" pitchFamily="2" charset="-122"/>
                <a:ea typeface="等线" panose="02010600030101010101" pitchFamily="2" charset="-122"/>
              </a:rPr>
              <a:t>方法，其中</a:t>
            </a:r>
            <a:r>
              <a:rPr lang="en-US" altLang="zh-CN" sz="2000">
                <a:latin typeface="等线" panose="02010600030101010101" pitchFamily="2" charset="-122"/>
                <a:ea typeface="等线" panose="02010600030101010101" pitchFamily="2" charset="-122"/>
              </a:rPr>
              <a:t>PRESENT</a:t>
            </a:r>
            <a:r>
              <a:rPr lang="zh-CN" altLang="en-US" sz="2000">
                <a:latin typeface="等线" panose="02010600030101010101" pitchFamily="2" charset="-122"/>
                <a:ea typeface="等线" panose="02010600030101010101" pitchFamily="2" charset="-122"/>
              </a:rPr>
              <a:t>就是</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的私有</a:t>
            </a:r>
            <a:r>
              <a:rPr lang="en-US" altLang="zh-CN" sz="2000">
                <a:latin typeface="等线" panose="02010600030101010101" pitchFamily="2" charset="-122"/>
                <a:ea typeface="等线" panose="02010600030101010101" pitchFamily="2" charset="-122"/>
              </a:rPr>
              <a:t>PRESENT</a:t>
            </a:r>
            <a:r>
              <a:rPr lang="zh-CN" altLang="en-US" sz="2000">
                <a:latin typeface="等线" panose="02010600030101010101" pitchFamily="2" charset="-122"/>
                <a:ea typeface="等线" panose="02010600030101010101" pitchFamily="2" charset="-122"/>
              </a:rPr>
              <a:t>变量，</a:t>
            </a:r>
            <a:r>
              <a:rPr lang="en-US" altLang="zh-CN" sz="2000">
                <a:latin typeface="等线" panose="02010600030101010101" pitchFamily="2" charset="-122"/>
                <a:ea typeface="等线" panose="02010600030101010101" pitchFamily="2" charset="-122"/>
              </a:rPr>
              <a:t> PRESENT</a:t>
            </a:r>
            <a:r>
              <a:rPr lang="zh-CN" altLang="en-US" sz="2000">
                <a:latin typeface="等线" panose="02010600030101010101" pitchFamily="2" charset="-122"/>
                <a:ea typeface="等线" panose="02010600030101010101" pitchFamily="2" charset="-122"/>
              </a:rPr>
              <a:t>是一个</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有两个构造方法需要注意：</a:t>
            </a:r>
            <a:endParaRPr lang="en-US" altLang="zh-CN" sz="2000">
              <a:latin typeface="等线" panose="02010600030101010101" pitchFamily="2" charset="-122"/>
              <a:ea typeface="等线" panose="02010600030101010101" pitchFamily="2" charset="-122"/>
            </a:endParaRPr>
          </a:p>
          <a:p>
            <a:pPr marL="0" indent="0">
              <a:buNone/>
            </a:pP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方法返回一个</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pPr marL="0" indent="0">
              <a:buNone/>
            </a:pP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FEFB7D-E7D0-4EA1-857D-94B3F42C0F8F}"/>
              </a:ext>
            </a:extLst>
          </p:cNvPr>
          <p:cNvPicPr>
            <a:picLocks noChangeAspect="1"/>
          </p:cNvPicPr>
          <p:nvPr/>
        </p:nvPicPr>
        <p:blipFill>
          <a:blip r:embed="rId2"/>
          <a:stretch>
            <a:fillRect/>
          </a:stretch>
        </p:blipFill>
        <p:spPr>
          <a:xfrm>
            <a:off x="6048375" y="1600200"/>
            <a:ext cx="3095625" cy="3981450"/>
          </a:xfrm>
          <a:prstGeom prst="rect">
            <a:avLst/>
          </a:prstGeom>
        </p:spPr>
      </p:pic>
    </p:spTree>
    <p:extLst>
      <p:ext uri="{BB962C8B-B14F-4D97-AF65-F5344CB8AC3E}">
        <p14:creationId xmlns:p14="http://schemas.microsoft.com/office/powerpoint/2010/main" val="24206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06F1A8D1-FE6B-42B4-8DF0-0A48F94BE390}"/>
              </a:ext>
            </a:extLst>
          </p:cNvPr>
          <p:cNvPicPr>
            <a:picLocks noChangeAspect="1"/>
          </p:cNvPicPr>
          <p:nvPr/>
        </p:nvPicPr>
        <p:blipFill>
          <a:blip r:embed="rId2"/>
          <a:stretch>
            <a:fillRect/>
          </a:stretch>
        </p:blipFill>
        <p:spPr>
          <a:xfrm>
            <a:off x="6444208" y="4267777"/>
            <a:ext cx="2521744" cy="928688"/>
          </a:xfrm>
          <a:prstGeom prst="rect">
            <a:avLst/>
          </a:prstGeom>
        </p:spPr>
      </p:pic>
      <p:pic>
        <p:nvPicPr>
          <p:cNvPr id="10" name="图片 9">
            <a:extLst>
              <a:ext uri="{FF2B5EF4-FFF2-40B4-BE49-F238E27FC236}">
                <a16:creationId xmlns:a16="http://schemas.microsoft.com/office/drawing/2014/main" id="{9D62220A-E926-4CF5-8C7C-0DE39EA8C037}"/>
              </a:ext>
            </a:extLst>
          </p:cNvPr>
          <p:cNvPicPr>
            <a:picLocks noChangeAspect="1"/>
          </p:cNvPicPr>
          <p:nvPr/>
        </p:nvPicPr>
        <p:blipFill>
          <a:blip r:embed="rId3"/>
          <a:stretch>
            <a:fillRect/>
          </a:stretch>
        </p:blipFill>
        <p:spPr>
          <a:xfrm>
            <a:off x="0" y="4400550"/>
            <a:ext cx="6372225" cy="2457450"/>
          </a:xfrm>
          <a:prstGeom prst="rect">
            <a:avLst/>
          </a:prstGeom>
        </p:spPr>
      </p:pic>
      <p:sp>
        <p:nvSpPr>
          <p:cNvPr id="6" name="标题 1">
            <a:extLst>
              <a:ext uri="{FF2B5EF4-FFF2-40B4-BE49-F238E27FC236}">
                <a16:creationId xmlns:a16="http://schemas.microsoft.com/office/drawing/2014/main" id="{E28DAE26-63E7-4A81-8291-865C0C97F4F7}"/>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2448739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a:extLst>
              <a:ext uri="{FF2B5EF4-FFF2-40B4-BE49-F238E27FC236}">
                <a16:creationId xmlns:a16="http://schemas.microsoft.com/office/drawing/2014/main" id="{6BF43AF2-1CE5-4515-83FC-A35BF6368292}"/>
              </a:ext>
            </a:extLst>
          </p:cNvPr>
          <p:cNvPicPr>
            <a:picLocks noChangeAspect="1"/>
          </p:cNvPicPr>
          <p:nvPr/>
        </p:nvPicPr>
        <p:blipFill>
          <a:blip r:embed="rId2"/>
          <a:stretch>
            <a:fillRect/>
          </a:stretch>
        </p:blipFill>
        <p:spPr>
          <a:xfrm>
            <a:off x="5983048" y="1556792"/>
            <a:ext cx="3133725" cy="1533525"/>
          </a:xfrm>
          <a:prstGeom prst="rect">
            <a:avLst/>
          </a:prstGeom>
        </p:spPr>
      </p:pic>
    </p:spTree>
    <p:extLst>
      <p:ext uri="{BB962C8B-B14F-4D97-AF65-F5344CB8AC3E}">
        <p14:creationId xmlns:p14="http://schemas.microsoft.com/office/powerpoint/2010/main" val="2849252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0D8077D7-A5B5-4464-A6EF-424C88FB4336}"/>
              </a:ext>
            </a:extLst>
          </p:cNvPr>
          <p:cNvPicPr>
            <a:picLocks noChangeAspect="1"/>
          </p:cNvPicPr>
          <p:nvPr/>
        </p:nvPicPr>
        <p:blipFill>
          <a:blip r:embed="rId2"/>
          <a:stretch>
            <a:fillRect/>
          </a:stretch>
        </p:blipFill>
        <p:spPr>
          <a:xfrm>
            <a:off x="5940152" y="1600200"/>
            <a:ext cx="3124200" cy="4962525"/>
          </a:xfrm>
          <a:prstGeom prst="rect">
            <a:avLst/>
          </a:prstGeom>
        </p:spPr>
      </p:pic>
    </p:spTree>
    <p:extLst>
      <p:ext uri="{BB962C8B-B14F-4D97-AF65-F5344CB8AC3E}">
        <p14:creationId xmlns:p14="http://schemas.microsoft.com/office/powerpoint/2010/main" val="322212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B199C4DF-DB0F-42D3-9C42-1BC321744DB9}"/>
              </a:ext>
            </a:extLst>
          </p:cNvPr>
          <p:cNvPicPr>
            <a:picLocks noChangeAspect="1"/>
          </p:cNvPicPr>
          <p:nvPr/>
        </p:nvPicPr>
        <p:blipFill>
          <a:blip r:embed="rId2"/>
          <a:stretch>
            <a:fillRect/>
          </a:stretch>
        </p:blipFill>
        <p:spPr>
          <a:xfrm>
            <a:off x="6029325" y="1600200"/>
            <a:ext cx="3114675" cy="4391025"/>
          </a:xfrm>
          <a:prstGeom prst="rect">
            <a:avLst/>
          </a:prstGeom>
        </p:spPr>
      </p:pic>
    </p:spTree>
    <p:extLst>
      <p:ext uri="{BB962C8B-B14F-4D97-AF65-F5344CB8AC3E}">
        <p14:creationId xmlns:p14="http://schemas.microsoft.com/office/powerpoint/2010/main" val="3867468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361A69-ABE0-4562-8223-AA046A190AAE}"/>
              </a:ext>
            </a:extLst>
          </p:cNvPr>
          <p:cNvPicPr>
            <a:picLocks noChangeAspect="1"/>
          </p:cNvPicPr>
          <p:nvPr/>
        </p:nvPicPr>
        <p:blipFill>
          <a:blip r:embed="rId2"/>
          <a:stretch>
            <a:fillRect/>
          </a:stretch>
        </p:blipFill>
        <p:spPr>
          <a:xfrm>
            <a:off x="5991225" y="1582698"/>
            <a:ext cx="3152775" cy="4048125"/>
          </a:xfrm>
          <a:prstGeom prst="rect">
            <a:avLst/>
          </a:prstGeom>
        </p:spPr>
      </p:pic>
    </p:spTree>
    <p:extLst>
      <p:ext uri="{BB962C8B-B14F-4D97-AF65-F5344CB8AC3E}">
        <p14:creationId xmlns:p14="http://schemas.microsoft.com/office/powerpoint/2010/main" val="300431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73C0104-B0EC-49C9-ABA6-8E0724895C14}"/>
              </a:ext>
            </a:extLst>
          </p:cNvPr>
          <p:cNvPicPr>
            <a:picLocks noChangeAspect="1"/>
          </p:cNvPicPr>
          <p:nvPr/>
        </p:nvPicPr>
        <p:blipFill>
          <a:blip r:embed="rId2"/>
          <a:stretch>
            <a:fillRect/>
          </a:stretch>
        </p:blipFill>
        <p:spPr>
          <a:xfrm>
            <a:off x="6010275" y="1484784"/>
            <a:ext cx="3133725" cy="1685925"/>
          </a:xfrm>
          <a:prstGeom prst="rect">
            <a:avLst/>
          </a:prstGeom>
        </p:spPr>
      </p:pic>
    </p:spTree>
    <p:extLst>
      <p:ext uri="{BB962C8B-B14F-4D97-AF65-F5344CB8AC3E}">
        <p14:creationId xmlns:p14="http://schemas.microsoft.com/office/powerpoint/2010/main" val="2380030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59335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54486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13054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014428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底层以链表形式存储数据，内部读写各有一个锁，而</a:t>
            </a:r>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读写都共用一个锁，这是两者最大的区别</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7351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D0E9EB-2A12-4F66-A752-A786D893B4EC}"/>
              </a:ext>
            </a:extLst>
          </p:cNvPr>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a:extLst>
              <a:ext uri="{FF2B5EF4-FFF2-40B4-BE49-F238E27FC236}">
                <a16:creationId xmlns:a16="http://schemas.microsoft.com/office/drawing/2014/main" id="{68E9EE2A-44A8-4B9E-B2CA-149439043A9F}"/>
              </a:ext>
            </a:extLst>
          </p:cNvPr>
          <p:cNvPicPr>
            <a:picLocks noChangeAspect="1"/>
          </p:cNvPicPr>
          <p:nvPr/>
        </p:nvPicPr>
        <p:blipFill>
          <a:blip r:embed="rId2"/>
          <a:stretch>
            <a:fillRect/>
          </a:stretch>
        </p:blipFill>
        <p:spPr>
          <a:xfrm>
            <a:off x="0" y="1542079"/>
            <a:ext cx="3721894" cy="1014413"/>
          </a:xfrm>
          <a:prstGeom prst="rect">
            <a:avLst/>
          </a:prstGeom>
        </p:spPr>
      </p:pic>
      <p:sp>
        <p:nvSpPr>
          <p:cNvPr id="6" name="内容占位符 2">
            <a:extLst>
              <a:ext uri="{FF2B5EF4-FFF2-40B4-BE49-F238E27FC236}">
                <a16:creationId xmlns:a16="http://schemas.microsoft.com/office/drawing/2014/main" id="{4E5B3B6B-854F-4139-8EFC-DE24B5E916A5}"/>
              </a:ext>
            </a:extLst>
          </p:cNvPr>
          <p:cNvSpPr txBox="1">
            <a:spLocks/>
          </p:cNvSpPr>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a:extLst>
              <a:ext uri="{FF2B5EF4-FFF2-40B4-BE49-F238E27FC236}">
                <a16:creationId xmlns:a16="http://schemas.microsoft.com/office/drawing/2014/main" id="{C9EBB22F-AB3C-4996-BFE9-0FD6497BAA58}"/>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1026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底层以优先队列</a:t>
            </a:r>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存储数据，内部的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方法会取出队列中的元素，</a:t>
            </a:r>
            <a:r>
              <a:rPr lang="zh-CN" altLang="en-US" sz="200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方法是立即取出元素，这个延期底层是用的</a:t>
            </a:r>
            <a:r>
              <a:rPr lang="en-US" altLang="zh-CN" sz="2000">
                <a:latin typeface="等线" panose="02010600030101010101" pitchFamily="2" charset="-122"/>
                <a:ea typeface="等线" panose="02010600030101010101" pitchFamily="2" charset="-122"/>
              </a:rPr>
              <a:t>LockSupport.parkNanos</a:t>
            </a:r>
            <a:r>
              <a:rPr lang="zh-CN" altLang="en-US" sz="2000">
                <a:latin typeface="等线" panose="02010600030101010101" pitchFamily="2" charset="-122"/>
                <a:ea typeface="等线" panose="02010600030101010101" pitchFamily="2" charset="-122"/>
              </a:rPr>
              <a:t>方法实现的，而</a:t>
            </a:r>
            <a:r>
              <a:rPr lang="en-US" altLang="zh-CN" sz="2000">
                <a:latin typeface="等线" panose="02010600030101010101" pitchFamily="2" charset="-122"/>
                <a:ea typeface="等线" panose="02010600030101010101" pitchFamily="2" charset="-122"/>
              </a:rPr>
              <a:t>LockSupport.parkNanos</a:t>
            </a:r>
            <a:r>
              <a:rPr lang="zh-CN" altLang="en-US" sz="2000">
                <a:latin typeface="等线" panose="02010600030101010101" pitchFamily="2" charset="-122"/>
                <a:ea typeface="等线" panose="02010600030101010101" pitchFamily="2" charset="-122"/>
              </a:rPr>
              <a:t>底层用的是</a:t>
            </a:r>
            <a:r>
              <a:rPr lang="en-US" altLang="zh-CN" sz="2000">
                <a:latin typeface="等线" panose="02010600030101010101" pitchFamily="2" charset="-122"/>
                <a:ea typeface="等线" panose="02010600030101010101" pitchFamily="2" charset="-122"/>
              </a:rPr>
              <a:t>Unsafe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park</a:t>
            </a:r>
            <a:r>
              <a:rPr lang="zh-CN" altLang="en-US" sz="2000">
                <a:latin typeface="等线" panose="02010600030101010101" pitchFamily="2" charset="-122"/>
                <a:ea typeface="等线" panose="02010600030101010101" pitchFamily="2" charset="-122"/>
              </a:rPr>
              <a:t>方法，该</a:t>
            </a:r>
            <a:r>
              <a:rPr lang="en-US" altLang="zh-CN" sz="2000">
                <a:latin typeface="等线" panose="02010600030101010101" pitchFamily="2" charset="-122"/>
                <a:ea typeface="等线" panose="02010600030101010101" pitchFamily="2" charset="-122"/>
              </a:rPr>
              <a:t>park</a:t>
            </a:r>
            <a:r>
              <a:rPr lang="zh-CN" altLang="en-US" sz="2000">
                <a:latin typeface="等线" panose="02010600030101010101" pitchFamily="2" charset="-122"/>
                <a:ea typeface="等线" panose="02010600030101010101" pitchFamily="2" charset="-122"/>
              </a:rPr>
              <a:t>方法是挂起当前线程一段时间。</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31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7199361E-CBCD-4E71-A7E0-5BA688C0FF98}"/>
              </a:ext>
            </a:extLst>
          </p:cNvPr>
          <p:cNvPicPr>
            <a:picLocks noChangeAspect="1"/>
          </p:cNvPicPr>
          <p:nvPr/>
        </p:nvPicPr>
        <p:blipFill>
          <a:blip r:embed="rId2"/>
          <a:stretch>
            <a:fillRect/>
          </a:stretch>
        </p:blipFill>
        <p:spPr>
          <a:xfrm>
            <a:off x="6029325" y="1600200"/>
            <a:ext cx="3114675" cy="1143000"/>
          </a:xfrm>
          <a:prstGeom prst="rect">
            <a:avLst/>
          </a:prstGeom>
        </p:spPr>
      </p:pic>
    </p:spTree>
    <p:extLst>
      <p:ext uri="{BB962C8B-B14F-4D97-AF65-F5344CB8AC3E}">
        <p14:creationId xmlns:p14="http://schemas.microsoft.com/office/powerpoint/2010/main" val="1706531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7982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56D0F810-9C7A-41A6-8762-E4CC9DDE5006}"/>
              </a:ext>
            </a:extLst>
          </p:cNvPr>
          <p:cNvGraphicFramePr>
            <a:graphicFrameLocks noChangeAspect="1"/>
          </p:cNvGraphicFramePr>
          <p:nvPr>
            <p:extLst>
              <p:ext uri="{D42A27DB-BD31-4B8C-83A1-F6EECF244321}">
                <p14:modId xmlns:p14="http://schemas.microsoft.com/office/powerpoint/2010/main" val="3093599303"/>
              </p:ext>
            </p:extLst>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074" name="包装程序外壳对象" showAsIcon="1" r:id="rId3" imgW="1746360" imgH="533880" progId="Package">
                  <p:embed/>
                </p:oleObj>
              </mc:Choice>
              <mc:Fallback>
                <p:oleObj name="包装程序外壳对象" showAsIcon="1" r:id="rId3" imgW="1746360" imgH="533880" progId="Package">
                  <p:embed/>
                  <p:pic>
                    <p:nvPicPr>
                      <p:cNvPr id="3" name="对象 2">
                        <a:extLst>
                          <a:ext uri="{FF2B5EF4-FFF2-40B4-BE49-F238E27FC236}">
                            <a16:creationId xmlns:a16="http://schemas.microsoft.com/office/drawing/2014/main" id="{56D0F810-9C7A-41A6-8762-E4CC9DDE5006}"/>
                          </a:ext>
                        </a:extLst>
                      </p:cNvPr>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extLst>
      <p:ext uri="{BB962C8B-B14F-4D97-AF65-F5344CB8AC3E}">
        <p14:creationId xmlns:p14="http://schemas.microsoft.com/office/powerpoint/2010/main" val="18085864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0284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a:extLst>
              <a:ext uri="{FF2B5EF4-FFF2-40B4-BE49-F238E27FC236}">
                <a16:creationId xmlns:a16="http://schemas.microsoft.com/office/drawing/2014/main" id="{DBC984C7-FC67-4E9B-B05B-A64238C3E522}"/>
              </a:ext>
            </a:extLst>
          </p:cNvPr>
          <p:cNvPicPr>
            <a:picLocks noChangeAspect="1"/>
          </p:cNvPicPr>
          <p:nvPr/>
        </p:nvPicPr>
        <p:blipFill>
          <a:blip r:embed="rId2"/>
          <a:stretch>
            <a:fillRect/>
          </a:stretch>
        </p:blipFill>
        <p:spPr>
          <a:xfrm>
            <a:off x="6162675" y="752475"/>
            <a:ext cx="2981325" cy="6105525"/>
          </a:xfrm>
          <a:prstGeom prst="rect">
            <a:avLst/>
          </a:prstGeom>
        </p:spPr>
      </p:pic>
    </p:spTree>
    <p:extLst>
      <p:ext uri="{BB962C8B-B14F-4D97-AF65-F5344CB8AC3E}">
        <p14:creationId xmlns:p14="http://schemas.microsoft.com/office/powerpoint/2010/main" val="1232119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extLst>
      <p:ext uri="{BB962C8B-B14F-4D97-AF65-F5344CB8AC3E}">
        <p14:creationId xmlns:p14="http://schemas.microsoft.com/office/powerpoint/2010/main" val="3107632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084169" cy="5373216"/>
          </a:xfrm>
        </p:spPr>
        <p:txBody>
          <a:bodyPr>
            <a:normAutofit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a:extLst>
              <a:ext uri="{FF2B5EF4-FFF2-40B4-BE49-F238E27FC236}">
                <a16:creationId xmlns:a16="http://schemas.microsoft.com/office/drawing/2014/main" id="{BE054AF5-D592-40BA-B0CA-5896EF67D688}"/>
              </a:ext>
            </a:extLst>
          </p:cNvPr>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a:extLst>
              <a:ext uri="{FF2B5EF4-FFF2-40B4-BE49-F238E27FC236}">
                <a16:creationId xmlns:a16="http://schemas.microsoft.com/office/drawing/2014/main" id="{E592915A-6B5C-41CB-818A-F04CACC8E681}"/>
              </a:ext>
            </a:extLst>
          </p:cNvPr>
          <p:cNvGraphicFramePr>
            <a:graphicFrameLocks noGrp="1"/>
          </p:cNvGraphicFramePr>
          <p:nvPr>
            <p:extLst>
              <p:ext uri="{D42A27DB-BD31-4B8C-83A1-F6EECF244321}">
                <p14:modId xmlns:p14="http://schemas.microsoft.com/office/powerpoint/2010/main" val="1429863776"/>
              </p:ext>
            </p:extLst>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3509033153"/>
                    </a:ext>
                  </a:extLst>
                </a:gridCol>
                <a:gridCol w="1522110">
                  <a:extLst>
                    <a:ext uri="{9D8B030D-6E8A-4147-A177-3AD203B41FA5}">
                      <a16:colId xmlns:a16="http://schemas.microsoft.com/office/drawing/2014/main" val="80548395"/>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82455596"/>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9365485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280132799"/>
                  </a:ext>
                </a:extLst>
              </a:tr>
            </a:tbl>
          </a:graphicData>
        </a:graphic>
      </p:graphicFrame>
    </p:spTree>
    <p:extLst>
      <p:ext uri="{BB962C8B-B14F-4D97-AF65-F5344CB8AC3E}">
        <p14:creationId xmlns:p14="http://schemas.microsoft.com/office/powerpoint/2010/main" val="2355015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845BAE29-0BF8-415C-8C5B-999242446272}"/>
              </a:ext>
            </a:extLst>
          </p:cNvPr>
          <p:cNvPicPr>
            <a:picLocks noChangeAspect="1"/>
          </p:cNvPicPr>
          <p:nvPr/>
        </p:nvPicPr>
        <p:blipFill>
          <a:blip r:embed="rId2"/>
          <a:stretch>
            <a:fillRect/>
          </a:stretch>
        </p:blipFill>
        <p:spPr>
          <a:xfrm>
            <a:off x="5991225" y="1620014"/>
            <a:ext cx="3152775" cy="1485900"/>
          </a:xfrm>
          <a:prstGeom prst="rect">
            <a:avLst/>
          </a:prstGeom>
        </p:spPr>
      </p:pic>
    </p:spTree>
    <p:extLst>
      <p:ext uri="{BB962C8B-B14F-4D97-AF65-F5344CB8AC3E}">
        <p14:creationId xmlns:p14="http://schemas.microsoft.com/office/powerpoint/2010/main" val="4002286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fontScale="92500"/>
          </a:bodyPr>
          <a:lstStyle/>
          <a:p>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简称</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a:latin typeface="等线" panose="02010600030101010101" pitchFamily="2" charset="-122"/>
                <a:ea typeface="等线" panose="02010600030101010101" pitchFamily="2" charset="-122"/>
              </a:rPr>
              <a:t>FIFO</a:t>
            </a:r>
            <a:r>
              <a:rPr lang="zh-CN" altLang="en-US" sz="200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同时</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同步队列和等待队列节点</a:t>
            </a:r>
            <a:r>
              <a:rPr lang="en-US" altLang="zh-CN" sz="2000">
                <a:latin typeface="等线" panose="02010600030101010101" pitchFamily="2" charset="-122"/>
                <a:ea typeface="等线" panose="02010600030101010101" pitchFamily="2" charset="-122"/>
              </a:rPr>
              <a:t>Node</a:t>
            </a:r>
            <a:r>
              <a:rPr lang="zh-CN" altLang="en-US" sz="2000">
                <a:latin typeface="等线" panose="02010600030101010101" pitchFamily="2" charset="-122"/>
                <a:ea typeface="等线" panose="02010600030101010101" pitchFamily="2" charset="-122"/>
              </a:rPr>
              <a:t>是一个封装了线程的双向链表，不过等待队列是一个单向链表，即其</a:t>
            </a:r>
            <a:r>
              <a:rPr lang="en-US" altLang="zh-CN" sz="2000">
                <a:latin typeface="等线" panose="02010600030101010101" pitchFamily="2" charset="-122"/>
                <a:ea typeface="等线" panose="02010600030101010101" pitchFamily="2" charset="-122"/>
              </a:rPr>
              <a:t>prev</a:t>
            </a:r>
            <a:r>
              <a:rPr lang="zh-CN" altLang="en-US" sz="2000">
                <a:latin typeface="等线" panose="02010600030101010101" pitchFamily="2" charset="-122"/>
                <a:ea typeface="等线" panose="02010600030101010101" pitchFamily="2" charset="-122"/>
              </a:rPr>
              <a:t>指向</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Node</a:t>
            </a:r>
            <a:r>
              <a:rPr lang="zh-CN" altLang="en-US" sz="2000">
                <a:latin typeface="等线" panose="02010600030101010101" pitchFamily="2" charset="-122"/>
                <a:ea typeface="等线" panose="02010600030101010101" pitchFamily="2" charset="-122"/>
              </a:rPr>
              <a:t>有以下几个状态：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CANCELLED=1</a:t>
            </a:r>
            <a:r>
              <a:rPr lang="zh-CN" altLang="en-US" sz="200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SIGNAL=-1;</a:t>
            </a:r>
            <a:r>
              <a:rPr lang="zh-CN" altLang="en-US" sz="2000">
                <a:latin typeface="等线" panose="02010600030101010101" pitchFamily="2" charset="-122"/>
                <a:ea typeface="等线" panose="02010600030101010101" pitchFamily="2" charset="-122"/>
              </a:rPr>
              <a:t>表示当前节点释放锁后</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节点（线程）需要被唤醒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CONDITION=-2;</a:t>
            </a:r>
            <a:r>
              <a:rPr lang="zh-CN" altLang="en-US" sz="2000">
                <a:latin typeface="等线" panose="02010600030101010101" pitchFamily="2" charset="-122"/>
                <a:ea typeface="等线" panose="02010600030101010101" pitchFamily="2" charset="-122"/>
              </a:rPr>
              <a:t>表示线程在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的等待队列中，需要等待</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唤醒，</a:t>
            </a:r>
            <a:r>
              <a:rPr lang="zh-CN" altLang="en-US" sz="2000">
                <a:solidFill>
                  <a:srgbClr val="FF0000"/>
                </a:solidFill>
                <a:latin typeface="等线" panose="02010600030101010101" pitchFamily="2" charset="-122"/>
                <a:ea typeface="等线" panose="02010600030101010101" pitchFamily="2" charset="-122"/>
              </a:rPr>
              <a:t>注意一点：</a:t>
            </a:r>
            <a:r>
              <a:rPr lang="en-US" altLang="zh-CN" sz="2000">
                <a:solidFill>
                  <a:srgbClr val="FF0000"/>
                </a:solidFill>
                <a:latin typeface="等线" panose="02010600030101010101" pitchFamily="2" charset="-122"/>
                <a:ea typeface="等线" panose="02010600030101010101" pitchFamily="2" charset="-122"/>
              </a:rPr>
              <a:t>CONDITION</a:t>
            </a:r>
            <a:r>
              <a:rPr lang="zh-CN" altLang="en-US" sz="200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PROPAGATE = -3;</a:t>
            </a:r>
            <a:r>
              <a:rPr lang="zh-CN" altLang="en-US" sz="200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源码附注释：</a:t>
            </a:r>
            <a:endParaRPr lang="en-US" altLang="zh-CN" sz="200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0AAB75D7-505F-42E2-A034-9F379F19B1EE}"/>
              </a:ext>
            </a:extLst>
          </p:cNvPr>
          <p:cNvGraphicFramePr>
            <a:graphicFrameLocks noChangeAspect="1"/>
          </p:cNvGraphicFramePr>
          <p:nvPr>
            <p:extLst>
              <p:ext uri="{D42A27DB-BD31-4B8C-83A1-F6EECF244321}">
                <p14:modId xmlns:p14="http://schemas.microsoft.com/office/powerpoint/2010/main" val="2783353971"/>
              </p:ext>
            </p:extLst>
          </p:nvPr>
        </p:nvGraphicFramePr>
        <p:xfrm>
          <a:off x="4689348" y="6362700"/>
          <a:ext cx="2319338" cy="533400"/>
        </p:xfrm>
        <a:graphic>
          <a:graphicData uri="http://schemas.openxmlformats.org/presentationml/2006/ole">
            <mc:AlternateContent xmlns:mc="http://schemas.openxmlformats.org/markup-compatibility/2006">
              <mc:Choice xmlns:v="urn:schemas-microsoft-com:vml" Requires="v">
                <p:oleObj spid="_x0000_s4098" name="包装程序外壳对象" showAsIcon="1" r:id="rId3" imgW="2319120" imgH="533880" progId="Package">
                  <p:embed/>
                </p:oleObj>
              </mc:Choice>
              <mc:Fallback>
                <p:oleObj name="包装程序外壳对象" showAsIcon="1" r:id="rId3" imgW="2319120" imgH="533880" progId="Package">
                  <p:embed/>
                  <p:pic>
                    <p:nvPicPr>
                      <p:cNvPr id="4" name="对象 3">
                        <a:extLst>
                          <a:ext uri="{FF2B5EF4-FFF2-40B4-BE49-F238E27FC236}">
                            <a16:creationId xmlns:a16="http://schemas.microsoft.com/office/drawing/2014/main" id="{0AAB75D7-505F-42E2-A034-9F379F19B1EE}"/>
                          </a:ext>
                        </a:extLst>
                      </p:cNvPr>
                      <p:cNvPicPr/>
                      <p:nvPr/>
                    </p:nvPicPr>
                    <p:blipFill>
                      <a:blip r:embed="rId4"/>
                      <a:stretch>
                        <a:fillRect/>
                      </a:stretch>
                    </p:blipFill>
                    <p:spPr>
                      <a:xfrm>
                        <a:off x="4689348" y="6362700"/>
                        <a:ext cx="2319338" cy="533400"/>
                      </a:xfrm>
                      <a:prstGeom prst="rect">
                        <a:avLst/>
                      </a:prstGeom>
                    </p:spPr>
                  </p:pic>
                </p:oleObj>
              </mc:Fallback>
            </mc:AlternateContent>
          </a:graphicData>
        </a:graphic>
      </p:graphicFrame>
    </p:spTree>
    <p:extLst>
      <p:ext uri="{BB962C8B-B14F-4D97-AF65-F5344CB8AC3E}">
        <p14:creationId xmlns:p14="http://schemas.microsoft.com/office/powerpoint/2010/main" val="10686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3657090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3078A64-2B0C-4ABB-87A0-33B87697CF6E}"/>
              </a:ext>
            </a:extLst>
          </p:cNvPr>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6" name="对象 5">
            <a:extLst>
              <a:ext uri="{FF2B5EF4-FFF2-40B4-BE49-F238E27FC236}">
                <a16:creationId xmlns:a16="http://schemas.microsoft.com/office/drawing/2014/main" id="{FD1C973C-FBB5-46F8-8F1A-930B64D65A1D}"/>
              </a:ext>
            </a:extLst>
          </p:cNvPr>
          <p:cNvGraphicFramePr>
            <a:graphicFrameLocks noChangeAspect="1"/>
          </p:cNvGraphicFramePr>
          <p:nvPr>
            <p:extLst>
              <p:ext uri="{D42A27DB-BD31-4B8C-83A1-F6EECF244321}">
                <p14:modId xmlns:p14="http://schemas.microsoft.com/office/powerpoint/2010/main" val="486601494"/>
              </p:ext>
            </p:extLst>
          </p:nvPr>
        </p:nvGraphicFramePr>
        <p:xfrm>
          <a:off x="1403648" y="6324600"/>
          <a:ext cx="1308100" cy="533400"/>
        </p:xfrm>
        <a:graphic>
          <a:graphicData uri="http://schemas.openxmlformats.org/presentationml/2006/ole">
            <mc:AlternateContent xmlns:mc="http://schemas.openxmlformats.org/markup-compatibility/2006">
              <mc:Choice xmlns:v="urn:schemas-microsoft-com:vml" Requires="v">
                <p:oleObj spid="_x0000_s5122" name="包装程序外壳对象" showAsIcon="1" r:id="rId4" imgW="1307520" imgH="533880" progId="Package">
                  <p:embed/>
                </p:oleObj>
              </mc:Choice>
              <mc:Fallback>
                <p:oleObj name="包装程序外壳对象" showAsIcon="1" r:id="rId4" imgW="1307520" imgH="533880" progId="Package">
                  <p:embed/>
                  <p:pic>
                    <p:nvPicPr>
                      <p:cNvPr id="6" name="对象 5">
                        <a:extLst>
                          <a:ext uri="{FF2B5EF4-FFF2-40B4-BE49-F238E27FC236}">
                            <a16:creationId xmlns:a16="http://schemas.microsoft.com/office/drawing/2014/main" id="{FD1C973C-FBB5-46F8-8F1A-930B64D65A1D}"/>
                          </a:ext>
                        </a:extLst>
                      </p:cNvPr>
                      <p:cNvPicPr/>
                      <p:nvPr/>
                    </p:nvPicPr>
                    <p:blipFill>
                      <a:blip r:embed="rId5"/>
                      <a:stretch>
                        <a:fillRect/>
                      </a:stretch>
                    </p:blipFill>
                    <p:spPr>
                      <a:xfrm>
                        <a:off x="1403648" y="6324600"/>
                        <a:ext cx="1308100" cy="533400"/>
                      </a:xfrm>
                      <a:prstGeom prst="rect">
                        <a:avLst/>
                      </a:prstGeom>
                    </p:spPr>
                  </p:pic>
                </p:oleObj>
              </mc:Fallback>
            </mc:AlternateContent>
          </a:graphicData>
        </a:graphic>
      </p:graphicFrame>
    </p:spTree>
    <p:extLst>
      <p:ext uri="{BB962C8B-B14F-4D97-AF65-F5344CB8AC3E}">
        <p14:creationId xmlns:p14="http://schemas.microsoft.com/office/powerpoint/2010/main" val="1354705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a:extLst>
              <a:ext uri="{FF2B5EF4-FFF2-40B4-BE49-F238E27FC236}">
                <a16:creationId xmlns:a16="http://schemas.microsoft.com/office/drawing/2014/main" id="{4605E970-ABFA-4986-A5DD-729FA27DD5D3}"/>
              </a:ext>
            </a:extLst>
          </p:cNvPr>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a:extLst>
              <a:ext uri="{FF2B5EF4-FFF2-40B4-BE49-F238E27FC236}">
                <a16:creationId xmlns:a16="http://schemas.microsoft.com/office/drawing/2014/main" id="{6118E9A8-72F8-49DD-93FC-CF54B07F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73B7540A-18A6-4097-83B2-1286789DE69B}"/>
              </a:ext>
            </a:extLst>
          </p:cNvPr>
          <p:cNvGraphicFramePr>
            <a:graphicFrameLocks noChangeAspect="1"/>
          </p:cNvGraphicFramePr>
          <p:nvPr>
            <p:extLst>
              <p:ext uri="{D42A27DB-BD31-4B8C-83A1-F6EECF244321}">
                <p14:modId xmlns:p14="http://schemas.microsoft.com/office/powerpoint/2010/main" val="3800289376"/>
              </p:ext>
            </p:extLst>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146" name="包装程序外壳对象" showAsIcon="1" r:id="rId3" imgW="2032920" imgH="533880" progId="Package">
                  <p:embed/>
                </p:oleObj>
              </mc:Choice>
              <mc:Fallback>
                <p:oleObj name="包装程序外壳对象" showAsIcon="1" r:id="rId3" imgW="2032920" imgH="533880" progId="Package">
                  <p:embed/>
                  <p:pic>
                    <p:nvPicPr>
                      <p:cNvPr id="3" name="对象 2">
                        <a:extLst>
                          <a:ext uri="{FF2B5EF4-FFF2-40B4-BE49-F238E27FC236}">
                            <a16:creationId xmlns:a16="http://schemas.microsoft.com/office/drawing/2014/main" id="{73B7540A-18A6-4097-83B2-1286789DE69B}"/>
                          </a:ext>
                        </a:extLst>
                      </p:cNvPr>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extLst>
      <p:ext uri="{BB962C8B-B14F-4D97-AF65-F5344CB8AC3E}">
        <p14:creationId xmlns:p14="http://schemas.microsoft.com/office/powerpoint/2010/main" val="1312402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159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7E1195AE-A79D-4523-ADF9-A9C34988BF96}"/>
              </a:ext>
            </a:extLst>
          </p:cNvPr>
          <p:cNvPicPr>
            <a:picLocks noChangeAspect="1"/>
          </p:cNvPicPr>
          <p:nvPr/>
        </p:nvPicPr>
        <p:blipFill>
          <a:blip r:embed="rId2"/>
          <a:stretch>
            <a:fillRect/>
          </a:stretch>
        </p:blipFill>
        <p:spPr>
          <a:xfrm>
            <a:off x="6134100" y="1574309"/>
            <a:ext cx="3009900" cy="2771775"/>
          </a:xfrm>
          <a:prstGeom prst="rect">
            <a:avLst/>
          </a:prstGeom>
        </p:spPr>
      </p:pic>
    </p:spTree>
    <p:extLst>
      <p:ext uri="{BB962C8B-B14F-4D97-AF65-F5344CB8AC3E}">
        <p14:creationId xmlns:p14="http://schemas.microsoft.com/office/powerpoint/2010/main" val="13625283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BBA696C2-71FA-4492-BE3D-C880D7D9F491}"/>
              </a:ext>
            </a:extLst>
          </p:cNvPr>
          <p:cNvPicPr>
            <a:picLocks noChangeAspect="1"/>
          </p:cNvPicPr>
          <p:nvPr/>
        </p:nvPicPr>
        <p:blipFill>
          <a:blip r:embed="rId2"/>
          <a:stretch>
            <a:fillRect/>
          </a:stretch>
        </p:blipFill>
        <p:spPr>
          <a:xfrm>
            <a:off x="6010275" y="1556792"/>
            <a:ext cx="3133725" cy="5038725"/>
          </a:xfrm>
          <a:prstGeom prst="rect">
            <a:avLst/>
          </a:prstGeom>
        </p:spPr>
      </p:pic>
    </p:spTree>
    <p:extLst>
      <p:ext uri="{BB962C8B-B14F-4D97-AF65-F5344CB8AC3E}">
        <p14:creationId xmlns:p14="http://schemas.microsoft.com/office/powerpoint/2010/main" val="973507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B0E143D3-B70A-46B3-9DAC-EE8F013F4A29}"/>
              </a:ext>
            </a:extLst>
          </p:cNvPr>
          <p:cNvPicPr>
            <a:picLocks noChangeAspect="1"/>
          </p:cNvPicPr>
          <p:nvPr/>
        </p:nvPicPr>
        <p:blipFill>
          <a:blip r:embed="rId2"/>
          <a:stretch>
            <a:fillRect/>
          </a:stretch>
        </p:blipFill>
        <p:spPr>
          <a:xfrm>
            <a:off x="6124575" y="1585504"/>
            <a:ext cx="3019425" cy="3657600"/>
          </a:xfrm>
          <a:prstGeom prst="rect">
            <a:avLst/>
          </a:prstGeom>
        </p:spPr>
      </p:pic>
    </p:spTree>
    <p:extLst>
      <p:ext uri="{BB962C8B-B14F-4D97-AF65-F5344CB8AC3E}">
        <p14:creationId xmlns:p14="http://schemas.microsoft.com/office/powerpoint/2010/main" val="3740080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a:extLst>
              <a:ext uri="{FF2B5EF4-FFF2-40B4-BE49-F238E27FC236}">
                <a16:creationId xmlns:a16="http://schemas.microsoft.com/office/drawing/2014/main" id="{4452105E-B616-41AA-B9F7-A0272E9CEA57}"/>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extLst>
      <p:ext uri="{BB962C8B-B14F-4D97-AF65-F5344CB8AC3E}">
        <p14:creationId xmlns:p14="http://schemas.microsoft.com/office/powerpoint/2010/main" val="3561857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graphicFrame>
        <p:nvGraphicFramePr>
          <p:cNvPr id="9" name="内容占位符 8">
            <a:extLst>
              <a:ext uri="{FF2B5EF4-FFF2-40B4-BE49-F238E27FC236}">
                <a16:creationId xmlns:a16="http://schemas.microsoft.com/office/drawing/2014/main" id="{C3310567-7EDC-432F-B04F-41AEE8452248}"/>
              </a:ext>
            </a:extLst>
          </p:cNvPr>
          <p:cNvGraphicFramePr>
            <a:graphicFrameLocks noGrp="1"/>
          </p:cNvGraphicFramePr>
          <p:nvPr>
            <p:ph sz="quarter" idx="1"/>
            <p:extLst>
              <p:ext uri="{D42A27DB-BD31-4B8C-83A1-F6EECF244321}">
                <p14:modId xmlns:p14="http://schemas.microsoft.com/office/powerpoint/2010/main" val="3403443953"/>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30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58430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B6D36-4946-49FC-A593-5270A50A9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学生演示文稿</Template>
  <TotalTime>0</TotalTime>
  <Words>17589</Words>
  <Application>Microsoft Office PowerPoint</Application>
  <PresentationFormat>全屏显示(4:3)</PresentationFormat>
  <Paragraphs>706</Paragraphs>
  <Slides>121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32" baseType="lpstr">
      <vt:lpstr>等线</vt:lpstr>
      <vt:lpstr>华文仿宋</vt:lpstr>
      <vt:lpstr>宋体</vt:lpstr>
      <vt:lpstr>Arial</vt:lpstr>
      <vt:lpstr>Calibri</vt:lpstr>
      <vt:lpstr>Consolas</vt:lpstr>
      <vt:lpstr>Tw Cen MT</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Java线程池——流式计算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2018-04-08T13:05:34Z</dcterms:created>
  <dcterms:modified xsi:type="dcterms:W3CDTF">2018-10-06T06:39:13Z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