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8"/>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282" r:id="rId35"/>
    <p:sldId id="273" r:id="rId36"/>
    <p:sldId id="274" r:id="rId37"/>
    <p:sldId id="276" r:id="rId38"/>
    <p:sldId id="277" r:id="rId39"/>
    <p:sldId id="297" r:id="rId40"/>
    <p:sldId id="278" r:id="rId41"/>
    <p:sldId id="342" r:id="rId42"/>
    <p:sldId id="343" r:id="rId43"/>
    <p:sldId id="296" r:id="rId44"/>
    <p:sldId id="301" r:id="rId45"/>
    <p:sldId id="402" r:id="rId46"/>
    <p:sldId id="302" r:id="rId47"/>
    <p:sldId id="303" r:id="rId48"/>
    <p:sldId id="304" r:id="rId49"/>
    <p:sldId id="305" r:id="rId50"/>
    <p:sldId id="306" r:id="rId51"/>
    <p:sldId id="307" r:id="rId52"/>
    <p:sldId id="308" r:id="rId53"/>
    <p:sldId id="309" r:id="rId54"/>
    <p:sldId id="310" r:id="rId55"/>
    <p:sldId id="311" r:id="rId56"/>
    <p:sldId id="312" r:id="rId57"/>
    <p:sldId id="344" r:id="rId58"/>
    <p:sldId id="313" r:id="rId59"/>
    <p:sldId id="314" r:id="rId60"/>
    <p:sldId id="392" r:id="rId61"/>
    <p:sldId id="390" r:id="rId62"/>
    <p:sldId id="391" r:id="rId63"/>
    <p:sldId id="393" r:id="rId64"/>
    <p:sldId id="395" r:id="rId65"/>
    <p:sldId id="394" r:id="rId66"/>
    <p:sldId id="396" r:id="rId67"/>
    <p:sldId id="397" r:id="rId68"/>
    <p:sldId id="398" r:id="rId69"/>
    <p:sldId id="399" r:id="rId70"/>
    <p:sldId id="400" r:id="rId71"/>
    <p:sldId id="401" r:id="rId72"/>
    <p:sldId id="315" r:id="rId73"/>
    <p:sldId id="316" r:id="rId74"/>
    <p:sldId id="317" r:id="rId75"/>
    <p:sldId id="318" r:id="rId76"/>
    <p:sldId id="319" r:id="rId77"/>
    <p:sldId id="321" r:id="rId78"/>
    <p:sldId id="322" r:id="rId79"/>
    <p:sldId id="323" r:id="rId80"/>
    <p:sldId id="324" r:id="rId81"/>
    <p:sldId id="325" r:id="rId82"/>
    <p:sldId id="326" r:id="rId83"/>
    <p:sldId id="327" r:id="rId84"/>
    <p:sldId id="328" r:id="rId85"/>
    <p:sldId id="329" r:id="rId86"/>
    <p:sldId id="330" r:id="rId87"/>
    <p:sldId id="332" r:id="rId88"/>
    <p:sldId id="331" r:id="rId89"/>
    <p:sldId id="333" r:id="rId90"/>
    <p:sldId id="334" r:id="rId91"/>
    <p:sldId id="335" r:id="rId92"/>
    <p:sldId id="336" r:id="rId93"/>
    <p:sldId id="338" r:id="rId94"/>
    <p:sldId id="340" r:id="rId95"/>
    <p:sldId id="339" r:id="rId96"/>
    <p:sldId id="345" r:id="rId97"/>
    <p:sldId id="346" r:id="rId98"/>
    <p:sldId id="266" r:id="rId99"/>
    <p:sldId id="347" r:id="rId100"/>
    <p:sldId id="348" r:id="rId101"/>
    <p:sldId id="349" r:id="rId102"/>
    <p:sldId id="353" r:id="rId103"/>
    <p:sldId id="350" r:id="rId104"/>
    <p:sldId id="355" r:id="rId105"/>
    <p:sldId id="351" r:id="rId106"/>
    <p:sldId id="359" r:id="rId107"/>
    <p:sldId id="356" r:id="rId108"/>
    <p:sldId id="357" r:id="rId109"/>
    <p:sldId id="358" r:id="rId110"/>
    <p:sldId id="279" r:id="rId111"/>
    <p:sldId id="362" r:id="rId112"/>
    <p:sldId id="365" r:id="rId113"/>
    <p:sldId id="366" r:id="rId114"/>
    <p:sldId id="361" r:id="rId115"/>
    <p:sldId id="363" r:id="rId116"/>
    <p:sldId id="367" r:id="rId117"/>
    <p:sldId id="368" r:id="rId118"/>
    <p:sldId id="369" r:id="rId119"/>
    <p:sldId id="370" r:id="rId120"/>
    <p:sldId id="374" r:id="rId121"/>
    <p:sldId id="371" r:id="rId122"/>
    <p:sldId id="372" r:id="rId123"/>
    <p:sldId id="373" r:id="rId124"/>
    <p:sldId id="375" r:id="rId125"/>
    <p:sldId id="376" r:id="rId126"/>
    <p:sldId id="377" r:id="rId127"/>
    <p:sldId id="378" r:id="rId128"/>
    <p:sldId id="379" r:id="rId129"/>
    <p:sldId id="380" r:id="rId130"/>
    <p:sldId id="383" r:id="rId131"/>
    <p:sldId id="385" r:id="rId132"/>
    <p:sldId id="386" r:id="rId133"/>
    <p:sldId id="387" r:id="rId134"/>
    <p:sldId id="388" r:id="rId135"/>
    <p:sldId id="389" r:id="rId136"/>
    <p:sldId id="382" r:id="rId13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2" autoAdjust="0"/>
    <p:restoredTop sz="94660"/>
  </p:normalViewPr>
  <p:slideViewPr>
    <p:cSldViewPr>
      <p:cViewPr varScale="1">
        <p:scale>
          <a:sx n="90" d="100"/>
          <a:sy n="90" d="100"/>
        </p:scale>
        <p:origin x="121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dirty="0" err="1">
              <a:latin typeface="等线" panose="02010600030101010101" pitchFamily="2" charset="-122"/>
              <a:ea typeface="等线" panose="02010600030101010101" pitchFamily="2" charset="-122"/>
            </a:rPr>
            <a:t>AbstractCollection</a:t>
          </a:r>
          <a:endParaRPr lang="zh-CN" altLang="en-US" dirty="0">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t>
        <a:bodyPr/>
        <a:lstStyle/>
        <a:p>
          <a:endParaRPr lang="zh-CN" altLang="en-US"/>
        </a:p>
      </dgm:t>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t>
        <a:bodyPr/>
        <a:lstStyle/>
        <a:p>
          <a:endParaRPr lang="zh-CN" altLang="en-US"/>
        </a:p>
      </dgm:t>
    </dgm:pt>
    <dgm:pt modelId="{CDFA63B4-65C1-4787-BC32-567F1F83D7EB}" type="pres">
      <dgm:prSet presAssocID="{B39C5BCD-098A-4347-862C-F5877657249B}" presName="rootConnector1" presStyleLbl="node1" presStyleIdx="0" presStyleCnt="0"/>
      <dgm:spPr/>
      <dgm:t>
        <a:bodyPr/>
        <a:lstStyle/>
        <a:p>
          <a:endParaRPr lang="zh-CN" altLang="en-US"/>
        </a:p>
      </dgm:t>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4"/>
      <dgm:spPr/>
      <dgm:t>
        <a:bodyPr/>
        <a:lstStyle/>
        <a:p>
          <a:endParaRPr lang="zh-CN" altLang="en-US"/>
        </a:p>
      </dgm:t>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3">
        <dgm:presLayoutVars>
          <dgm:chPref val="3"/>
        </dgm:presLayoutVars>
      </dgm:prSet>
      <dgm:spPr/>
      <dgm:t>
        <a:bodyPr/>
        <a:lstStyle/>
        <a:p>
          <a:endParaRPr lang="zh-CN" altLang="en-US"/>
        </a:p>
      </dgm:t>
    </dgm:pt>
    <dgm:pt modelId="{3E36C8D0-8F0D-42EB-A0A9-03F2656842A1}" type="pres">
      <dgm:prSet presAssocID="{3F91D574-4343-4ABB-9E0D-0FF313B435BC}" presName="rootConnector" presStyleLbl="node2" presStyleIdx="0" presStyleCnt="3"/>
      <dgm:spPr/>
      <dgm:t>
        <a:bodyPr/>
        <a:lstStyle/>
        <a:p>
          <a:endParaRPr lang="zh-CN" altLang="en-US"/>
        </a:p>
      </dgm:t>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13"/>
      <dgm:spPr/>
      <dgm:t>
        <a:bodyPr/>
        <a:lstStyle/>
        <a:p>
          <a:endParaRPr lang="zh-CN" altLang="en-US"/>
        </a:p>
      </dgm:t>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0">
        <dgm:presLayoutVars>
          <dgm:chPref val="3"/>
        </dgm:presLayoutVars>
      </dgm:prSet>
      <dgm:spPr/>
      <dgm:t>
        <a:bodyPr/>
        <a:lstStyle/>
        <a:p>
          <a:endParaRPr lang="zh-CN" altLang="en-US"/>
        </a:p>
      </dgm:t>
    </dgm:pt>
    <dgm:pt modelId="{CDB338CC-3157-45B9-A49F-6D7CA03AB3E5}" type="pres">
      <dgm:prSet presAssocID="{FEA67303-A8E8-4E08-B470-3CDD15D904ED}" presName="rootConnector" presStyleLbl="node3" presStyleIdx="0" presStyleCnt="10"/>
      <dgm:spPr/>
      <dgm:t>
        <a:bodyPr/>
        <a:lstStyle/>
        <a:p>
          <a:endParaRPr lang="zh-CN" altLang="en-US"/>
        </a:p>
      </dgm:t>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13"/>
      <dgm:spPr/>
      <dgm:t>
        <a:bodyPr/>
        <a:lstStyle/>
        <a:p>
          <a:endParaRPr lang="zh-CN" altLang="en-US"/>
        </a:p>
      </dgm:t>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0">
        <dgm:presLayoutVars>
          <dgm:chPref val="3"/>
        </dgm:presLayoutVars>
      </dgm:prSet>
      <dgm:spPr/>
      <dgm:t>
        <a:bodyPr/>
        <a:lstStyle/>
        <a:p>
          <a:endParaRPr lang="zh-CN" altLang="en-US"/>
        </a:p>
      </dgm:t>
    </dgm:pt>
    <dgm:pt modelId="{3A6A268C-032A-4470-836D-0316B0AC457D}" type="pres">
      <dgm:prSet presAssocID="{764FEDB3-A228-4D37-8A9B-DB190A515626}" presName="rootConnector" presStyleLbl="node3" presStyleIdx="1" presStyleCnt="10"/>
      <dgm:spPr/>
      <dgm:t>
        <a:bodyPr/>
        <a:lstStyle/>
        <a:p>
          <a:endParaRPr lang="zh-CN" altLang="en-US"/>
        </a:p>
      </dgm:t>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13"/>
      <dgm:spPr/>
      <dgm:t>
        <a:bodyPr/>
        <a:lstStyle/>
        <a:p>
          <a:endParaRPr lang="zh-CN" altLang="en-US"/>
        </a:p>
      </dgm:t>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0">
        <dgm:presLayoutVars>
          <dgm:chPref val="3"/>
        </dgm:presLayoutVars>
      </dgm:prSet>
      <dgm:spPr/>
      <dgm:t>
        <a:bodyPr/>
        <a:lstStyle/>
        <a:p>
          <a:endParaRPr lang="zh-CN" altLang="en-US"/>
        </a:p>
      </dgm:t>
    </dgm:pt>
    <dgm:pt modelId="{BEFC1543-9036-48F2-9269-5EA4B7E31D92}" type="pres">
      <dgm:prSet presAssocID="{F1036260-DD2E-4FB1-95F9-8D1354BFF920}" presName="rootConnector" presStyleLbl="node3" presStyleIdx="2" presStyleCnt="10"/>
      <dgm:spPr/>
      <dgm:t>
        <a:bodyPr/>
        <a:lstStyle/>
        <a:p>
          <a:endParaRPr lang="zh-CN" altLang="en-US"/>
        </a:p>
      </dgm:t>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13"/>
      <dgm:spPr/>
      <dgm:t>
        <a:bodyPr/>
        <a:lstStyle/>
        <a:p>
          <a:endParaRPr lang="zh-CN" altLang="en-US"/>
        </a:p>
      </dgm:t>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0">
        <dgm:presLayoutVars>
          <dgm:chPref val="3"/>
        </dgm:presLayoutVars>
      </dgm:prSet>
      <dgm:spPr/>
      <dgm:t>
        <a:bodyPr/>
        <a:lstStyle/>
        <a:p>
          <a:endParaRPr lang="zh-CN" altLang="en-US"/>
        </a:p>
      </dgm:t>
    </dgm:pt>
    <dgm:pt modelId="{7256A2DE-88AA-4C96-8A74-04253F9FB318}" type="pres">
      <dgm:prSet presAssocID="{9BFCC528-B884-4FEA-8943-F8157D8BF220}" presName="rootConnector" presStyleLbl="node3" presStyleIdx="3" presStyleCnt="10"/>
      <dgm:spPr/>
      <dgm:t>
        <a:bodyPr/>
        <a:lstStyle/>
        <a:p>
          <a:endParaRPr lang="zh-CN" altLang="en-US"/>
        </a:p>
      </dgm:t>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5"/>
      <dgm:spPr/>
      <dgm:t>
        <a:bodyPr/>
        <a:lstStyle/>
        <a:p>
          <a:endParaRPr lang="zh-CN" altLang="en-US"/>
        </a:p>
      </dgm:t>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5">
        <dgm:presLayoutVars>
          <dgm:chPref val="3"/>
        </dgm:presLayoutVars>
      </dgm:prSet>
      <dgm:spPr/>
      <dgm:t>
        <a:bodyPr/>
        <a:lstStyle/>
        <a:p>
          <a:endParaRPr lang="zh-CN" altLang="en-US"/>
        </a:p>
      </dgm:t>
    </dgm:pt>
    <dgm:pt modelId="{BA61B94A-6494-40E5-8C23-FE46657D5E69}" type="pres">
      <dgm:prSet presAssocID="{4B982962-50DB-4411-807B-11B1E02E90E9}" presName="rootConnector" presStyleLbl="node4" presStyleIdx="0" presStyleCnt="5"/>
      <dgm:spPr/>
      <dgm:t>
        <a:bodyPr/>
        <a:lstStyle/>
        <a:p>
          <a:endParaRPr lang="zh-CN" altLang="en-US"/>
        </a:p>
      </dgm:t>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13"/>
      <dgm:spPr/>
      <dgm:t>
        <a:bodyPr/>
        <a:lstStyle/>
        <a:p>
          <a:endParaRPr lang="zh-CN" altLang="en-US"/>
        </a:p>
      </dgm:t>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3">
        <dgm:presLayoutVars>
          <dgm:chPref val="3"/>
        </dgm:presLayoutVars>
      </dgm:prSet>
      <dgm:spPr/>
      <dgm:t>
        <a:bodyPr/>
        <a:lstStyle/>
        <a:p>
          <a:endParaRPr lang="zh-CN" altLang="en-US"/>
        </a:p>
      </dgm:t>
    </dgm:pt>
    <dgm:pt modelId="{A75AD62E-011F-401E-B9A9-56A9645530B7}" type="pres">
      <dgm:prSet presAssocID="{C962054A-B416-40DB-A232-E8CC471DABD3}" presName="rootConnector3" presStyleLbl="asst2" presStyleIdx="0" presStyleCnt="3"/>
      <dgm:spPr/>
      <dgm:t>
        <a:bodyPr/>
        <a:lstStyle/>
        <a:p>
          <a:endParaRPr lang="zh-CN" altLang="en-US"/>
        </a:p>
      </dgm:t>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4"/>
      <dgm:spPr/>
      <dgm:t>
        <a:bodyPr/>
        <a:lstStyle/>
        <a:p>
          <a:endParaRPr lang="zh-CN" altLang="en-US"/>
        </a:p>
      </dgm:t>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3">
        <dgm:presLayoutVars>
          <dgm:chPref val="3"/>
        </dgm:presLayoutVars>
      </dgm:prSet>
      <dgm:spPr/>
      <dgm:t>
        <a:bodyPr/>
        <a:lstStyle/>
        <a:p>
          <a:endParaRPr lang="zh-CN" altLang="en-US"/>
        </a:p>
      </dgm:t>
    </dgm:pt>
    <dgm:pt modelId="{607BC319-CF86-4767-B144-0241D10CE749}" type="pres">
      <dgm:prSet presAssocID="{E2384581-C7B0-4B59-9722-C7B4F2F27D35}" presName="rootConnector" presStyleLbl="node2" presStyleIdx="1" presStyleCnt="3"/>
      <dgm:spPr/>
      <dgm:t>
        <a:bodyPr/>
        <a:lstStyle/>
        <a:p>
          <a:endParaRPr lang="zh-CN" altLang="en-US"/>
        </a:p>
      </dgm:t>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13"/>
      <dgm:spPr/>
      <dgm:t>
        <a:bodyPr/>
        <a:lstStyle/>
        <a:p>
          <a:endParaRPr lang="zh-CN" altLang="en-US"/>
        </a:p>
      </dgm:t>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0">
        <dgm:presLayoutVars>
          <dgm:chPref val="3"/>
        </dgm:presLayoutVars>
      </dgm:prSet>
      <dgm:spPr/>
      <dgm:t>
        <a:bodyPr/>
        <a:lstStyle/>
        <a:p>
          <a:endParaRPr lang="zh-CN" altLang="en-US"/>
        </a:p>
      </dgm:t>
    </dgm:pt>
    <dgm:pt modelId="{4F128FBF-2AB1-4B81-9A5A-20BED08D0234}" type="pres">
      <dgm:prSet presAssocID="{5475C6AF-C4FD-40C9-BD5B-FA6A83D4EFCA}" presName="rootConnector" presStyleLbl="node3" presStyleIdx="4" presStyleCnt="10"/>
      <dgm:spPr/>
      <dgm:t>
        <a:bodyPr/>
        <a:lstStyle/>
        <a:p>
          <a:endParaRPr lang="zh-CN" altLang="en-US"/>
        </a:p>
      </dgm:t>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13"/>
      <dgm:spPr/>
      <dgm:t>
        <a:bodyPr/>
        <a:lstStyle/>
        <a:p>
          <a:endParaRPr lang="zh-CN" altLang="en-US"/>
        </a:p>
      </dgm:t>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0">
        <dgm:presLayoutVars>
          <dgm:chPref val="3"/>
        </dgm:presLayoutVars>
      </dgm:prSet>
      <dgm:spPr/>
      <dgm:t>
        <a:bodyPr/>
        <a:lstStyle/>
        <a:p>
          <a:endParaRPr lang="zh-CN" altLang="en-US"/>
        </a:p>
      </dgm:t>
    </dgm:pt>
    <dgm:pt modelId="{42C5F867-89EB-4764-9F45-943475718641}" type="pres">
      <dgm:prSet presAssocID="{4682E207-348A-44C6-B9EC-508E6CEA31E0}" presName="rootConnector" presStyleLbl="node3" presStyleIdx="5" presStyleCnt="10"/>
      <dgm:spPr/>
      <dgm:t>
        <a:bodyPr/>
        <a:lstStyle/>
        <a:p>
          <a:endParaRPr lang="zh-CN" altLang="en-US"/>
        </a:p>
      </dgm:t>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5"/>
      <dgm:spPr/>
      <dgm:t>
        <a:bodyPr/>
        <a:lstStyle/>
        <a:p>
          <a:endParaRPr lang="zh-CN" altLang="en-US"/>
        </a:p>
      </dgm:t>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5">
        <dgm:presLayoutVars>
          <dgm:chPref val="3"/>
        </dgm:presLayoutVars>
      </dgm:prSet>
      <dgm:spPr/>
      <dgm:t>
        <a:bodyPr/>
        <a:lstStyle/>
        <a:p>
          <a:endParaRPr lang="zh-CN" altLang="en-US"/>
        </a:p>
      </dgm:t>
    </dgm:pt>
    <dgm:pt modelId="{EEEFADEB-0759-4759-A239-C3D1D682BC71}" type="pres">
      <dgm:prSet presAssocID="{87571CA1-322A-4226-8D06-9418281E5239}" presName="rootConnector" presStyleLbl="node4" presStyleIdx="1" presStyleCnt="5"/>
      <dgm:spPr/>
      <dgm:t>
        <a:bodyPr/>
        <a:lstStyle/>
        <a:p>
          <a:endParaRPr lang="zh-CN" altLang="en-US"/>
        </a:p>
      </dgm:t>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13"/>
      <dgm:spPr/>
      <dgm:t>
        <a:bodyPr/>
        <a:lstStyle/>
        <a:p>
          <a:endParaRPr lang="zh-CN" altLang="en-US"/>
        </a:p>
      </dgm:t>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3">
        <dgm:presLayoutVars>
          <dgm:chPref val="3"/>
        </dgm:presLayoutVars>
      </dgm:prSet>
      <dgm:spPr/>
      <dgm:t>
        <a:bodyPr/>
        <a:lstStyle/>
        <a:p>
          <a:endParaRPr lang="zh-CN" altLang="en-US"/>
        </a:p>
      </dgm:t>
    </dgm:pt>
    <dgm:pt modelId="{27AE57C7-8632-4F5F-A53F-4E3D737464BC}" type="pres">
      <dgm:prSet presAssocID="{3ADC9A52-BBDE-49A0-B474-8826D36D81DA}" presName="rootConnector3" presStyleLbl="asst2" presStyleIdx="1" presStyleCnt="3"/>
      <dgm:spPr/>
      <dgm:t>
        <a:bodyPr/>
        <a:lstStyle/>
        <a:p>
          <a:endParaRPr lang="zh-CN" altLang="en-US"/>
        </a:p>
      </dgm:t>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C02DC7CC-EF40-4618-88FD-3B2CBA425279}" type="pres">
      <dgm:prSet presAssocID="{16E885BE-5FB5-46FD-AD6D-D11021A6DFF8}" presName="Name64" presStyleLbl="parChTrans1D2" presStyleIdx="2" presStyleCnt="4"/>
      <dgm:spPr/>
      <dgm:t>
        <a:bodyPr/>
        <a:lstStyle/>
        <a:p>
          <a:endParaRPr lang="zh-CN" altLang="en-US"/>
        </a:p>
      </dgm:t>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2" presStyleCnt="3">
        <dgm:presLayoutVars>
          <dgm:chPref val="3"/>
        </dgm:presLayoutVars>
      </dgm:prSet>
      <dgm:spPr/>
      <dgm:t>
        <a:bodyPr/>
        <a:lstStyle/>
        <a:p>
          <a:endParaRPr lang="zh-CN" altLang="en-US"/>
        </a:p>
      </dgm:t>
    </dgm:pt>
    <dgm:pt modelId="{0DB2F46F-993F-497E-AE96-D6DAE47808F1}" type="pres">
      <dgm:prSet presAssocID="{5451D0DA-8927-4321-8673-DC160183DFF2}" presName="rootConnector" presStyleLbl="node2" presStyleIdx="2" presStyleCnt="3"/>
      <dgm:spPr/>
      <dgm:t>
        <a:bodyPr/>
        <a:lstStyle/>
        <a:p>
          <a:endParaRPr lang="zh-CN" altLang="en-US"/>
        </a:p>
      </dgm:t>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8" presStyleCnt="13"/>
      <dgm:spPr/>
      <dgm:t>
        <a:bodyPr/>
        <a:lstStyle/>
        <a:p>
          <a:endParaRPr lang="zh-CN" altLang="en-US"/>
        </a:p>
      </dgm:t>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6" presStyleCnt="10">
        <dgm:presLayoutVars>
          <dgm:chPref val="3"/>
        </dgm:presLayoutVars>
      </dgm:prSet>
      <dgm:spPr/>
      <dgm:t>
        <a:bodyPr/>
        <a:lstStyle/>
        <a:p>
          <a:endParaRPr lang="zh-CN" altLang="en-US"/>
        </a:p>
      </dgm:t>
    </dgm:pt>
    <dgm:pt modelId="{FD448389-70AD-49E7-ADF4-8A894997C661}" type="pres">
      <dgm:prSet presAssocID="{DC64D3F0-C9F4-49DC-A469-D9239B234C74}" presName="rootConnector" presStyleLbl="node3" presStyleIdx="6" presStyleCnt="10"/>
      <dgm:spPr/>
      <dgm:t>
        <a:bodyPr/>
        <a:lstStyle/>
        <a:p>
          <a:endParaRPr lang="zh-CN" altLang="en-US"/>
        </a:p>
      </dgm:t>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2" presStyleCnt="5"/>
      <dgm:spPr/>
      <dgm:t>
        <a:bodyPr/>
        <a:lstStyle/>
        <a:p>
          <a:endParaRPr lang="zh-CN" altLang="en-US"/>
        </a:p>
      </dgm:t>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2" presStyleCnt="5">
        <dgm:presLayoutVars>
          <dgm:chPref val="3"/>
        </dgm:presLayoutVars>
      </dgm:prSet>
      <dgm:spPr/>
      <dgm:t>
        <a:bodyPr/>
        <a:lstStyle/>
        <a:p>
          <a:endParaRPr lang="zh-CN" altLang="en-US"/>
        </a:p>
      </dgm:t>
    </dgm:pt>
    <dgm:pt modelId="{1B1B755B-EBE8-4B87-87E5-9604FA7B433F}" type="pres">
      <dgm:prSet presAssocID="{200B1E28-C488-41D9-8252-9AF9B8494136}" presName="rootConnector" presStyleLbl="node4" presStyleIdx="2" presStyleCnt="5"/>
      <dgm:spPr/>
      <dgm:t>
        <a:bodyPr/>
        <a:lstStyle/>
        <a:p>
          <a:endParaRPr lang="zh-CN" altLang="en-US"/>
        </a:p>
      </dgm:t>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9" presStyleCnt="13"/>
      <dgm:spPr/>
      <dgm:t>
        <a:bodyPr/>
        <a:lstStyle/>
        <a:p>
          <a:endParaRPr lang="zh-CN" altLang="en-US"/>
        </a:p>
      </dgm:t>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7" presStyleCnt="10">
        <dgm:presLayoutVars>
          <dgm:chPref val="3"/>
        </dgm:presLayoutVars>
      </dgm:prSet>
      <dgm:spPr/>
      <dgm:t>
        <a:bodyPr/>
        <a:lstStyle/>
        <a:p>
          <a:endParaRPr lang="zh-CN" altLang="en-US"/>
        </a:p>
      </dgm:t>
    </dgm:pt>
    <dgm:pt modelId="{3FC5ADDA-344D-4162-8411-0E4588DF0549}" type="pres">
      <dgm:prSet presAssocID="{A6C32FA6-5354-4D9E-9B50-F5EAFBA1D64E}" presName="rootConnector" presStyleLbl="node3" presStyleIdx="7" presStyleCnt="10"/>
      <dgm:spPr/>
      <dgm:t>
        <a:bodyPr/>
        <a:lstStyle/>
        <a:p>
          <a:endParaRPr lang="zh-CN" altLang="en-US"/>
        </a:p>
      </dgm:t>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3" presStyleCnt="5"/>
      <dgm:spPr/>
      <dgm:t>
        <a:bodyPr/>
        <a:lstStyle/>
        <a:p>
          <a:endParaRPr lang="zh-CN" altLang="en-US"/>
        </a:p>
      </dgm:t>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3" presStyleCnt="5">
        <dgm:presLayoutVars>
          <dgm:chPref val="3"/>
        </dgm:presLayoutVars>
      </dgm:prSet>
      <dgm:spPr/>
      <dgm:t>
        <a:bodyPr/>
        <a:lstStyle/>
        <a:p>
          <a:endParaRPr lang="zh-CN" altLang="en-US"/>
        </a:p>
      </dgm:t>
    </dgm:pt>
    <dgm:pt modelId="{41A22973-D126-4B63-98B3-59F879502B1D}" type="pres">
      <dgm:prSet presAssocID="{2B21418F-7F37-4488-AAB7-91BEFF7AB15F}" presName="rootConnector" presStyleLbl="node4" presStyleIdx="3" presStyleCnt="5"/>
      <dgm:spPr/>
      <dgm:t>
        <a:bodyPr/>
        <a:lstStyle/>
        <a:p>
          <a:endParaRPr lang="zh-CN" altLang="en-US"/>
        </a:p>
      </dgm:t>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4" presStyleCnt="5"/>
      <dgm:spPr/>
      <dgm:t>
        <a:bodyPr/>
        <a:lstStyle/>
        <a:p>
          <a:endParaRPr lang="zh-CN" altLang="en-US"/>
        </a:p>
      </dgm:t>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4" presStyleCnt="5">
        <dgm:presLayoutVars>
          <dgm:chPref val="3"/>
        </dgm:presLayoutVars>
      </dgm:prSet>
      <dgm:spPr/>
      <dgm:t>
        <a:bodyPr/>
        <a:lstStyle/>
        <a:p>
          <a:endParaRPr lang="zh-CN" altLang="en-US"/>
        </a:p>
      </dgm:t>
    </dgm:pt>
    <dgm:pt modelId="{B973AC98-2CA1-4F99-9DD9-AE82EFE767F9}" type="pres">
      <dgm:prSet presAssocID="{50DC50F9-9534-4625-BA51-5CE69F224580}" presName="rootConnector" presStyleLbl="node4" presStyleIdx="4" presStyleCnt="5"/>
      <dgm:spPr/>
      <dgm:t>
        <a:bodyPr/>
        <a:lstStyle/>
        <a:p>
          <a:endParaRPr lang="zh-CN" altLang="en-US"/>
        </a:p>
      </dgm:t>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0" presStyleCnt="13"/>
      <dgm:spPr/>
      <dgm:t>
        <a:bodyPr/>
        <a:lstStyle/>
        <a:p>
          <a:endParaRPr lang="zh-CN" altLang="en-US"/>
        </a:p>
      </dgm:t>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8" presStyleCnt="10">
        <dgm:presLayoutVars>
          <dgm:chPref val="3"/>
        </dgm:presLayoutVars>
      </dgm:prSet>
      <dgm:spPr/>
      <dgm:t>
        <a:bodyPr/>
        <a:lstStyle/>
        <a:p>
          <a:endParaRPr lang="zh-CN" altLang="en-US"/>
        </a:p>
      </dgm:t>
    </dgm:pt>
    <dgm:pt modelId="{625CEFAC-4CDC-4B2F-A998-97F48CCF00C1}" type="pres">
      <dgm:prSet presAssocID="{D8478D50-B5DF-4927-B8FD-78F7310438E2}" presName="rootConnector" presStyleLbl="node3" presStyleIdx="8" presStyleCnt="10"/>
      <dgm:spPr/>
      <dgm:t>
        <a:bodyPr/>
        <a:lstStyle/>
        <a:p>
          <a:endParaRPr lang="zh-CN" altLang="en-US"/>
        </a:p>
      </dgm:t>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1" presStyleCnt="13"/>
      <dgm:spPr/>
      <dgm:t>
        <a:bodyPr/>
        <a:lstStyle/>
        <a:p>
          <a:endParaRPr lang="zh-CN" altLang="en-US"/>
        </a:p>
      </dgm:t>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9" presStyleCnt="10">
        <dgm:presLayoutVars>
          <dgm:chPref val="3"/>
        </dgm:presLayoutVars>
      </dgm:prSet>
      <dgm:spPr/>
      <dgm:t>
        <a:bodyPr/>
        <a:lstStyle/>
        <a:p>
          <a:endParaRPr lang="zh-CN" altLang="en-US"/>
        </a:p>
      </dgm:t>
    </dgm:pt>
    <dgm:pt modelId="{07DD8017-9144-450E-95AD-5CB173DEBC9A}" type="pres">
      <dgm:prSet presAssocID="{E0DD5054-00A0-4400-A7C7-92F4B88EF0DB}" presName="rootConnector" presStyleLbl="node3" presStyleIdx="9" presStyleCnt="10"/>
      <dgm:spPr/>
      <dgm:t>
        <a:bodyPr/>
        <a:lstStyle/>
        <a:p>
          <a:endParaRPr lang="zh-CN" altLang="en-US"/>
        </a:p>
      </dgm:t>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2" presStyleCnt="13"/>
      <dgm:spPr/>
      <dgm:t>
        <a:bodyPr/>
        <a:lstStyle/>
        <a:p>
          <a:endParaRPr lang="zh-CN" altLang="en-US"/>
        </a:p>
      </dgm:t>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2" presStyleCnt="3">
        <dgm:presLayoutVars>
          <dgm:chPref val="3"/>
        </dgm:presLayoutVars>
      </dgm:prSet>
      <dgm:spPr/>
      <dgm:t>
        <a:bodyPr/>
        <a:lstStyle/>
        <a:p>
          <a:endParaRPr lang="zh-CN" altLang="en-US"/>
        </a:p>
      </dgm:t>
    </dgm:pt>
    <dgm:pt modelId="{D64BCE32-C110-436F-BAD3-C477EE27FBCA}" type="pres">
      <dgm:prSet presAssocID="{641C988E-E038-4086-9916-71783059EDE0}" presName="rootConnector3" presStyleLbl="asst2" presStyleIdx="2" presStyleCnt="3"/>
      <dgm:spPr/>
      <dgm:t>
        <a:bodyPr/>
        <a:lstStyle/>
        <a:p>
          <a:endParaRPr lang="zh-CN" altLang="en-US"/>
        </a:p>
      </dgm:t>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3" presStyleCnt="4"/>
      <dgm:spPr/>
      <dgm:t>
        <a:bodyPr/>
        <a:lstStyle/>
        <a:p>
          <a:endParaRPr lang="zh-CN" altLang="en-US"/>
        </a:p>
      </dgm:t>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t>
        <a:bodyPr/>
        <a:lstStyle/>
        <a:p>
          <a:endParaRPr lang="zh-CN" altLang="en-US"/>
        </a:p>
      </dgm:t>
    </dgm:pt>
    <dgm:pt modelId="{6A56F4BB-63CC-4593-B87E-1DFDC83226AE}" type="pres">
      <dgm:prSet presAssocID="{B31CFFCD-53D9-40BB-88EB-DAE560401C7C}" presName="rootConnector3" presStyleLbl="asst1" presStyleIdx="0" presStyleCnt="1"/>
      <dgm:spPr/>
      <dgm:t>
        <a:bodyPr/>
        <a:lstStyle/>
        <a:p>
          <a:endParaRPr lang="zh-CN" altLang="en-US"/>
        </a:p>
      </dgm:t>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C08957C9-0913-475F-B469-1F5925B5C425}" type="presOf" srcId="{2B21418F-7F37-4488-AAB7-91BEFF7AB15F}" destId="{41A22973-D126-4B63-98B3-59F879502B1D}" srcOrd="1" destOrd="0" presId="urn:microsoft.com/office/officeart/2009/3/layout/HorizontalOrganizationChart#1"/>
    <dgm:cxn modelId="{2A33B9E4-0C4C-4D97-B330-D777DE981A57}" type="presOf" srcId="{024930D0-275D-4AFA-90CB-74355643B879}" destId="{E590289A-D6BC-4192-8DD9-70E16E246D97}"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A1CDF8D3-2D85-4B51-8646-BDD9AD3E5459}" type="presOf" srcId="{8D9D4633-0ABF-444E-B199-BEE98B5E8000}" destId="{6DA80983-8767-4970-B69C-61A3064AC89E}" srcOrd="0"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124A965E-90F7-42E5-BE90-67FE2522B037}" type="presOf" srcId="{E0DD5054-00A0-4400-A7C7-92F4B88EF0DB}" destId="{567715C3-E773-4DCE-AA7D-FAA52021B981}"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5B8A1111-A5E7-4469-9846-7C8013095405}" type="presOf" srcId="{B39C5BCD-098A-4347-862C-F5877657249B}" destId="{692C48C2-E7F8-43C2-9A97-ECF36740FAE6}"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F83AED82-29E1-430C-9BE9-3C2AA9CBB09F}" type="presOf" srcId="{3ADC9A52-BBDE-49A0-B474-8826D36D81DA}" destId="{582DE969-DBAC-45E1-A772-8AC5CD9A03CD}"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949C68A7-B2DB-47BC-B278-CA48159F85AB}" srcId="{5451D0DA-8927-4321-8673-DC160183DFF2}" destId="{E0DD5054-00A0-4400-A7C7-92F4B88EF0DB}" srcOrd="3" destOrd="0" parTransId="{3AE95843-9243-4C13-BD82-DAB3328DBFB7}" sibTransId="{F90E77C8-491B-41F7-A1DA-168449E291F1}"/>
    <dgm:cxn modelId="{6C2260EB-FEBD-4D84-BDAA-4F89F5057936}" srcId="{DC64D3F0-C9F4-49DC-A469-D9239B234C74}" destId="{200B1E28-C488-41D9-8252-9AF9B8494136}" srcOrd="0" destOrd="0" parTransId="{B2E0B9F1-7549-4423-9607-7B92B2A7E697}" sibTransId="{B2C3C254-2EDB-4E94-9203-D0760B8019EB}"/>
    <dgm:cxn modelId="{60B0AD2E-B5DF-4660-8433-511113F21470}" type="presOf" srcId="{FFC949F8-11B4-43E6-87E2-29AF5B50AD36}" destId="{E56791A9-1142-4396-BF5F-FE30D2C2CE8E}" srcOrd="0"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68928F69-853B-4EC0-A57C-C809D79AFA59}" srcId="{B39C5BCD-098A-4347-862C-F5877657249B}" destId="{B31CFFCD-53D9-40BB-88EB-DAE560401C7C}" srcOrd="3" destOrd="0" parTransId="{E8FE4B20-C538-4EA1-8E24-251255576657}" sibTransId="{8DA503C5-3513-45FE-A551-05DD6AEB6A6F}"/>
    <dgm:cxn modelId="{2B5B74B4-2F14-4D88-B5B7-8BB95B798B7A}" srcId="{E2384581-C7B0-4B59-9722-C7B4F2F27D35}" destId="{3ADC9A52-BBDE-49A0-B474-8826D36D81DA}" srcOrd="2" destOrd="0" parTransId="{BC5CCA71-110F-4DB7-8E0E-43A14AC6FF4D}" sibTransId="{4B9DD149-3473-4050-B093-DA332801FCCC}"/>
    <dgm:cxn modelId="{5AECE77C-1847-4600-BB7A-022D3D6D9C27}" type="presOf" srcId="{641C988E-E038-4086-9916-71783059EDE0}" destId="{7F5C41E1-30D9-40F8-9E09-433F4C05F07F}" srcOrd="0"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8D7571F9-079C-4FB0-B7E4-A5470E16B842}" type="presOf" srcId="{B39C5BCD-098A-4347-862C-F5877657249B}" destId="{CDFA63B4-65C1-4787-BC32-567F1F83D7EB}" srcOrd="1"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62D7C6B-BE6F-4D38-9F8E-B7BE9F2D073B}" type="presOf" srcId="{5451D0DA-8927-4321-8673-DC160183DFF2}" destId="{C1767CF8-1538-4BE0-8F6D-D67A51FCFB7A}" srcOrd="0"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5B24D901-A095-4DB7-9253-C76D688751AD}" type="presOf" srcId="{A6C32FA6-5354-4D9E-9B50-F5EAFBA1D64E}" destId="{3FC5ADDA-344D-4162-8411-0E4588DF0549}" srcOrd="1" destOrd="0" presId="urn:microsoft.com/office/officeart/2009/3/layout/HorizontalOrganizationChart#1"/>
    <dgm:cxn modelId="{65241FDE-B2BC-4C63-B0B9-88861BE38FFE}" type="presOf" srcId="{CBB30240-F366-4579-8920-F8A44F808F03}" destId="{4EBE5FEE-8AD2-4EAB-BDD6-A2800A65A46D}"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6EFE318A-34D5-4DA7-B8AF-910EDE183217}" type="presOf" srcId="{B31CFFCD-53D9-40BB-88EB-DAE560401C7C}" destId="{6A56F4BB-63CC-4593-B87E-1DFDC83226AE}"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EA1BB6D0-47BF-4173-A9CF-60F7F5A478B5}" type="presOf" srcId="{5A831865-7780-4F05-A771-F77FE3353899}" destId="{0699E793-4C1B-48C0-8E6D-07CBE11F8E43}" srcOrd="0" destOrd="0" presId="urn:microsoft.com/office/officeart/2009/3/layout/HorizontalOrganizationChart#1"/>
    <dgm:cxn modelId="{DE0990EB-F754-41C0-AC28-C7135F06CEA2}" type="presOf" srcId="{FEA67303-A8E8-4E08-B470-3CDD15D904ED}" destId="{CDB338CC-3157-45B9-A49F-6D7CA03AB3E5}" srcOrd="1"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567848EB-42FE-4662-9378-EF86C3D72C33}" srcId="{B39C5BCD-098A-4347-862C-F5877657249B}" destId="{5451D0DA-8927-4321-8673-DC160183DFF2}" srcOrd="2" destOrd="0" parTransId="{16E885BE-5FB5-46FD-AD6D-D11021A6DFF8}" sibTransId="{54C15172-06DC-4C1A-913A-B41C14801766}"/>
    <dgm:cxn modelId="{921AF854-BAF3-45FA-A1DD-7E4EED1F1F00}" srcId="{E2384581-C7B0-4B59-9722-C7B4F2F27D35}" destId="{4682E207-348A-44C6-B9EC-508E6CEA31E0}" srcOrd="1" destOrd="0" parTransId="{E7007D3A-A771-4BCE-B50A-3456EE6A1FDD}" sibTransId="{52E36ABC-3235-4C2C-9DFE-12197C0E1CD3}"/>
    <dgm:cxn modelId="{9AB97A1A-8D1C-4B8B-BE6C-C89BEBB88473}" srcId="{3F91D574-4343-4ABB-9E0D-0FF313B435BC}" destId="{FEA67303-A8E8-4E08-B470-3CDD15D904ED}" srcOrd="0" destOrd="0" parTransId="{024930D0-275D-4AFA-90CB-74355643B879}" sibTransId="{35D9B425-22E0-4181-B341-E6D4847B46E5}"/>
    <dgm:cxn modelId="{84F234B7-6626-4E67-AE49-3D04C7A2ABB2}" type="presOf" srcId="{764FEDB3-A228-4D37-8A9B-DB190A515626}" destId="{3A6A268C-032A-4470-836D-0316B0AC457D}" srcOrd="1"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422AB297-A58C-4A55-AB3B-6AB39896A79F}" srcId="{3F91D574-4343-4ABB-9E0D-0FF313B435BC}" destId="{C962054A-B416-40DB-A232-E8CC471DABD3}" srcOrd="4" destOrd="0" parTransId="{DF1300E7-B77C-4F17-9F41-9FF9CD450F73}" sibTransId="{E6716564-562E-40D5-B75A-E84854D154DA}"/>
    <dgm:cxn modelId="{BC98284F-920F-420C-8D8B-B98F24EE9FA4}" type="presOf" srcId="{200B1E28-C488-41D9-8252-9AF9B8494136}" destId="{1638F524-969C-4147-9211-0EDD267290FA}"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E5BBED2E-0095-4BFD-8F6F-364FBC0EF797}" type="presOf" srcId="{AC35E964-14AB-480B-A187-27A16DFB6CA6}" destId="{293E1095-0FDC-4B32-9908-6F51A0D27CCD}"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AB544469-87E4-44EF-984A-372DFF2E6095}" type="presOf" srcId="{3AE95843-9243-4C13-BD82-DAB3328DBFB7}" destId="{5B6E6B7D-0D83-4827-9CEF-41D3CFA8E76D}"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65FB5ACB-1558-45CE-842B-F9120FD609C7}" type="presOf" srcId="{B2E0B9F1-7549-4423-9607-7B92B2A7E697}" destId="{967DB831-7331-4EA6-9391-75447A9FC9FF}" srcOrd="0" destOrd="0" presId="urn:microsoft.com/office/officeart/2009/3/layout/HorizontalOrganizationChart#1"/>
    <dgm:cxn modelId="{EDEF65C1-A7B1-4522-9D70-8CC21074D764}" type="presOf" srcId="{E8FE4B20-C538-4EA1-8E24-251255576657}" destId="{ED5AA0FF-10AA-4F7B-BD3B-3E0C8FAA3614}" srcOrd="0" destOrd="0" presId="urn:microsoft.com/office/officeart/2009/3/layout/HorizontalOrganizationChart#1"/>
    <dgm:cxn modelId="{7D27AD56-C0BB-45EE-9930-AB82729F0831}" srcId="{5451D0DA-8927-4321-8673-DC160183DFF2}" destId="{D8478D50-B5DF-4927-B8FD-78F7310438E2}" srcOrd="2" destOrd="0" parTransId="{CBB30240-F366-4579-8920-F8A44F808F03}" sibTransId="{3C1C1DF2-4D7A-4CC7-965C-D7BFB5E95AAA}"/>
    <dgm:cxn modelId="{7E091BE7-43FA-4EFA-846A-F5CBA2CBFD13}" type="presOf" srcId="{3F91D574-4343-4ABB-9E0D-0FF313B435BC}" destId="{3E36C8D0-8F0D-42EB-A0A9-03F2656842A1}"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CFE65F09-16AA-4662-94F4-CC80029672E0}" type="presOf" srcId="{E2384581-C7B0-4B59-9722-C7B4F2F27D35}" destId="{A277647F-4561-45D8-98FA-F3F3EC82BD22}" srcOrd="0" destOrd="0" presId="urn:microsoft.com/office/officeart/2009/3/layout/HorizontalOrganizationChart#1"/>
    <dgm:cxn modelId="{82EB0358-22EE-4BF3-A9B1-3E8B8BEF5528}" type="presOf" srcId="{4B982962-50DB-4411-807B-11B1E02E90E9}" destId="{BA61B94A-6494-40E5-8C23-FE46657D5E6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FD0C5DB3-40E4-4C88-8ED1-15263C9ED708}" srcId="{65B37071-9DE8-4E7A-918F-494B44739178}" destId="{B39C5BCD-098A-4347-862C-F5877657249B}" srcOrd="0" destOrd="0" parTransId="{FEF044CF-4B31-4672-B5BA-2EF641E0AA8B}" sibTransId="{CF149D68-7718-418F-B230-D9DA306A3335}"/>
    <dgm:cxn modelId="{063C481E-07D4-43FC-9A4C-0FC374C9D0CA}" type="presOf" srcId="{C962054A-B416-40DB-A232-E8CC471DABD3}" destId="{AB621ED9-F694-4F64-B40A-A47D0C34BCA3}"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2D665145-293F-47A0-BACF-8E044FA9268C}" type="presOf" srcId="{E0DD5054-00A0-4400-A7C7-92F4B88EF0DB}" destId="{07DD8017-9144-450E-95AD-5CB173DEBC9A}" srcOrd="1"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B06BF187-232C-4C90-BA4D-B8B9060D6613}" srcId="{5451D0DA-8927-4321-8673-DC160183DFF2}" destId="{A6C32FA6-5354-4D9E-9B50-F5EAFBA1D64E}" srcOrd="1" destOrd="0" parTransId="{FFC949F8-11B4-43E6-87E2-29AF5B50AD36}" sibTransId="{8A36C9F5-94B3-4A51-B1E3-6C50CFA5945F}"/>
    <dgm:cxn modelId="{72E642BD-E501-4A4E-8FFD-1733C6859D94}" type="presOf" srcId="{B31CFFCD-53D9-40BB-88EB-DAE560401C7C}" destId="{18995F4E-D554-441C-96C4-BBB01F3E6D69}" srcOrd="0"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DFB3C342-C8FE-4964-B38B-ED2415E171E7}" srcId="{3F91D574-4343-4ABB-9E0D-0FF313B435BC}" destId="{764FEDB3-A228-4D37-8A9B-DB190A515626}" srcOrd="1" destOrd="0" parTransId="{407CED1C-156C-4361-B0E8-350557948A11}" sibTransId="{E0F6F918-BA69-4AE7-A08B-267C536563EE}"/>
    <dgm:cxn modelId="{1CA71D13-F723-463F-969E-45B3040790D2}" type="presOf" srcId="{5451D0DA-8927-4321-8673-DC160183DFF2}" destId="{0DB2F46F-993F-497E-AE96-D6DAE47808F1}" srcOrd="1" destOrd="0" presId="urn:microsoft.com/office/officeart/2009/3/layout/HorizontalOrganizationChart#1"/>
    <dgm:cxn modelId="{33EF7EA9-702C-4F12-B475-02A1C5C78FD2}" type="presOf" srcId="{764FEDB3-A228-4D37-8A9B-DB190A515626}" destId="{94611532-CB92-475F-95AD-2930C27C6F8E}"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668FBB75-494F-4E72-8BE0-B46C80158D6C}" type="presOf" srcId="{3F91D574-4343-4ABB-9E0D-0FF313B435BC}" destId="{B7515707-19EE-488B-9631-C76FEF0329A8}" srcOrd="0"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BC83BD7A-2B6F-4E89-A621-452AD1DA75FF}" type="presOf" srcId="{9BFCC528-B884-4FEA-8943-F8157D8BF220}" destId="{7256A2DE-88AA-4C96-8A74-04253F9FB318}" srcOrd="1"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759211E-970C-46A4-B17A-890F41C57F4B}" type="presOf" srcId="{2B19A733-703A-4C9F-93A8-3D21222608A9}" destId="{24252C57-BCB6-4824-9794-C60A37C05D11}" srcOrd="0" destOrd="0" presId="urn:microsoft.com/office/officeart/2009/3/layout/HorizontalOrganizationChart#1"/>
    <dgm:cxn modelId="{32E5C764-7C9B-42FC-B8A6-2AD60DBA69A3}" srcId="{A6C32FA6-5354-4D9E-9B50-F5EAFBA1D64E}" destId="{50DC50F9-9534-4625-BA51-5CE69F224580}" srcOrd="1" destOrd="0" parTransId="{52CC973D-4278-41C2-BF7F-7EDD6B0C1A83}" sibTransId="{368C44C9-BEED-434D-89D9-07EB4E833651}"/>
    <dgm:cxn modelId="{708AD8DC-722F-4EEB-85D0-AD17B4136720}" srcId="{5451D0DA-8927-4321-8673-DC160183DFF2}" destId="{DC64D3F0-C9F4-49DC-A469-D9239B234C74}" srcOrd="0" destOrd="0" parTransId="{C17CB7D6-A6E2-4F60-95BC-E3435B7B1FA2}" sibTransId="{93E461BA-4864-4480-BF23-7DB41C5C2404}"/>
    <dgm:cxn modelId="{1DEF2D46-36C9-4EAE-B0EF-2D31D74BEC95}" type="presOf" srcId="{87571CA1-322A-4226-8D06-9418281E5239}" destId="{EEEFADEB-0759-4759-A239-C3D1D682BC71}" srcOrd="1"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0AB6C036-EABB-48C6-87AC-1F5D22B9E822}" type="presParOf" srcId="{99817B69-0FBF-4505-99C1-C9AA304AEF5B}" destId="{C02DC7CC-EF40-4618-88FD-3B2CBA425279}" srcOrd="4" destOrd="0" presId="urn:microsoft.com/office/officeart/2009/3/layout/HorizontalOrganizationChart#1"/>
    <dgm:cxn modelId="{83B18777-579D-46B7-B17B-9379AA160068}" type="presParOf" srcId="{99817B69-0FBF-4505-99C1-C9AA304AEF5B}" destId="{389D60CA-41B0-4859-9C6E-0075DE2B638D}" srcOrd="5"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1093E6DF-C7C6-4E42-AB89-8792CFC3D55F}">
      <dgm:prSet/>
      <dgm:spPr/>
      <dgm:t>
        <a:bodyPr/>
        <a:lstStyle/>
        <a:p>
          <a:r>
            <a:rPr lang="en-US" altLang="zh-CN" dirty="0">
              <a:latin typeface="等线" panose="02010600030101010101" pitchFamily="2" charset="-122"/>
              <a:ea typeface="等线" panose="02010600030101010101" pitchFamily="2" charset="-122"/>
            </a:rPr>
            <a:t>Map</a:t>
          </a:r>
          <a:endParaRPr lang="zh-CN" altLang="en-US" dirty="0">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9F798AAC-96A8-4846-B052-A6F4B210D48F}" type="asst">
      <dgm:prSet/>
      <dgm:spPr/>
      <dgm:t>
        <a:bodyPr/>
        <a:lstStyle/>
        <a:p>
          <a:r>
            <a:rPr lang="en-US" altLang="zh-CN" dirty="0" err="1">
              <a:latin typeface="等线" panose="02010600030101010101" pitchFamily="2" charset="-122"/>
              <a:ea typeface="等线" panose="02010600030101010101" pitchFamily="2" charset="-122"/>
            </a:rPr>
            <a:t>AbstractMap</a:t>
          </a:r>
          <a:endParaRPr lang="zh-CN" altLang="en-US" dirty="0">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t>
        <a:bodyPr/>
        <a:lstStyle/>
        <a:p>
          <a:endParaRPr lang="zh-CN" altLang="en-US"/>
        </a:p>
      </dgm:t>
    </dgm:pt>
    <dgm:pt modelId="{BC25381E-1583-4292-A8DC-1E94F2F89FCD}" type="pres">
      <dgm:prSet presAssocID="{1093E6DF-C7C6-4E42-AB89-8792CFC3D55F}" presName="hierRoot1" presStyleCnt="0">
        <dgm:presLayoutVars>
          <dgm:hierBranch val="init"/>
        </dgm:presLayoutVars>
      </dgm:prSet>
      <dgm:spPr/>
    </dgm:pt>
    <dgm:pt modelId="{C49D9889-16CE-4213-B55F-E9ECDF8BE437}" type="pres">
      <dgm:prSet presAssocID="{1093E6DF-C7C6-4E42-AB89-8792CFC3D55F}" presName="rootComposite1" presStyleCnt="0"/>
      <dgm:spPr/>
    </dgm:pt>
    <dgm:pt modelId="{5E2ADD8E-36E0-4B55-BCBA-8D445E39D089}" type="pres">
      <dgm:prSet presAssocID="{1093E6DF-C7C6-4E42-AB89-8792CFC3D55F}" presName="rootText1" presStyleLbl="node0" presStyleIdx="0" presStyleCnt="1">
        <dgm:presLayoutVars>
          <dgm:chPref val="3"/>
        </dgm:presLayoutVars>
      </dgm:prSet>
      <dgm:spPr/>
      <dgm:t>
        <a:bodyPr/>
        <a:lstStyle/>
        <a:p>
          <a:endParaRPr lang="zh-CN" altLang="en-US"/>
        </a:p>
      </dgm:t>
    </dgm:pt>
    <dgm:pt modelId="{54147604-7922-4763-9986-2D108F5F8F4B}" type="pres">
      <dgm:prSet presAssocID="{1093E6DF-C7C6-4E42-AB89-8792CFC3D55F}" presName="rootConnector1" presStyleLbl="node1" presStyleIdx="0" presStyleCnt="0"/>
      <dgm:spPr/>
      <dgm:t>
        <a:bodyPr/>
        <a:lstStyle/>
        <a:p>
          <a:endParaRPr lang="zh-CN" altLang="en-US"/>
        </a:p>
      </dgm:t>
    </dgm:pt>
    <dgm:pt modelId="{C6C16470-462E-4041-B9CE-98A07BDA6D6E}" type="pres">
      <dgm:prSet presAssocID="{1093E6DF-C7C6-4E42-AB89-8792CFC3D55F}" presName="hierChild2" presStyleCnt="0"/>
      <dgm:spPr/>
    </dgm:pt>
    <dgm:pt modelId="{D7FA53CA-A958-4E12-A754-D34DE565756C}" type="pres">
      <dgm:prSet presAssocID="{1739414D-B464-4ACF-9A0B-B72830F003B9}" presName="Name64" presStyleLbl="parChTrans1D2" presStyleIdx="0" presStyleCnt="7"/>
      <dgm:spPr/>
      <dgm:t>
        <a:bodyPr/>
        <a:lstStyle/>
        <a:p>
          <a:endParaRPr lang="zh-CN" altLang="en-US"/>
        </a:p>
      </dgm:t>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2" presStyleIdx="0" presStyleCnt="6">
        <dgm:presLayoutVars>
          <dgm:chPref val="3"/>
        </dgm:presLayoutVars>
      </dgm:prSet>
      <dgm:spPr/>
      <dgm:t>
        <a:bodyPr/>
        <a:lstStyle/>
        <a:p>
          <a:endParaRPr lang="zh-CN" altLang="en-US"/>
        </a:p>
      </dgm:t>
    </dgm:pt>
    <dgm:pt modelId="{01AE96DD-1F93-45AF-8A48-C64E46658C0A}" type="pres">
      <dgm:prSet presAssocID="{26C573F7-0C5E-4F0D-AFBC-28AECABBE68B}" presName="rootConnector" presStyleLbl="node2" presStyleIdx="0" presStyleCnt="6"/>
      <dgm:spPr/>
      <dgm:t>
        <a:bodyPr/>
        <a:lstStyle/>
        <a:p>
          <a:endParaRPr lang="zh-CN" altLang="en-US"/>
        </a:p>
      </dgm:t>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3" presStyleIdx="0" presStyleCnt="1"/>
      <dgm:spPr/>
      <dgm:t>
        <a:bodyPr/>
        <a:lstStyle/>
        <a:p>
          <a:endParaRPr lang="zh-CN" altLang="en-US"/>
        </a:p>
      </dgm:t>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3" presStyleIdx="0" presStyleCnt="1">
        <dgm:presLayoutVars>
          <dgm:chPref val="3"/>
        </dgm:presLayoutVars>
      </dgm:prSet>
      <dgm:spPr/>
      <dgm:t>
        <a:bodyPr/>
        <a:lstStyle/>
        <a:p>
          <a:endParaRPr lang="zh-CN" altLang="en-US"/>
        </a:p>
      </dgm:t>
    </dgm:pt>
    <dgm:pt modelId="{DF15E0DB-10D0-4B52-87F5-ECBB7B0243D7}" type="pres">
      <dgm:prSet presAssocID="{2936B725-68A4-43A4-B659-C67068D3AAF4}" presName="rootConnector" presStyleLbl="node3" presStyleIdx="0" presStyleCnt="1"/>
      <dgm:spPr/>
      <dgm:t>
        <a:bodyPr/>
        <a:lstStyle/>
        <a:p>
          <a:endParaRPr lang="zh-CN" altLang="en-US"/>
        </a:p>
      </dgm:t>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2" presStyleIdx="1" presStyleCnt="7"/>
      <dgm:spPr/>
      <dgm:t>
        <a:bodyPr/>
        <a:lstStyle/>
        <a:p>
          <a:endParaRPr lang="zh-CN" altLang="en-US"/>
        </a:p>
      </dgm:t>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2" presStyleIdx="1" presStyleCnt="6">
        <dgm:presLayoutVars>
          <dgm:chPref val="3"/>
        </dgm:presLayoutVars>
      </dgm:prSet>
      <dgm:spPr/>
      <dgm:t>
        <a:bodyPr/>
        <a:lstStyle/>
        <a:p>
          <a:endParaRPr lang="zh-CN" altLang="en-US"/>
        </a:p>
      </dgm:t>
    </dgm:pt>
    <dgm:pt modelId="{D50E66B9-76C0-4208-A4B6-45A3E6B73A6B}" type="pres">
      <dgm:prSet presAssocID="{D621C79B-1093-417D-BCD9-1D22F6234929}" presName="rootConnector" presStyleLbl="node2" presStyleIdx="1" presStyleCnt="6"/>
      <dgm:spPr/>
      <dgm:t>
        <a:bodyPr/>
        <a:lstStyle/>
        <a:p>
          <a:endParaRPr lang="zh-CN" altLang="en-US"/>
        </a:p>
      </dgm:t>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2" presStyleIdx="2" presStyleCnt="7"/>
      <dgm:spPr/>
      <dgm:t>
        <a:bodyPr/>
        <a:lstStyle/>
        <a:p>
          <a:endParaRPr lang="zh-CN" altLang="en-US"/>
        </a:p>
      </dgm:t>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2" presStyleIdx="2" presStyleCnt="6">
        <dgm:presLayoutVars>
          <dgm:chPref val="3"/>
        </dgm:presLayoutVars>
      </dgm:prSet>
      <dgm:spPr/>
      <dgm:t>
        <a:bodyPr/>
        <a:lstStyle/>
        <a:p>
          <a:endParaRPr lang="zh-CN" altLang="en-US"/>
        </a:p>
      </dgm:t>
    </dgm:pt>
    <dgm:pt modelId="{241E6ADE-88A4-49CA-9A1B-34D68D0ED0DC}" type="pres">
      <dgm:prSet presAssocID="{CBD1DE60-5030-4A2E-A23F-1E7235CDFA3D}" presName="rootConnector" presStyleLbl="node2" presStyleIdx="2" presStyleCnt="6"/>
      <dgm:spPr/>
      <dgm:t>
        <a:bodyPr/>
        <a:lstStyle/>
        <a:p>
          <a:endParaRPr lang="zh-CN" altLang="en-US"/>
        </a:p>
      </dgm:t>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2" presStyleIdx="3" presStyleCnt="7"/>
      <dgm:spPr/>
      <dgm:t>
        <a:bodyPr/>
        <a:lstStyle/>
        <a:p>
          <a:endParaRPr lang="zh-CN" altLang="en-US"/>
        </a:p>
      </dgm:t>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2" presStyleIdx="3" presStyleCnt="6">
        <dgm:presLayoutVars>
          <dgm:chPref val="3"/>
        </dgm:presLayoutVars>
      </dgm:prSet>
      <dgm:spPr/>
      <dgm:t>
        <a:bodyPr/>
        <a:lstStyle/>
        <a:p>
          <a:endParaRPr lang="zh-CN" altLang="en-US"/>
        </a:p>
      </dgm:t>
    </dgm:pt>
    <dgm:pt modelId="{ED4255E1-43FE-413E-8758-C3764D6F3EEE}" type="pres">
      <dgm:prSet presAssocID="{0E236896-43CD-42FC-B32F-192EB74F391B}" presName="rootConnector" presStyleLbl="node2" presStyleIdx="3" presStyleCnt="6"/>
      <dgm:spPr/>
      <dgm:t>
        <a:bodyPr/>
        <a:lstStyle/>
        <a:p>
          <a:endParaRPr lang="zh-CN" altLang="en-US"/>
        </a:p>
      </dgm:t>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2" presStyleIdx="4" presStyleCnt="7"/>
      <dgm:spPr/>
      <dgm:t>
        <a:bodyPr/>
        <a:lstStyle/>
        <a:p>
          <a:endParaRPr lang="zh-CN" altLang="en-US"/>
        </a:p>
      </dgm:t>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2" presStyleIdx="4" presStyleCnt="6">
        <dgm:presLayoutVars>
          <dgm:chPref val="3"/>
        </dgm:presLayoutVars>
      </dgm:prSet>
      <dgm:spPr/>
      <dgm:t>
        <a:bodyPr/>
        <a:lstStyle/>
        <a:p>
          <a:endParaRPr lang="zh-CN" altLang="en-US"/>
        </a:p>
      </dgm:t>
    </dgm:pt>
    <dgm:pt modelId="{7ED8D2AC-50CC-48AB-8376-C10BA4276E66}" type="pres">
      <dgm:prSet presAssocID="{2AF10478-4BEF-40AF-8236-B9155D8D1E08}" presName="rootConnector" presStyleLbl="node2" presStyleIdx="4" presStyleCnt="6"/>
      <dgm:spPr/>
      <dgm:t>
        <a:bodyPr/>
        <a:lstStyle/>
        <a:p>
          <a:endParaRPr lang="zh-CN" altLang="en-US"/>
        </a:p>
      </dgm:t>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2" presStyleIdx="5" presStyleCnt="7"/>
      <dgm:spPr/>
      <dgm:t>
        <a:bodyPr/>
        <a:lstStyle/>
        <a:p>
          <a:endParaRPr lang="zh-CN" altLang="en-US"/>
        </a:p>
      </dgm:t>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2" presStyleIdx="5" presStyleCnt="6">
        <dgm:presLayoutVars>
          <dgm:chPref val="3"/>
        </dgm:presLayoutVars>
      </dgm:prSet>
      <dgm:spPr/>
      <dgm:t>
        <a:bodyPr/>
        <a:lstStyle/>
        <a:p>
          <a:endParaRPr lang="zh-CN" altLang="en-US"/>
        </a:p>
      </dgm:t>
    </dgm:pt>
    <dgm:pt modelId="{A1891503-D60C-4197-9240-B88F291BCECC}" type="pres">
      <dgm:prSet presAssocID="{F6453F22-AA27-4CF4-8D5E-30F3F8BE2096}" presName="rootConnector" presStyleLbl="node2" presStyleIdx="5" presStyleCnt="6"/>
      <dgm:spPr/>
      <dgm:t>
        <a:bodyPr/>
        <a:lstStyle/>
        <a:p>
          <a:endParaRPr lang="zh-CN" altLang="en-US"/>
        </a:p>
      </dgm:t>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CAAAEADE-E046-4150-8EF9-49004FEAAD79}" type="pres">
      <dgm:prSet presAssocID="{1093E6DF-C7C6-4E42-AB89-8792CFC3D55F}" presName="hierChild3" presStyleCnt="0"/>
      <dgm:spPr/>
    </dgm:pt>
    <dgm:pt modelId="{3565F6DE-0F8D-4B23-A4B1-335ACECFA97F}" type="pres">
      <dgm:prSet presAssocID="{20AC66F5-BBC9-4A40-8CC1-81D255E421B1}" presName="Name115" presStyleLbl="parChTrans1D2" presStyleIdx="6" presStyleCnt="7"/>
      <dgm:spPr/>
      <dgm:t>
        <a:bodyPr/>
        <a:lstStyle/>
        <a:p>
          <a:endParaRPr lang="zh-CN" altLang="en-US"/>
        </a:p>
      </dgm:t>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1" presStyleIdx="0" presStyleCnt="1">
        <dgm:presLayoutVars>
          <dgm:chPref val="3"/>
        </dgm:presLayoutVars>
      </dgm:prSet>
      <dgm:spPr/>
      <dgm:t>
        <a:bodyPr/>
        <a:lstStyle/>
        <a:p>
          <a:endParaRPr lang="zh-CN" altLang="en-US"/>
        </a:p>
      </dgm:t>
    </dgm:pt>
    <dgm:pt modelId="{6F4ECDBB-980E-4EB5-AA97-F473CBD114B8}" type="pres">
      <dgm:prSet presAssocID="{9F798AAC-96A8-4846-B052-A6F4B210D48F}" presName="rootConnector3" presStyleLbl="asst1" presStyleIdx="0" presStyleCnt="1"/>
      <dgm:spPr/>
      <dgm:t>
        <a:bodyPr/>
        <a:lstStyle/>
        <a:p>
          <a:endParaRPr lang="zh-CN" altLang="en-US"/>
        </a:p>
      </dgm:t>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Lst>
  <dgm:cxnLst>
    <dgm:cxn modelId="{46A8EE47-833F-476A-85C8-DA8CE9CFF8E9}" srcId="{1093E6DF-C7C6-4E42-AB89-8792CFC3D55F}" destId="{26C573F7-0C5E-4F0D-AFBC-28AECABBE68B}" srcOrd="0" destOrd="0" parTransId="{1739414D-B464-4ACF-9A0B-B72830F003B9}" sibTransId="{95F00D99-6323-42A8-835A-F675583178E5}"/>
    <dgm:cxn modelId="{78497AA0-5AA1-4929-9380-3B3232D2EF82}" type="presOf" srcId="{59002AFA-2787-425E-AFC2-C3D7012F5D45}" destId="{E0399885-808A-4D05-8C36-4D465D140B8B}" srcOrd="0" destOrd="0" presId="urn:microsoft.com/office/officeart/2009/3/layout/HorizontalOrganizationChart#1"/>
    <dgm:cxn modelId="{93FDBD73-8A0F-42FF-BF7F-AF934F0203A1}" type="presOf" srcId="{1739414D-B464-4ACF-9A0B-B72830F003B9}" destId="{D7FA53CA-A958-4E12-A754-D34DE565756C}" srcOrd="0" destOrd="0" presId="urn:microsoft.com/office/officeart/2009/3/layout/HorizontalOrganizationChart#1"/>
    <dgm:cxn modelId="{03FCF393-8D9A-4963-BE6B-A854BB44CBEC}" type="presOf" srcId="{D621C79B-1093-417D-BCD9-1D22F6234929}" destId="{D50E66B9-76C0-4208-A4B6-45A3E6B73A6B}" srcOrd="1" destOrd="0" presId="urn:microsoft.com/office/officeart/2009/3/layout/HorizontalOrganizationChart#1"/>
    <dgm:cxn modelId="{E126BDE4-C10D-42C6-8855-0DC01D332F7F}" type="presOf" srcId="{F6453F22-AA27-4CF4-8D5E-30F3F8BE2096}" destId="{A1891503-D60C-4197-9240-B88F291BCECC}" srcOrd="1" destOrd="0" presId="urn:microsoft.com/office/officeart/2009/3/layout/HorizontalOrganizationChart#1"/>
    <dgm:cxn modelId="{D747E268-90BA-41C4-9C6B-875957CACE05}" type="presOf" srcId="{CBD1DE60-5030-4A2E-A23F-1E7235CDFA3D}" destId="{CF7ED4B2-CDF5-470D-AD5A-FAD45259606F}" srcOrd="0"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1628DE06-5660-4497-A891-4D4D4B44ECA4}" type="presOf" srcId="{F6453F22-AA27-4CF4-8D5E-30F3F8BE2096}" destId="{6A4610F0-FFFD-4782-B93B-629C2F81352A}" srcOrd="0" destOrd="0" presId="urn:microsoft.com/office/officeart/2009/3/layout/HorizontalOrganizationChart#1"/>
    <dgm:cxn modelId="{CECB9FA9-A0AF-4168-8DEB-035850E95FE6}" type="presOf" srcId="{2AF10478-4BEF-40AF-8236-B9155D8D1E08}" destId="{494A1322-720A-41C4-9335-21C963175E8B}" srcOrd="0" destOrd="0" presId="urn:microsoft.com/office/officeart/2009/3/layout/HorizontalOrganizationChart#1"/>
    <dgm:cxn modelId="{BA032961-8BEB-48C6-A15F-C8935F0688B0}" srcId="{1093E6DF-C7C6-4E42-AB89-8792CFC3D55F}" destId="{D621C79B-1093-417D-BCD9-1D22F6234929}" srcOrd="1" destOrd="0" parTransId="{1DAD0DB9-22B3-4FCB-8F56-242BB2152177}" sibTransId="{F8B7CEE2-33B7-4FA7-B8FE-FBB942AC042E}"/>
    <dgm:cxn modelId="{ABB7D136-5417-4406-B8BC-BD21DFAB9638}" srcId="{1093E6DF-C7C6-4E42-AB89-8792CFC3D55F}" destId="{0E236896-43CD-42FC-B32F-192EB74F391B}" srcOrd="3" destOrd="0" parTransId="{6E683F71-029F-4FD9-952D-6CBFAB782EEE}" sibTransId="{0B55FB77-1F13-4DA0-A9CB-4351B1018ABC}"/>
    <dgm:cxn modelId="{6D9C3EC3-550B-4709-ADDF-1E789D4C4E80}" srcId="{26C573F7-0C5E-4F0D-AFBC-28AECABBE68B}" destId="{2936B725-68A4-43A4-B659-C67068D3AAF4}" srcOrd="0" destOrd="0" parTransId="{776846DB-9292-49CD-9B5E-243FB1D15811}" sibTransId="{298CF071-A31D-449E-B6BA-00122CE2A31B}"/>
    <dgm:cxn modelId="{3F64E649-2E0D-4F60-8593-55E967EAFD91}" type="presOf" srcId="{9F798AAC-96A8-4846-B052-A6F4B210D48F}" destId="{6F4ECDBB-980E-4EB5-AA97-F473CBD114B8}" srcOrd="1" destOrd="0" presId="urn:microsoft.com/office/officeart/2009/3/layout/HorizontalOrganizationChart#1"/>
    <dgm:cxn modelId="{9D409A03-CF5A-4302-911D-BF7F1F756FCB}" type="presOf" srcId="{26C573F7-0C5E-4F0D-AFBC-28AECABBE68B}" destId="{01AE96DD-1F93-45AF-8A48-C64E46658C0A}"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0DCCF5A7-EA13-42CD-ACE8-F70E666376B9}" type="presOf" srcId="{26C573F7-0C5E-4F0D-AFBC-28AECABBE68B}" destId="{88B35053-7408-48A6-922B-0D77F73CC8A2}" srcOrd="0" destOrd="0" presId="urn:microsoft.com/office/officeart/2009/3/layout/HorizontalOrganizationChart#1"/>
    <dgm:cxn modelId="{76F6FDA0-B2CD-4D36-8966-F76D054CB117}" type="presOf" srcId="{CBD1DE60-5030-4A2E-A23F-1E7235CDFA3D}" destId="{241E6ADE-88A4-49CA-9A1B-34D68D0ED0DC}" srcOrd="1" destOrd="0" presId="urn:microsoft.com/office/officeart/2009/3/layout/HorizontalOrganizationChart#1"/>
    <dgm:cxn modelId="{B55775BA-36F5-491B-BB9B-B8A691ECB229}" type="presOf" srcId="{1DAD0DB9-22B3-4FCB-8F56-242BB2152177}" destId="{B1723ABB-DEF6-4A96-BFEF-2D085FEB76E7}" srcOrd="0" destOrd="0" presId="urn:microsoft.com/office/officeart/2009/3/layout/HorizontalOrganizationChart#1"/>
    <dgm:cxn modelId="{1746718D-9B9A-440B-B2D5-673DF33A512D}" type="presOf" srcId="{0E236896-43CD-42FC-B32F-192EB74F391B}" destId="{77D6F297-809B-437D-93CB-2050912627F4}" srcOrd="0" destOrd="0" presId="urn:microsoft.com/office/officeart/2009/3/layout/HorizontalOrganizationChart#1"/>
    <dgm:cxn modelId="{58652B13-18B0-493E-BC16-39D6007211D5}" type="presOf" srcId="{2AF10478-4BEF-40AF-8236-B9155D8D1E08}" destId="{7ED8D2AC-50CC-48AB-8376-C10BA4276E66}" srcOrd="1" destOrd="0" presId="urn:microsoft.com/office/officeart/2009/3/layout/HorizontalOrganizationChart#1"/>
    <dgm:cxn modelId="{3B4D4D1B-D0CF-4150-8A53-D0EAC4008C45}" type="presOf" srcId="{2936B725-68A4-43A4-B659-C67068D3AAF4}" destId="{641B0C65-7BCC-42C1-9410-ABB8F68DBC56}" srcOrd="0" destOrd="0" presId="urn:microsoft.com/office/officeart/2009/3/layout/HorizontalOrganizationChart#1"/>
    <dgm:cxn modelId="{E42E1D2E-91D3-4006-A9BF-06F4D1756DF1}" type="presOf" srcId="{6E683F71-029F-4FD9-952D-6CBFAB782EEE}" destId="{FA194689-A22E-4359-B428-03731994B722}" srcOrd="0" destOrd="0" presId="urn:microsoft.com/office/officeart/2009/3/layout/HorizontalOrganizationChart#1"/>
    <dgm:cxn modelId="{FD7B1BB3-9689-4BF0-865E-2F4FAC7C28D8}" type="presOf" srcId="{E3D08AD6-75F1-4556-84FF-2E04DC672C06}" destId="{EDDD9904-837A-4488-99A7-6EE94A847580}" srcOrd="0" destOrd="0" presId="urn:microsoft.com/office/officeart/2009/3/layout/HorizontalOrganizationChart#1"/>
    <dgm:cxn modelId="{4BA6EBFE-16D6-4391-A704-2EE4D42432BC}" srcId="{1093E6DF-C7C6-4E42-AB89-8792CFC3D55F}" destId="{9F798AAC-96A8-4846-B052-A6F4B210D48F}" srcOrd="6" destOrd="0" parTransId="{20AC66F5-BBC9-4A40-8CC1-81D255E421B1}" sibTransId="{2C937D60-D39F-40E5-AF24-6B0C357F501E}"/>
    <dgm:cxn modelId="{AA220A63-C6A7-4A8D-BEB7-852B7515A775}" type="presOf" srcId="{0E236896-43CD-42FC-B32F-192EB74F391B}" destId="{ED4255E1-43FE-413E-8758-C3764D6F3EEE}" srcOrd="1" destOrd="0" presId="urn:microsoft.com/office/officeart/2009/3/layout/HorizontalOrganizationChart#1"/>
    <dgm:cxn modelId="{1C062912-511B-41BC-BDCD-DE5825CFFC65}" type="presOf" srcId="{1093E6DF-C7C6-4E42-AB89-8792CFC3D55F}" destId="{5E2ADD8E-36E0-4B55-BCBA-8D445E39D089}" srcOrd="0" destOrd="0" presId="urn:microsoft.com/office/officeart/2009/3/layout/HorizontalOrganizationChart#1"/>
    <dgm:cxn modelId="{EFFABCEE-17D5-4D29-8F5B-E6AD23F46CD6}" type="presOf" srcId="{D621C79B-1093-417D-BCD9-1D22F6234929}" destId="{5F8E5696-5CDC-411D-8640-219DF7F89296}" srcOrd="0" destOrd="0" presId="urn:microsoft.com/office/officeart/2009/3/layout/HorizontalOrganizationChart#1"/>
    <dgm:cxn modelId="{583ECF83-148F-4C73-ACFF-69239F131EB0}" type="presOf" srcId="{1093E6DF-C7C6-4E42-AB89-8792CFC3D55F}" destId="{54147604-7922-4763-9986-2D108F5F8F4B}" srcOrd="1" destOrd="0" presId="urn:microsoft.com/office/officeart/2009/3/layout/HorizontalOrganizationChart#1"/>
    <dgm:cxn modelId="{BD717249-8E00-4798-8E98-7C0414906E57}" srcId="{1093E6DF-C7C6-4E42-AB89-8792CFC3D55F}" destId="{F6453F22-AA27-4CF4-8D5E-30F3F8BE2096}" srcOrd="5" destOrd="0" parTransId="{2F4FCF20-1597-4A8F-B6BF-1A2AAF16F02D}" sibTransId="{A7A2381A-E78A-459C-AAC5-78B3EF96B33F}"/>
    <dgm:cxn modelId="{7B8893C1-7852-4D92-885B-FEB2C14CCD5D}" type="presOf" srcId="{2936B725-68A4-43A4-B659-C67068D3AAF4}" destId="{DF15E0DB-10D0-4B52-87F5-ECBB7B0243D7}" srcOrd="1" destOrd="0" presId="urn:microsoft.com/office/officeart/2009/3/layout/HorizontalOrganizationChart#1"/>
    <dgm:cxn modelId="{88991D0F-6687-44E1-9A1A-D626CFA302D2}" type="presOf" srcId="{2F4FCF20-1597-4A8F-B6BF-1A2AAF16F02D}" destId="{844B8B05-C9F5-40C8-95E2-74D3F5BB3EDF}" srcOrd="0" destOrd="0" presId="urn:microsoft.com/office/officeart/2009/3/layout/HorizontalOrganizationChart#1"/>
    <dgm:cxn modelId="{BCC144FC-613C-48D8-B118-C765FD87151B}" srcId="{65B37071-9DE8-4E7A-918F-494B44739178}" destId="{1093E6DF-C7C6-4E42-AB89-8792CFC3D55F}" srcOrd="0" destOrd="0" parTransId="{569D4187-B714-46B1-ABD8-211DEC76A4A3}" sibTransId="{4DB7281B-FAE5-4795-9181-63970F0456AE}"/>
    <dgm:cxn modelId="{88A073C7-3EF7-4D25-805C-877D125DC90B}" srcId="{1093E6DF-C7C6-4E42-AB89-8792CFC3D55F}" destId="{CBD1DE60-5030-4A2E-A23F-1E7235CDFA3D}" srcOrd="2" destOrd="0" parTransId="{59002AFA-2787-425E-AFC2-C3D7012F5D45}" sibTransId="{9F1C626B-ED08-4430-9A4B-2F5DB7200A35}"/>
    <dgm:cxn modelId="{0539ED91-BE5B-49A7-8426-9944BA3742CC}" type="presOf" srcId="{776846DB-9292-49CD-9B5E-243FB1D15811}" destId="{11E2E7C0-B582-4905-8211-C08A6F6FDC45}" srcOrd="0" destOrd="0" presId="urn:microsoft.com/office/officeart/2009/3/layout/HorizontalOrganizationChart#1"/>
    <dgm:cxn modelId="{3F15C71D-935C-4FE6-9C1A-01371C3D5B58}" type="presOf" srcId="{9F798AAC-96A8-4846-B052-A6F4B210D48F}" destId="{46A5A490-20A2-4839-B12F-259F9EADAA6F}" srcOrd="0" destOrd="0" presId="urn:microsoft.com/office/officeart/2009/3/layout/HorizontalOrganizationChart#1"/>
    <dgm:cxn modelId="{5A2E51CB-FC7B-47D0-AFFD-F5400D92C18B}" type="presOf" srcId="{20AC66F5-BBC9-4A40-8CC1-81D255E421B1}" destId="{3565F6DE-0F8D-4B23-A4B1-335ACECFA97F}" srcOrd="0" destOrd="0" presId="urn:microsoft.com/office/officeart/2009/3/layout/HorizontalOrganizationChart#1"/>
    <dgm:cxn modelId="{02736BF3-B692-47D0-BEE8-8F402FD5CD9F}" type="presParOf" srcId="{14F03DA8-3D81-4BDA-94C1-BA4E9D881C76}" destId="{BC25381E-1583-4292-A8DC-1E94F2F89FCD}" srcOrd="0" destOrd="0" presId="urn:microsoft.com/office/officeart/2009/3/layout/HorizontalOrganizationChart#1"/>
    <dgm:cxn modelId="{8DC120ED-5FA1-4511-8846-9A5E9CE4E417}" type="presParOf" srcId="{BC25381E-1583-4292-A8DC-1E94F2F89FCD}" destId="{C49D9889-16CE-4213-B55F-E9ECDF8BE437}" srcOrd="0" destOrd="0" presId="urn:microsoft.com/office/officeart/2009/3/layout/HorizontalOrganizationChart#1"/>
    <dgm:cxn modelId="{FFF5D3EE-85A2-435C-95DE-332D2C39D553}" type="presParOf" srcId="{C49D9889-16CE-4213-B55F-E9ECDF8BE437}" destId="{5E2ADD8E-36E0-4B55-BCBA-8D445E39D089}" srcOrd="0" destOrd="0" presId="urn:microsoft.com/office/officeart/2009/3/layout/HorizontalOrganizationChart#1"/>
    <dgm:cxn modelId="{59C4EE06-B1C9-41B9-A5C3-D433F51E5B35}" type="presParOf" srcId="{C49D9889-16CE-4213-B55F-E9ECDF8BE437}" destId="{54147604-7922-4763-9986-2D108F5F8F4B}" srcOrd="1" destOrd="0" presId="urn:microsoft.com/office/officeart/2009/3/layout/HorizontalOrganizationChart#1"/>
    <dgm:cxn modelId="{6765A329-A16D-4E9F-8690-A560A51525A3}" type="presParOf" srcId="{BC25381E-1583-4292-A8DC-1E94F2F89FCD}" destId="{C6C16470-462E-4041-B9CE-98A07BDA6D6E}" srcOrd="1" destOrd="0" presId="urn:microsoft.com/office/officeart/2009/3/layout/HorizontalOrganizationChart#1"/>
    <dgm:cxn modelId="{5806D95E-E63F-4F7A-A4CD-F4CB88E106D5}" type="presParOf" srcId="{C6C16470-462E-4041-B9CE-98A07BDA6D6E}" destId="{D7FA53CA-A958-4E12-A754-D34DE565756C}" srcOrd="0" destOrd="0" presId="urn:microsoft.com/office/officeart/2009/3/layout/HorizontalOrganizationChart#1"/>
    <dgm:cxn modelId="{1A432A1D-74FC-49FE-8444-3F9AAF3B2624}" type="presParOf" srcId="{C6C16470-462E-4041-B9CE-98A07BDA6D6E}" destId="{35F85AB8-E851-4F73-9100-E8996D6B0403}" srcOrd="1" destOrd="0" presId="urn:microsoft.com/office/officeart/2009/3/layout/HorizontalOrganizationChart#1"/>
    <dgm:cxn modelId="{D6C9ABC6-EE1C-484C-A477-743A35A14395}" type="presParOf" srcId="{35F85AB8-E851-4F73-9100-E8996D6B0403}" destId="{4D951364-55DC-458D-BE3C-2BF1171B820B}" srcOrd="0" destOrd="0" presId="urn:microsoft.com/office/officeart/2009/3/layout/HorizontalOrganizationChart#1"/>
    <dgm:cxn modelId="{04D2F453-DB9E-482F-88D8-A17A8A42F261}" type="presParOf" srcId="{4D951364-55DC-458D-BE3C-2BF1171B820B}" destId="{88B35053-7408-48A6-922B-0D77F73CC8A2}" srcOrd="0" destOrd="0" presId="urn:microsoft.com/office/officeart/2009/3/layout/HorizontalOrganizationChart#1"/>
    <dgm:cxn modelId="{975DCD1B-F2CA-48AC-B4EB-27219F8C3674}" type="presParOf" srcId="{4D951364-55DC-458D-BE3C-2BF1171B820B}" destId="{01AE96DD-1F93-45AF-8A48-C64E46658C0A}" srcOrd="1" destOrd="0" presId="urn:microsoft.com/office/officeart/2009/3/layout/HorizontalOrganizationChart#1"/>
    <dgm:cxn modelId="{FFEBB0AD-8A0E-4249-A84E-35B502B4789D}" type="presParOf" srcId="{35F85AB8-E851-4F73-9100-E8996D6B0403}" destId="{C3050B01-215A-4AE8-8907-270D1DF02BFF}" srcOrd="1" destOrd="0" presId="urn:microsoft.com/office/officeart/2009/3/layout/HorizontalOrganizationChart#1"/>
    <dgm:cxn modelId="{5B36CB73-EFDF-4D7A-ADF4-1556DA0D5809}" type="presParOf" srcId="{C3050B01-215A-4AE8-8907-270D1DF02BFF}" destId="{11E2E7C0-B582-4905-8211-C08A6F6FDC45}" srcOrd="0" destOrd="0" presId="urn:microsoft.com/office/officeart/2009/3/layout/HorizontalOrganizationChart#1"/>
    <dgm:cxn modelId="{436C921C-CF90-4FD5-97A8-7082FB03C577}" type="presParOf" srcId="{C3050B01-215A-4AE8-8907-270D1DF02BFF}" destId="{E8700AA6-1E58-4E72-98EB-AF91EA05FF85}" srcOrd="1" destOrd="0" presId="urn:microsoft.com/office/officeart/2009/3/layout/HorizontalOrganizationChart#1"/>
    <dgm:cxn modelId="{D54D39C7-D14B-4BEC-A1F1-6F05EAF94E2E}" type="presParOf" srcId="{E8700AA6-1E58-4E72-98EB-AF91EA05FF85}" destId="{027CC317-9F7B-47EF-ABE8-E9719C8D9DB2}" srcOrd="0" destOrd="0" presId="urn:microsoft.com/office/officeart/2009/3/layout/HorizontalOrganizationChart#1"/>
    <dgm:cxn modelId="{FDF92367-77B8-430D-94ED-DCA116D52A3A}" type="presParOf" srcId="{027CC317-9F7B-47EF-ABE8-E9719C8D9DB2}" destId="{641B0C65-7BCC-42C1-9410-ABB8F68DBC56}" srcOrd="0" destOrd="0" presId="urn:microsoft.com/office/officeart/2009/3/layout/HorizontalOrganizationChart#1"/>
    <dgm:cxn modelId="{D08FF1C5-1EF5-41FC-B26B-914F9ECC835F}" type="presParOf" srcId="{027CC317-9F7B-47EF-ABE8-E9719C8D9DB2}" destId="{DF15E0DB-10D0-4B52-87F5-ECBB7B0243D7}" srcOrd="1" destOrd="0" presId="urn:microsoft.com/office/officeart/2009/3/layout/HorizontalOrganizationChart#1"/>
    <dgm:cxn modelId="{BF258424-D55C-4ACA-8EEC-F06B918D6085}" type="presParOf" srcId="{E8700AA6-1E58-4E72-98EB-AF91EA05FF85}" destId="{69592970-B59F-4223-B592-1DC105108D3D}" srcOrd="1" destOrd="0" presId="urn:microsoft.com/office/officeart/2009/3/layout/HorizontalOrganizationChart#1"/>
    <dgm:cxn modelId="{3FA8E304-270B-4962-9ADD-8B3825C9D372}" type="presParOf" srcId="{E8700AA6-1E58-4E72-98EB-AF91EA05FF85}" destId="{CBA117BE-461A-4315-956A-3A77204BE0E6}" srcOrd="2" destOrd="0" presId="urn:microsoft.com/office/officeart/2009/3/layout/HorizontalOrganizationChart#1"/>
    <dgm:cxn modelId="{4BDB1E2B-E89E-43EC-854A-549BDE4E2C08}" type="presParOf" srcId="{35F85AB8-E851-4F73-9100-E8996D6B0403}" destId="{11308D40-5EFD-4E31-8397-5848EEF4C9CF}" srcOrd="2" destOrd="0" presId="urn:microsoft.com/office/officeart/2009/3/layout/HorizontalOrganizationChart#1"/>
    <dgm:cxn modelId="{62E24A90-6E1D-47F4-88BF-9CD0F2BBF5A3}" type="presParOf" srcId="{C6C16470-462E-4041-B9CE-98A07BDA6D6E}" destId="{B1723ABB-DEF6-4A96-BFEF-2D085FEB76E7}" srcOrd="2" destOrd="0" presId="urn:microsoft.com/office/officeart/2009/3/layout/HorizontalOrganizationChart#1"/>
    <dgm:cxn modelId="{583FD4A6-55E3-442B-902E-B070F1F64FA3}" type="presParOf" srcId="{C6C16470-462E-4041-B9CE-98A07BDA6D6E}" destId="{7776AC48-41C3-4FFE-BE97-67298CD1ED87}" srcOrd="3" destOrd="0" presId="urn:microsoft.com/office/officeart/2009/3/layout/HorizontalOrganizationChart#1"/>
    <dgm:cxn modelId="{CEA1B56B-563D-4C88-814F-C649EC207792}" type="presParOf" srcId="{7776AC48-41C3-4FFE-BE97-67298CD1ED87}" destId="{3CC6F9A9-F3F2-41FB-AAB9-4EF3B4A89D51}" srcOrd="0" destOrd="0" presId="urn:microsoft.com/office/officeart/2009/3/layout/HorizontalOrganizationChart#1"/>
    <dgm:cxn modelId="{4280221B-234C-4B60-B868-5432DEEB0BC4}" type="presParOf" srcId="{3CC6F9A9-F3F2-41FB-AAB9-4EF3B4A89D51}" destId="{5F8E5696-5CDC-411D-8640-219DF7F89296}" srcOrd="0" destOrd="0" presId="urn:microsoft.com/office/officeart/2009/3/layout/HorizontalOrganizationChart#1"/>
    <dgm:cxn modelId="{2FD29A6A-2EB0-4A95-8688-EE76209E5A48}" type="presParOf" srcId="{3CC6F9A9-F3F2-41FB-AAB9-4EF3B4A89D51}" destId="{D50E66B9-76C0-4208-A4B6-45A3E6B73A6B}" srcOrd="1" destOrd="0" presId="urn:microsoft.com/office/officeart/2009/3/layout/HorizontalOrganizationChart#1"/>
    <dgm:cxn modelId="{6DBFE47C-D547-4000-A3EA-58F9321DB30C}" type="presParOf" srcId="{7776AC48-41C3-4FFE-BE97-67298CD1ED87}" destId="{BB88AB36-D122-4D5A-A5F3-24C0BD2DC639}" srcOrd="1" destOrd="0" presId="urn:microsoft.com/office/officeart/2009/3/layout/HorizontalOrganizationChart#1"/>
    <dgm:cxn modelId="{013562EF-2FAA-43DA-943E-337BD590B724}" type="presParOf" srcId="{7776AC48-41C3-4FFE-BE97-67298CD1ED87}" destId="{1E4AA231-54E6-4766-8F87-4F3BB60D8C52}" srcOrd="2" destOrd="0" presId="urn:microsoft.com/office/officeart/2009/3/layout/HorizontalOrganizationChart#1"/>
    <dgm:cxn modelId="{B361FD59-7B13-4809-ADD3-956B78ADBDE0}" type="presParOf" srcId="{C6C16470-462E-4041-B9CE-98A07BDA6D6E}" destId="{E0399885-808A-4D05-8C36-4D465D140B8B}" srcOrd="4" destOrd="0" presId="urn:microsoft.com/office/officeart/2009/3/layout/HorizontalOrganizationChart#1"/>
    <dgm:cxn modelId="{61A8E634-1939-460B-8851-240307D4656B}" type="presParOf" srcId="{C6C16470-462E-4041-B9CE-98A07BDA6D6E}" destId="{260A30B4-D548-48FE-82FB-DB7346329259}" srcOrd="5" destOrd="0" presId="urn:microsoft.com/office/officeart/2009/3/layout/HorizontalOrganizationChart#1"/>
    <dgm:cxn modelId="{C634CD98-5419-49C8-A8BB-4A793CCCD1BD}" type="presParOf" srcId="{260A30B4-D548-48FE-82FB-DB7346329259}" destId="{591F4D9B-3B28-4E4C-9F28-B1C8AEF87C85}" srcOrd="0" destOrd="0" presId="urn:microsoft.com/office/officeart/2009/3/layout/HorizontalOrganizationChart#1"/>
    <dgm:cxn modelId="{5A4AEDEA-FE7D-4060-97AC-5513E53B3FFA}" type="presParOf" srcId="{591F4D9B-3B28-4E4C-9F28-B1C8AEF87C85}" destId="{CF7ED4B2-CDF5-470D-AD5A-FAD45259606F}" srcOrd="0" destOrd="0" presId="urn:microsoft.com/office/officeart/2009/3/layout/HorizontalOrganizationChart#1"/>
    <dgm:cxn modelId="{F9CAB1A1-2F8A-4F91-A027-D7B460F091C4}" type="presParOf" srcId="{591F4D9B-3B28-4E4C-9F28-B1C8AEF87C85}" destId="{241E6ADE-88A4-49CA-9A1B-34D68D0ED0DC}" srcOrd="1" destOrd="0" presId="urn:microsoft.com/office/officeart/2009/3/layout/HorizontalOrganizationChart#1"/>
    <dgm:cxn modelId="{D1A394DA-5D56-42A2-9D7F-BDD5B268AAEE}" type="presParOf" srcId="{260A30B4-D548-48FE-82FB-DB7346329259}" destId="{1AE2E696-E4F1-4F1F-91E2-0666DDE5F574}" srcOrd="1" destOrd="0" presId="urn:microsoft.com/office/officeart/2009/3/layout/HorizontalOrganizationChart#1"/>
    <dgm:cxn modelId="{0159FB59-430D-42D6-A506-8CD8BF9A35BE}" type="presParOf" srcId="{260A30B4-D548-48FE-82FB-DB7346329259}" destId="{98CE8EC4-AB5B-4577-967E-20322E0B17BB}" srcOrd="2" destOrd="0" presId="urn:microsoft.com/office/officeart/2009/3/layout/HorizontalOrganizationChart#1"/>
    <dgm:cxn modelId="{3BF7F0D1-4417-434C-8653-C92606576C65}" type="presParOf" srcId="{C6C16470-462E-4041-B9CE-98A07BDA6D6E}" destId="{FA194689-A22E-4359-B428-03731994B722}" srcOrd="6" destOrd="0" presId="urn:microsoft.com/office/officeart/2009/3/layout/HorizontalOrganizationChart#1"/>
    <dgm:cxn modelId="{94A3E5FD-FA8C-47D5-8179-1E9A55AB669A}" type="presParOf" srcId="{C6C16470-462E-4041-B9CE-98A07BDA6D6E}" destId="{487E3932-5717-45BD-A8B7-788579092DC3}" srcOrd="7" destOrd="0" presId="urn:microsoft.com/office/officeart/2009/3/layout/HorizontalOrganizationChart#1"/>
    <dgm:cxn modelId="{CACB1B99-6357-4A29-BDF5-8EAF0BF20E65}" type="presParOf" srcId="{487E3932-5717-45BD-A8B7-788579092DC3}" destId="{6EAD15CF-6372-452D-9CC3-6982469BDC52}" srcOrd="0" destOrd="0" presId="urn:microsoft.com/office/officeart/2009/3/layout/HorizontalOrganizationChart#1"/>
    <dgm:cxn modelId="{B787680A-B197-4EDD-9A86-862EEFF2C323}" type="presParOf" srcId="{6EAD15CF-6372-452D-9CC3-6982469BDC52}" destId="{77D6F297-809B-437D-93CB-2050912627F4}" srcOrd="0" destOrd="0" presId="urn:microsoft.com/office/officeart/2009/3/layout/HorizontalOrganizationChart#1"/>
    <dgm:cxn modelId="{8C8506BB-BA58-42C9-ABDD-BC5D907D42F9}" type="presParOf" srcId="{6EAD15CF-6372-452D-9CC3-6982469BDC52}" destId="{ED4255E1-43FE-413E-8758-C3764D6F3EEE}" srcOrd="1" destOrd="0" presId="urn:microsoft.com/office/officeart/2009/3/layout/HorizontalOrganizationChart#1"/>
    <dgm:cxn modelId="{A233E776-23A7-4B7E-A93C-FB122735774B}" type="presParOf" srcId="{487E3932-5717-45BD-A8B7-788579092DC3}" destId="{0E7CCC5E-B976-4E3E-842D-2C740CFCFC33}" srcOrd="1" destOrd="0" presId="urn:microsoft.com/office/officeart/2009/3/layout/HorizontalOrganizationChart#1"/>
    <dgm:cxn modelId="{6425066D-FE73-4E53-AD02-7244C84158D7}" type="presParOf" srcId="{487E3932-5717-45BD-A8B7-788579092DC3}" destId="{BAA16F0B-B720-4C01-84EC-D37B795795F4}" srcOrd="2" destOrd="0" presId="urn:microsoft.com/office/officeart/2009/3/layout/HorizontalOrganizationChart#1"/>
    <dgm:cxn modelId="{6685388F-37B5-4844-8C12-F3A01A73E17B}" type="presParOf" srcId="{C6C16470-462E-4041-B9CE-98A07BDA6D6E}" destId="{EDDD9904-837A-4488-99A7-6EE94A847580}" srcOrd="8" destOrd="0" presId="urn:microsoft.com/office/officeart/2009/3/layout/HorizontalOrganizationChart#1"/>
    <dgm:cxn modelId="{200C0AB3-76B6-4F84-8C11-F2FCA3418168}" type="presParOf" srcId="{C6C16470-462E-4041-B9CE-98A07BDA6D6E}" destId="{9DA79906-6947-4A11-8104-00F0CB6F2335}" srcOrd="9" destOrd="0" presId="urn:microsoft.com/office/officeart/2009/3/layout/HorizontalOrganizationChart#1"/>
    <dgm:cxn modelId="{9C91EDAB-549C-41F2-A46C-DB0AB2973106}" type="presParOf" srcId="{9DA79906-6947-4A11-8104-00F0CB6F2335}" destId="{3F0DB830-F950-42FD-9C64-9FEDB467CADA}" srcOrd="0" destOrd="0" presId="urn:microsoft.com/office/officeart/2009/3/layout/HorizontalOrganizationChart#1"/>
    <dgm:cxn modelId="{0B8CC54F-F80A-4C10-B0FD-CA71E0BA7C0D}" type="presParOf" srcId="{3F0DB830-F950-42FD-9C64-9FEDB467CADA}" destId="{494A1322-720A-41C4-9335-21C963175E8B}" srcOrd="0" destOrd="0" presId="urn:microsoft.com/office/officeart/2009/3/layout/HorizontalOrganizationChart#1"/>
    <dgm:cxn modelId="{93961679-1E38-4610-A1DF-719A211301E3}" type="presParOf" srcId="{3F0DB830-F950-42FD-9C64-9FEDB467CADA}" destId="{7ED8D2AC-50CC-48AB-8376-C10BA4276E66}" srcOrd="1" destOrd="0" presId="urn:microsoft.com/office/officeart/2009/3/layout/HorizontalOrganizationChart#1"/>
    <dgm:cxn modelId="{9D403DF0-E4E7-4A33-96F1-44DEFA8F5841}" type="presParOf" srcId="{9DA79906-6947-4A11-8104-00F0CB6F2335}" destId="{845DF5CD-7755-4BAF-BD0F-C38EEDF320D2}" srcOrd="1" destOrd="0" presId="urn:microsoft.com/office/officeart/2009/3/layout/HorizontalOrganizationChart#1"/>
    <dgm:cxn modelId="{7DDD36E3-857C-43E2-96EF-7B2EBD7BFA57}" type="presParOf" srcId="{9DA79906-6947-4A11-8104-00F0CB6F2335}" destId="{490F0CDD-DD81-4EF4-8D33-B05E8771EB27}" srcOrd="2" destOrd="0" presId="urn:microsoft.com/office/officeart/2009/3/layout/HorizontalOrganizationChart#1"/>
    <dgm:cxn modelId="{85FF284C-EA59-40F8-884E-9798FE998B18}" type="presParOf" srcId="{C6C16470-462E-4041-B9CE-98A07BDA6D6E}" destId="{844B8B05-C9F5-40C8-95E2-74D3F5BB3EDF}" srcOrd="10" destOrd="0" presId="urn:microsoft.com/office/officeart/2009/3/layout/HorizontalOrganizationChart#1"/>
    <dgm:cxn modelId="{14A469F5-502F-4A15-8EFE-18B91C00182F}" type="presParOf" srcId="{C6C16470-462E-4041-B9CE-98A07BDA6D6E}" destId="{F99DEA1B-BCDF-478E-9229-BC6F1D77A86C}" srcOrd="11" destOrd="0" presId="urn:microsoft.com/office/officeart/2009/3/layout/HorizontalOrganizationChart#1"/>
    <dgm:cxn modelId="{716979DE-0613-4E44-83E2-B242EC0CEBC4}" type="presParOf" srcId="{F99DEA1B-BCDF-478E-9229-BC6F1D77A86C}" destId="{46CD1ED1-8A74-4F56-9AD4-3E4FDD3275A2}" srcOrd="0" destOrd="0" presId="urn:microsoft.com/office/officeart/2009/3/layout/HorizontalOrganizationChart#1"/>
    <dgm:cxn modelId="{95B78A90-8E73-4805-A87B-031C2951549D}" type="presParOf" srcId="{46CD1ED1-8A74-4F56-9AD4-3E4FDD3275A2}" destId="{6A4610F0-FFFD-4782-B93B-629C2F81352A}" srcOrd="0" destOrd="0" presId="urn:microsoft.com/office/officeart/2009/3/layout/HorizontalOrganizationChart#1"/>
    <dgm:cxn modelId="{45835C68-6730-4F47-9F01-AC97BD3311B9}" type="presParOf" srcId="{46CD1ED1-8A74-4F56-9AD4-3E4FDD3275A2}" destId="{A1891503-D60C-4197-9240-B88F291BCECC}" srcOrd="1" destOrd="0" presId="urn:microsoft.com/office/officeart/2009/3/layout/HorizontalOrganizationChart#1"/>
    <dgm:cxn modelId="{E55713ED-5D1C-473A-9A19-53B626DFA0CF}" type="presParOf" srcId="{F99DEA1B-BCDF-478E-9229-BC6F1D77A86C}" destId="{BD80E1E8-1936-4691-876D-84C1E9D2C46E}" srcOrd="1" destOrd="0" presId="urn:microsoft.com/office/officeart/2009/3/layout/HorizontalOrganizationChart#1"/>
    <dgm:cxn modelId="{F62104B9-9ED2-4613-81A6-93C8970D9F81}" type="presParOf" srcId="{F99DEA1B-BCDF-478E-9229-BC6F1D77A86C}" destId="{2CB22976-41F6-458D-95C0-88D5620D22AE}" srcOrd="2" destOrd="0" presId="urn:microsoft.com/office/officeart/2009/3/layout/HorizontalOrganizationChart#1"/>
    <dgm:cxn modelId="{596AE28A-EB80-4DEE-AB86-61349A61A877}" type="presParOf" srcId="{BC25381E-1583-4292-A8DC-1E94F2F89FCD}" destId="{CAAAEADE-E046-4150-8EF9-49004FEAAD79}" srcOrd="2" destOrd="0" presId="urn:microsoft.com/office/officeart/2009/3/layout/HorizontalOrganizationChart#1"/>
    <dgm:cxn modelId="{E57C5154-E7A5-4CEC-898F-89751D51202D}" type="presParOf" srcId="{CAAAEADE-E046-4150-8EF9-49004FEAAD79}" destId="{3565F6DE-0F8D-4B23-A4B1-335ACECFA97F}" srcOrd="0" destOrd="0" presId="urn:microsoft.com/office/officeart/2009/3/layout/HorizontalOrganizationChart#1"/>
    <dgm:cxn modelId="{F3804BD9-96F8-40A9-AC00-B5F2911B2B70}" type="presParOf" srcId="{CAAAEADE-E046-4150-8EF9-49004FEAAD79}" destId="{4E2D3DB8-00F4-4BEF-93CB-9140BB079957}" srcOrd="1" destOrd="0" presId="urn:microsoft.com/office/officeart/2009/3/layout/HorizontalOrganizationChart#1"/>
    <dgm:cxn modelId="{482979E1-B8FA-4702-95D1-E8FF2DB3AB75}" type="presParOf" srcId="{4E2D3DB8-00F4-4BEF-93CB-9140BB079957}" destId="{744DF1EB-0DBA-436A-8B20-F05138764F08}" srcOrd="0" destOrd="0" presId="urn:microsoft.com/office/officeart/2009/3/layout/HorizontalOrganizationChart#1"/>
    <dgm:cxn modelId="{DE767691-EA0A-4521-98E1-B727662DC286}" type="presParOf" srcId="{744DF1EB-0DBA-436A-8B20-F05138764F08}" destId="{46A5A490-20A2-4839-B12F-259F9EADAA6F}" srcOrd="0" destOrd="0" presId="urn:microsoft.com/office/officeart/2009/3/layout/HorizontalOrganizationChart#1"/>
    <dgm:cxn modelId="{1E4B8C09-553C-407B-A209-EA391D3B4EE1}" type="presParOf" srcId="{744DF1EB-0DBA-436A-8B20-F05138764F08}" destId="{6F4ECDBB-980E-4EB5-AA97-F473CBD114B8}" srcOrd="1" destOrd="0" presId="urn:microsoft.com/office/officeart/2009/3/layout/HorizontalOrganizationChart#1"/>
    <dgm:cxn modelId="{0AF8B45F-4777-487C-B6A7-B63C376BD69D}" type="presParOf" srcId="{4E2D3DB8-00F4-4BEF-93CB-9140BB079957}" destId="{2A9D0406-9E43-4AF9-B93F-2A861F5F8F4F}" srcOrd="1" destOrd="0" presId="urn:microsoft.com/office/officeart/2009/3/layout/HorizontalOrganizationChart#1"/>
    <dgm:cxn modelId="{FBF5D337-F613-4C16-A83F-E1F90C595CA9}" type="presParOf" srcId="{4E2D3DB8-00F4-4BEF-93CB-9140BB079957}" destId="{5506C0D6-97AA-4A25-BCCC-D2E5BF00CFB0}"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1307082" y="2921117"/>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4441402" y="4676010"/>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4441402" y="4803352"/>
          <a:ext cx="1828353" cy="982739"/>
        </a:xfrm>
        <a:custGeom>
          <a:avLst/>
          <a:gdLst/>
          <a:ahLst/>
          <a:cxnLst/>
          <a:rect l="0" t="0" r="0" b="0"/>
          <a:pathLst>
            <a:path>
              <a:moveTo>
                <a:pt x="0" y="0"/>
              </a:moveTo>
              <a:lnTo>
                <a:pt x="1697756" y="0"/>
              </a:lnTo>
              <a:lnTo>
                <a:pt x="1697756" y="982739"/>
              </a:lnTo>
              <a:lnTo>
                <a:pt x="1828353" y="982739"/>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4441402" y="4803352"/>
          <a:ext cx="1828353" cy="421174"/>
        </a:xfrm>
        <a:custGeom>
          <a:avLst/>
          <a:gdLst/>
          <a:ahLst/>
          <a:cxnLst/>
          <a:rect l="0" t="0" r="0" b="0"/>
          <a:pathLst>
            <a:path>
              <a:moveTo>
                <a:pt x="0" y="0"/>
              </a:moveTo>
              <a:lnTo>
                <a:pt x="1697756" y="0"/>
              </a:lnTo>
              <a:lnTo>
                <a:pt x="1697756" y="421174"/>
              </a:lnTo>
              <a:lnTo>
                <a:pt x="1828353" y="4211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575722" y="4662961"/>
          <a:ext cx="261193" cy="280782"/>
        </a:xfrm>
        <a:custGeom>
          <a:avLst/>
          <a:gdLst/>
          <a:ahLst/>
          <a:cxnLst/>
          <a:rect l="0" t="0" r="0" b="0"/>
          <a:pathLst>
            <a:path>
              <a:moveTo>
                <a:pt x="0" y="0"/>
              </a:moveTo>
              <a:lnTo>
                <a:pt x="130596" y="0"/>
              </a:lnTo>
              <a:lnTo>
                <a:pt x="130596" y="280782"/>
              </a:lnTo>
              <a:lnTo>
                <a:pt x="261193" y="28078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575722" y="4382178"/>
          <a:ext cx="261193" cy="280782"/>
        </a:xfrm>
        <a:custGeom>
          <a:avLst/>
          <a:gdLst/>
          <a:ahLst/>
          <a:cxnLst/>
          <a:rect l="0" t="0" r="0" b="0"/>
          <a:pathLst>
            <a:path>
              <a:moveTo>
                <a:pt x="0" y="280782"/>
              </a:moveTo>
              <a:lnTo>
                <a:pt x="130596" y="280782"/>
              </a:lnTo>
              <a:lnTo>
                <a:pt x="130596" y="0"/>
              </a:lnTo>
              <a:lnTo>
                <a:pt x="2611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4441402" y="4662961"/>
          <a:ext cx="1828353" cy="140391"/>
        </a:xfrm>
        <a:custGeom>
          <a:avLst/>
          <a:gdLst/>
          <a:ahLst/>
          <a:cxnLst/>
          <a:rect l="0" t="0" r="0" b="0"/>
          <a:pathLst>
            <a:path>
              <a:moveTo>
                <a:pt x="0" y="140391"/>
              </a:moveTo>
              <a:lnTo>
                <a:pt x="1697756" y="140391"/>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575722" y="3774893"/>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4441402" y="3820613"/>
          <a:ext cx="1828353" cy="982739"/>
        </a:xfrm>
        <a:custGeom>
          <a:avLst/>
          <a:gdLst/>
          <a:ahLst/>
          <a:cxnLst/>
          <a:rect l="0" t="0" r="0" b="0"/>
          <a:pathLst>
            <a:path>
              <a:moveTo>
                <a:pt x="0" y="982739"/>
              </a:moveTo>
              <a:lnTo>
                <a:pt x="1697756" y="982739"/>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1307082" y="3048460"/>
          <a:ext cx="1828353" cy="1754892"/>
        </a:xfrm>
        <a:custGeom>
          <a:avLst/>
          <a:gdLst/>
          <a:ahLst/>
          <a:cxnLst/>
          <a:rect l="0" t="0" r="0" b="0"/>
          <a:pathLst>
            <a:path>
              <a:moveTo>
                <a:pt x="0" y="0"/>
              </a:moveTo>
              <a:lnTo>
                <a:pt x="1697756" y="0"/>
              </a:lnTo>
              <a:lnTo>
                <a:pt x="1697756" y="1754892"/>
              </a:lnTo>
              <a:lnTo>
                <a:pt x="1828353" y="175489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4441402" y="2850921"/>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575722" y="3213327"/>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4441402" y="2978264"/>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4441402" y="2697481"/>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1307082" y="2932544"/>
          <a:ext cx="1828353" cy="91440"/>
        </a:xfrm>
        <a:custGeom>
          <a:avLst/>
          <a:gdLst/>
          <a:ahLst/>
          <a:cxnLst/>
          <a:rect l="0" t="0" r="0" b="0"/>
          <a:pathLst>
            <a:path>
              <a:moveTo>
                <a:pt x="0" y="115915"/>
              </a:moveTo>
              <a:lnTo>
                <a:pt x="1697756" y="115915"/>
              </a:lnTo>
              <a:lnTo>
                <a:pt x="1697756" y="45720"/>
              </a:lnTo>
              <a:lnTo>
                <a:pt x="1828353"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4441402" y="1166224"/>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575722" y="2090196"/>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4441402" y="1293567"/>
          <a:ext cx="1828353" cy="842348"/>
        </a:xfrm>
        <a:custGeom>
          <a:avLst/>
          <a:gdLst/>
          <a:ahLst/>
          <a:cxnLst/>
          <a:rect l="0" t="0" r="0" b="0"/>
          <a:pathLst>
            <a:path>
              <a:moveTo>
                <a:pt x="0" y="0"/>
              </a:moveTo>
              <a:lnTo>
                <a:pt x="1697756" y="0"/>
              </a:lnTo>
              <a:lnTo>
                <a:pt x="1697756" y="842348"/>
              </a:lnTo>
              <a:lnTo>
                <a:pt x="1828353" y="84234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4441402" y="1293567"/>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4441402" y="1012784"/>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4441402" y="451219"/>
          <a:ext cx="1828353" cy="842348"/>
        </a:xfrm>
        <a:custGeom>
          <a:avLst/>
          <a:gdLst/>
          <a:ahLst/>
          <a:cxnLst/>
          <a:rect l="0" t="0" r="0" b="0"/>
          <a:pathLst>
            <a:path>
              <a:moveTo>
                <a:pt x="0" y="842348"/>
              </a:moveTo>
              <a:lnTo>
                <a:pt x="1697756" y="842348"/>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1307082" y="1293567"/>
          <a:ext cx="1828353" cy="1754892"/>
        </a:xfrm>
        <a:custGeom>
          <a:avLst/>
          <a:gdLst/>
          <a:ahLst/>
          <a:cxnLst/>
          <a:rect l="0" t="0" r="0" b="0"/>
          <a:pathLst>
            <a:path>
              <a:moveTo>
                <a:pt x="0" y="1754892"/>
              </a:moveTo>
              <a:lnTo>
                <a:pt x="1697756" y="1754892"/>
              </a:lnTo>
              <a:lnTo>
                <a:pt x="1697756" y="0"/>
              </a:lnTo>
              <a:lnTo>
                <a:pt x="1828353"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116" y="2849300"/>
          <a:ext cx="1305966" cy="398319"/>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Collection</a:t>
          </a:r>
          <a:endParaRPr lang="zh-CN" altLang="en-US" sz="1200" kern="1200">
            <a:latin typeface="等线" panose="02010600030101010101" pitchFamily="2" charset="-122"/>
            <a:ea typeface="等线" panose="02010600030101010101" pitchFamily="2" charset="-122"/>
          </a:endParaRPr>
        </a:p>
      </dsp:txBody>
      <dsp:txXfrm>
        <a:off x="1116" y="2849300"/>
        <a:ext cx="1305966" cy="398319"/>
      </dsp:txXfrm>
    </dsp:sp>
    <dsp:sp modelId="{B7515707-19EE-488B-9631-C76FEF0329A8}">
      <dsp:nvSpPr>
        <dsp:cNvPr id="0" name=""/>
        <dsp:cNvSpPr/>
      </dsp:nvSpPr>
      <dsp:spPr>
        <a:xfrm>
          <a:off x="3135436" y="109440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List</a:t>
          </a:r>
          <a:endParaRPr lang="zh-CN" altLang="en-US" sz="1200" kern="1200">
            <a:latin typeface="等线" panose="02010600030101010101" pitchFamily="2" charset="-122"/>
            <a:ea typeface="等线" panose="02010600030101010101" pitchFamily="2" charset="-122"/>
          </a:endParaRPr>
        </a:p>
      </dsp:txBody>
      <dsp:txXfrm>
        <a:off x="3135436" y="1094407"/>
        <a:ext cx="1305966" cy="398319"/>
      </dsp:txXfrm>
    </dsp:sp>
    <dsp:sp modelId="{129634B6-7A67-4F8D-A2C2-3B74A04B848D}">
      <dsp:nvSpPr>
        <dsp:cNvPr id="0" name=""/>
        <dsp:cNvSpPr/>
      </dsp:nvSpPr>
      <dsp:spPr>
        <a:xfrm>
          <a:off x="6269756" y="252059"/>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err="1">
              <a:latin typeface="等线" panose="02010600030101010101" pitchFamily="2" charset="-122"/>
              <a:ea typeface="等线" panose="02010600030101010101" pitchFamily="2" charset="-122"/>
            </a:rPr>
            <a:t>ArrayList</a:t>
          </a:r>
          <a:endParaRPr lang="zh-CN" altLang="en-US" sz="1200" kern="1200">
            <a:latin typeface="等线" panose="02010600030101010101" pitchFamily="2" charset="-122"/>
            <a:ea typeface="等线" panose="02010600030101010101" pitchFamily="2" charset="-122"/>
          </a:endParaRPr>
        </a:p>
      </dsp:txBody>
      <dsp:txXfrm>
        <a:off x="6269756" y="252059"/>
        <a:ext cx="1305966" cy="398319"/>
      </dsp:txXfrm>
    </dsp:sp>
    <dsp:sp modelId="{94611532-CB92-475F-95AD-2930C27C6F8E}">
      <dsp:nvSpPr>
        <dsp:cNvPr id="0" name=""/>
        <dsp:cNvSpPr/>
      </dsp:nvSpPr>
      <dsp:spPr>
        <a:xfrm>
          <a:off x="626975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LinkedList</a:t>
          </a:r>
          <a:endParaRPr lang="zh-CN" altLang="en-US" sz="1200" kern="1200">
            <a:latin typeface="等线" panose="02010600030101010101" pitchFamily="2" charset="-122"/>
            <a:ea typeface="等线" panose="02010600030101010101" pitchFamily="2" charset="-122"/>
          </a:endParaRPr>
        </a:p>
      </dsp:txBody>
      <dsp:txXfrm>
        <a:off x="6269756" y="813624"/>
        <a:ext cx="1305966" cy="398319"/>
      </dsp:txXfrm>
    </dsp:sp>
    <dsp:sp modelId="{3FEF24FD-B041-438F-9D55-BD1EA43C4428}">
      <dsp:nvSpPr>
        <dsp:cNvPr id="0" name=""/>
        <dsp:cNvSpPr/>
      </dsp:nvSpPr>
      <dsp:spPr>
        <a:xfrm>
          <a:off x="6269756" y="137519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err="1">
              <a:latin typeface="等线" panose="02010600030101010101" pitchFamily="2" charset="-122"/>
              <a:ea typeface="等线" panose="02010600030101010101" pitchFamily="2" charset="-122"/>
            </a:rPr>
            <a:t>SubList</a:t>
          </a:r>
          <a:endParaRPr lang="zh-CN" altLang="en-US" sz="1200" kern="1200">
            <a:latin typeface="等线" panose="02010600030101010101" pitchFamily="2" charset="-122"/>
            <a:ea typeface="等线" panose="02010600030101010101" pitchFamily="2" charset="-122"/>
          </a:endParaRPr>
        </a:p>
      </dsp:txBody>
      <dsp:txXfrm>
        <a:off x="6269756" y="1375190"/>
        <a:ext cx="1305966" cy="398319"/>
      </dsp:txXfrm>
    </dsp:sp>
    <dsp:sp modelId="{5C3927F8-8C24-4AE8-95E1-B078E86AA6E1}">
      <dsp:nvSpPr>
        <dsp:cNvPr id="0" name=""/>
        <dsp:cNvSpPr/>
      </dsp:nvSpPr>
      <dsp:spPr>
        <a:xfrm>
          <a:off x="6269756" y="1936756"/>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Vector</a:t>
          </a:r>
          <a:endParaRPr lang="zh-CN" altLang="en-US" sz="1200" kern="1200">
            <a:latin typeface="等线" panose="02010600030101010101" pitchFamily="2" charset="-122"/>
            <a:ea typeface="等线" panose="02010600030101010101" pitchFamily="2" charset="-122"/>
          </a:endParaRPr>
        </a:p>
      </dsp:txBody>
      <dsp:txXfrm>
        <a:off x="6269756" y="1936756"/>
        <a:ext cx="1305966" cy="398319"/>
      </dsp:txXfrm>
    </dsp:sp>
    <dsp:sp modelId="{EE45C7BA-93E5-480D-86D7-B36F8A62A0A2}">
      <dsp:nvSpPr>
        <dsp:cNvPr id="0" name=""/>
        <dsp:cNvSpPr/>
      </dsp:nvSpPr>
      <dsp:spPr>
        <a:xfrm>
          <a:off x="7836916" y="1936756"/>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Stack</a:t>
          </a:r>
          <a:endParaRPr lang="zh-CN" altLang="en-US" sz="1200" kern="1200">
            <a:latin typeface="等线" panose="02010600030101010101" pitchFamily="2" charset="-122"/>
            <a:ea typeface="等线" panose="02010600030101010101" pitchFamily="2" charset="-122"/>
          </a:endParaRPr>
        </a:p>
      </dsp:txBody>
      <dsp:txXfrm>
        <a:off x="7836916" y="1936756"/>
        <a:ext cx="1305966" cy="398319"/>
      </dsp:txXfrm>
    </dsp:sp>
    <dsp:sp modelId="{AB621ED9-F694-4F64-B40A-A47D0C34BCA3}">
      <dsp:nvSpPr>
        <dsp:cNvPr id="0" name=""/>
        <dsp:cNvSpPr/>
      </dsp:nvSpPr>
      <dsp:spPr>
        <a:xfrm>
          <a:off x="470259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err="1">
              <a:latin typeface="等线" panose="02010600030101010101" pitchFamily="2" charset="-122"/>
              <a:ea typeface="等线" panose="02010600030101010101" pitchFamily="2" charset="-122"/>
            </a:rPr>
            <a:t>AbstractList</a:t>
          </a:r>
          <a:endParaRPr lang="zh-CN" altLang="en-US" sz="1200" kern="1200">
            <a:latin typeface="等线" panose="02010600030101010101" pitchFamily="2" charset="-122"/>
            <a:ea typeface="等线" panose="02010600030101010101" pitchFamily="2" charset="-122"/>
          </a:endParaRPr>
        </a:p>
      </dsp:txBody>
      <dsp:txXfrm>
        <a:off x="4702596" y="813624"/>
        <a:ext cx="1305966" cy="398319"/>
      </dsp:txXfrm>
    </dsp:sp>
    <dsp:sp modelId="{A277647F-4561-45D8-98FA-F3F3EC82BD22}">
      <dsp:nvSpPr>
        <dsp:cNvPr id="0" name=""/>
        <dsp:cNvSpPr/>
      </dsp:nvSpPr>
      <dsp:spPr>
        <a:xfrm>
          <a:off x="3135436" y="2779104"/>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Queue</a:t>
          </a:r>
          <a:endParaRPr lang="zh-CN" altLang="en-US" sz="1200" kern="1200">
            <a:latin typeface="等线" panose="02010600030101010101" pitchFamily="2" charset="-122"/>
            <a:ea typeface="等线" panose="02010600030101010101" pitchFamily="2" charset="-122"/>
          </a:endParaRPr>
        </a:p>
      </dsp:txBody>
      <dsp:txXfrm>
        <a:off x="3135436" y="2779104"/>
        <a:ext cx="1305966" cy="398319"/>
      </dsp:txXfrm>
    </dsp:sp>
    <dsp:sp modelId="{EDEA6F5F-A07E-4339-8CBE-BED11944A4D5}">
      <dsp:nvSpPr>
        <dsp:cNvPr id="0" name=""/>
        <dsp:cNvSpPr/>
      </dsp:nvSpPr>
      <dsp:spPr>
        <a:xfrm>
          <a:off x="626975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err="1">
              <a:latin typeface="等线" panose="02010600030101010101" pitchFamily="2" charset="-122"/>
              <a:ea typeface="等线" panose="02010600030101010101" pitchFamily="2" charset="-122"/>
            </a:rPr>
            <a:t>PriorityQueue</a:t>
          </a:r>
          <a:endParaRPr lang="zh-CN" altLang="en-US" sz="1200" kern="1200">
            <a:latin typeface="等线" panose="02010600030101010101" pitchFamily="2" charset="-122"/>
            <a:ea typeface="等线" panose="02010600030101010101" pitchFamily="2" charset="-122"/>
          </a:endParaRPr>
        </a:p>
      </dsp:txBody>
      <dsp:txXfrm>
        <a:off x="6269756" y="2498321"/>
        <a:ext cx="1305966" cy="398319"/>
      </dsp:txXfrm>
    </dsp:sp>
    <dsp:sp modelId="{66A10FAF-0103-4C5F-95ED-A33EE4E62C61}">
      <dsp:nvSpPr>
        <dsp:cNvPr id="0" name=""/>
        <dsp:cNvSpPr/>
      </dsp:nvSpPr>
      <dsp:spPr>
        <a:xfrm>
          <a:off x="6269756" y="305988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Deque</a:t>
          </a:r>
          <a:endParaRPr lang="zh-CN" altLang="en-US" sz="1200" kern="1200">
            <a:latin typeface="等线" panose="02010600030101010101" pitchFamily="2" charset="-122"/>
            <a:ea typeface="等线" panose="02010600030101010101" pitchFamily="2" charset="-122"/>
          </a:endParaRPr>
        </a:p>
      </dsp:txBody>
      <dsp:txXfrm>
        <a:off x="6269756" y="3059887"/>
        <a:ext cx="1305966" cy="398319"/>
      </dsp:txXfrm>
    </dsp:sp>
    <dsp:sp modelId="{2841A8FF-70D1-4189-99E3-D5417CDA0FA6}">
      <dsp:nvSpPr>
        <dsp:cNvPr id="0" name=""/>
        <dsp:cNvSpPr/>
      </dsp:nvSpPr>
      <dsp:spPr>
        <a:xfrm>
          <a:off x="7836916" y="3059887"/>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err="1">
              <a:latin typeface="等线" panose="02010600030101010101" pitchFamily="2" charset="-122"/>
              <a:ea typeface="等线" panose="02010600030101010101" pitchFamily="2" charset="-122"/>
            </a:rPr>
            <a:t>ArrayDeque</a:t>
          </a:r>
          <a:endParaRPr lang="zh-CN" altLang="en-US" sz="1200" kern="1200">
            <a:latin typeface="等线" panose="02010600030101010101" pitchFamily="2" charset="-122"/>
            <a:ea typeface="等线" panose="02010600030101010101" pitchFamily="2" charset="-122"/>
          </a:endParaRPr>
        </a:p>
      </dsp:txBody>
      <dsp:txXfrm>
        <a:off x="7836916" y="3059887"/>
        <a:ext cx="1305966" cy="398319"/>
      </dsp:txXfrm>
    </dsp:sp>
    <dsp:sp modelId="{582DE969-DBAC-45E1-A772-8AC5CD9A03CD}">
      <dsp:nvSpPr>
        <dsp:cNvPr id="0" name=""/>
        <dsp:cNvSpPr/>
      </dsp:nvSpPr>
      <dsp:spPr>
        <a:xfrm>
          <a:off x="470259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err="1">
              <a:latin typeface="等线" panose="02010600030101010101" pitchFamily="2" charset="-122"/>
              <a:ea typeface="等线" panose="02010600030101010101" pitchFamily="2" charset="-122"/>
            </a:rPr>
            <a:t>AbstractQueue</a:t>
          </a:r>
          <a:endParaRPr lang="zh-CN" altLang="en-US" sz="1200" kern="1200">
            <a:latin typeface="等线" panose="02010600030101010101" pitchFamily="2" charset="-122"/>
            <a:ea typeface="等线" panose="02010600030101010101" pitchFamily="2" charset="-122"/>
          </a:endParaRPr>
        </a:p>
      </dsp:txBody>
      <dsp:txXfrm>
        <a:off x="4702596" y="2498321"/>
        <a:ext cx="1305966" cy="398319"/>
      </dsp:txXfrm>
    </dsp:sp>
    <dsp:sp modelId="{C1767CF8-1538-4BE0-8F6D-D67A51FCFB7A}">
      <dsp:nvSpPr>
        <dsp:cNvPr id="0" name=""/>
        <dsp:cNvSpPr/>
      </dsp:nvSpPr>
      <dsp:spPr>
        <a:xfrm>
          <a:off x="3135436" y="4604193"/>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a:latin typeface="等线" panose="02010600030101010101" pitchFamily="2" charset="-122"/>
              <a:ea typeface="等线" panose="02010600030101010101" pitchFamily="2" charset="-122"/>
            </a:rPr>
            <a:t>Set</a:t>
          </a:r>
          <a:endParaRPr lang="zh-CN" altLang="en-US" sz="1200" kern="1200">
            <a:latin typeface="等线" panose="02010600030101010101" pitchFamily="2" charset="-122"/>
            <a:ea typeface="等线" panose="02010600030101010101" pitchFamily="2" charset="-122"/>
          </a:endParaRPr>
        </a:p>
      </dsp:txBody>
      <dsp:txXfrm>
        <a:off x="3135436" y="4604193"/>
        <a:ext cx="1305966" cy="398319"/>
      </dsp:txXfrm>
    </dsp:sp>
    <dsp:sp modelId="{D9212884-0004-4CC0-A961-7C912EEB7221}">
      <dsp:nvSpPr>
        <dsp:cNvPr id="0" name=""/>
        <dsp:cNvSpPr/>
      </dsp:nvSpPr>
      <dsp:spPr>
        <a:xfrm>
          <a:off x="6269756" y="3621453"/>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err="1">
              <a:latin typeface="等线" panose="02010600030101010101" pitchFamily="2" charset="-122"/>
              <a:ea typeface="等线" panose="02010600030101010101" pitchFamily="2" charset="-122"/>
            </a:rPr>
            <a:t>HashSet</a:t>
          </a:r>
          <a:endParaRPr lang="zh-CN" altLang="en-US" sz="1200" b="0" kern="1200">
            <a:latin typeface="等线" panose="02010600030101010101" pitchFamily="2" charset="-122"/>
            <a:ea typeface="等线" panose="02010600030101010101" pitchFamily="2" charset="-122"/>
          </a:endParaRPr>
        </a:p>
      </dsp:txBody>
      <dsp:txXfrm>
        <a:off x="6269756" y="3621453"/>
        <a:ext cx="1305966" cy="398319"/>
      </dsp:txXfrm>
    </dsp:sp>
    <dsp:sp modelId="{1638F524-969C-4147-9211-0EDD267290FA}">
      <dsp:nvSpPr>
        <dsp:cNvPr id="0" name=""/>
        <dsp:cNvSpPr/>
      </dsp:nvSpPr>
      <dsp:spPr>
        <a:xfrm>
          <a:off x="7836916" y="3621453"/>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err="1">
              <a:latin typeface="等线" panose="02010600030101010101" pitchFamily="2" charset="-122"/>
              <a:ea typeface="等线" panose="02010600030101010101" pitchFamily="2" charset="-122"/>
            </a:rPr>
            <a:t>LinkedHashSet</a:t>
          </a:r>
          <a:endParaRPr lang="zh-CN" altLang="en-US" sz="1200" b="0" kern="1200">
            <a:latin typeface="等线" panose="02010600030101010101" pitchFamily="2" charset="-122"/>
            <a:ea typeface="等线" panose="02010600030101010101" pitchFamily="2" charset="-122"/>
          </a:endParaRPr>
        </a:p>
      </dsp:txBody>
      <dsp:txXfrm>
        <a:off x="7836916" y="3621453"/>
        <a:ext cx="1305966" cy="398319"/>
      </dsp:txXfrm>
    </dsp:sp>
    <dsp:sp modelId="{C01F5303-3E23-4D05-8190-C09163A9016A}">
      <dsp:nvSpPr>
        <dsp:cNvPr id="0" name=""/>
        <dsp:cNvSpPr/>
      </dsp:nvSpPr>
      <dsp:spPr>
        <a:xfrm>
          <a:off x="6269756" y="446380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err="1">
              <a:latin typeface="等线" panose="02010600030101010101" pitchFamily="2" charset="-122"/>
              <a:ea typeface="等线" panose="02010600030101010101" pitchFamily="2" charset="-122"/>
            </a:rPr>
            <a:t>EnumSet</a:t>
          </a:r>
          <a:endParaRPr lang="zh-CN" altLang="en-US" sz="1200" b="0" kern="1200">
            <a:latin typeface="等线" panose="02010600030101010101" pitchFamily="2" charset="-122"/>
            <a:ea typeface="等线" panose="02010600030101010101" pitchFamily="2" charset="-122"/>
          </a:endParaRPr>
        </a:p>
      </dsp:txBody>
      <dsp:txXfrm>
        <a:off x="6269756" y="4463801"/>
        <a:ext cx="1305966" cy="398319"/>
      </dsp:txXfrm>
    </dsp:sp>
    <dsp:sp modelId="{BD5DDCDB-5C53-492B-8924-4DFAA7B553DC}">
      <dsp:nvSpPr>
        <dsp:cNvPr id="0" name=""/>
        <dsp:cNvSpPr/>
      </dsp:nvSpPr>
      <dsp:spPr>
        <a:xfrm>
          <a:off x="7836916" y="4183018"/>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err="1">
              <a:latin typeface="等线" panose="02010600030101010101" pitchFamily="2" charset="-122"/>
              <a:ea typeface="等线" panose="02010600030101010101" pitchFamily="2" charset="-122"/>
            </a:rPr>
            <a:t>JumboEnumSet</a:t>
          </a:r>
          <a:endParaRPr lang="zh-CN" altLang="en-US" sz="1200" kern="1200">
            <a:latin typeface="等线" panose="02010600030101010101" pitchFamily="2" charset="-122"/>
            <a:ea typeface="等线" panose="02010600030101010101" pitchFamily="2" charset="-122"/>
          </a:endParaRPr>
        </a:p>
      </dsp:txBody>
      <dsp:txXfrm>
        <a:off x="7836916" y="4183018"/>
        <a:ext cx="1305966" cy="398319"/>
      </dsp:txXfrm>
    </dsp:sp>
    <dsp:sp modelId="{31EB929E-D86B-4C3D-BDFD-40409485214A}">
      <dsp:nvSpPr>
        <dsp:cNvPr id="0" name=""/>
        <dsp:cNvSpPr/>
      </dsp:nvSpPr>
      <dsp:spPr>
        <a:xfrm>
          <a:off x="7836916" y="4744584"/>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err="1">
              <a:latin typeface="等线" panose="02010600030101010101" pitchFamily="2" charset="-122"/>
              <a:ea typeface="等线" panose="02010600030101010101" pitchFamily="2" charset="-122"/>
            </a:rPr>
            <a:t>RegularEnumSet</a:t>
          </a:r>
          <a:endParaRPr lang="zh-CN" altLang="en-US" sz="1200" kern="1200">
            <a:latin typeface="等线" panose="02010600030101010101" pitchFamily="2" charset="-122"/>
            <a:ea typeface="等线" panose="02010600030101010101" pitchFamily="2" charset="-122"/>
          </a:endParaRPr>
        </a:p>
      </dsp:txBody>
      <dsp:txXfrm>
        <a:off x="7836916" y="4744584"/>
        <a:ext cx="1305966" cy="398319"/>
      </dsp:txXfrm>
    </dsp:sp>
    <dsp:sp modelId="{5FA8D91E-65B4-4017-826A-BCB819E4BF19}">
      <dsp:nvSpPr>
        <dsp:cNvPr id="0" name=""/>
        <dsp:cNvSpPr/>
      </dsp:nvSpPr>
      <dsp:spPr>
        <a:xfrm>
          <a:off x="6269756" y="502536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err="1">
              <a:latin typeface="等线" panose="02010600030101010101" pitchFamily="2" charset="-122"/>
              <a:ea typeface="等线" panose="02010600030101010101" pitchFamily="2" charset="-122"/>
            </a:rPr>
            <a:t>TreeSet</a:t>
          </a:r>
          <a:endParaRPr lang="zh-CN" altLang="en-US" sz="1200" kern="1200">
            <a:latin typeface="等线" panose="02010600030101010101" pitchFamily="2" charset="-122"/>
            <a:ea typeface="等线" panose="02010600030101010101" pitchFamily="2" charset="-122"/>
          </a:endParaRPr>
        </a:p>
      </dsp:txBody>
      <dsp:txXfrm>
        <a:off x="6269756" y="5025367"/>
        <a:ext cx="1305966" cy="398319"/>
      </dsp:txXfrm>
    </dsp:sp>
    <dsp:sp modelId="{567715C3-E773-4DCE-AA7D-FAA52021B981}">
      <dsp:nvSpPr>
        <dsp:cNvPr id="0" name=""/>
        <dsp:cNvSpPr/>
      </dsp:nvSpPr>
      <dsp:spPr>
        <a:xfrm>
          <a:off x="6269756" y="5586932"/>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err="1">
              <a:latin typeface="等线" panose="02010600030101010101" pitchFamily="2" charset="-122"/>
              <a:ea typeface="等线" panose="02010600030101010101" pitchFamily="2" charset="-122"/>
            </a:rPr>
            <a:t>SortedSet</a:t>
          </a:r>
          <a:endParaRPr lang="zh-CN" altLang="en-US" sz="1200" kern="1200">
            <a:latin typeface="等线" panose="02010600030101010101" pitchFamily="2" charset="-122"/>
            <a:ea typeface="等线" panose="02010600030101010101" pitchFamily="2" charset="-122"/>
          </a:endParaRPr>
        </a:p>
      </dsp:txBody>
      <dsp:txXfrm>
        <a:off x="6269756" y="5586932"/>
        <a:ext cx="1305966" cy="398319"/>
      </dsp:txXfrm>
    </dsp:sp>
    <dsp:sp modelId="{7F5C41E1-30D9-40F8-9E09-433F4C05F07F}">
      <dsp:nvSpPr>
        <dsp:cNvPr id="0" name=""/>
        <dsp:cNvSpPr/>
      </dsp:nvSpPr>
      <dsp:spPr>
        <a:xfrm>
          <a:off x="4702596" y="432341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err="1">
              <a:latin typeface="等线" panose="02010600030101010101" pitchFamily="2" charset="-122"/>
              <a:ea typeface="等线" panose="02010600030101010101" pitchFamily="2" charset="-122"/>
            </a:rPr>
            <a:t>AbstractSet</a:t>
          </a:r>
          <a:endParaRPr lang="zh-CN" altLang="en-US" sz="1200" kern="1200">
            <a:latin typeface="等线" panose="02010600030101010101" pitchFamily="2" charset="-122"/>
            <a:ea typeface="等线" panose="02010600030101010101" pitchFamily="2" charset="-122"/>
          </a:endParaRPr>
        </a:p>
      </dsp:txBody>
      <dsp:txXfrm>
        <a:off x="4702596" y="4323410"/>
        <a:ext cx="1305966" cy="398319"/>
      </dsp:txXfrm>
    </dsp:sp>
    <dsp:sp modelId="{18995F4E-D554-441C-96C4-BBB01F3E6D69}">
      <dsp:nvSpPr>
        <dsp:cNvPr id="0" name=""/>
        <dsp:cNvSpPr/>
      </dsp:nvSpPr>
      <dsp:spPr>
        <a:xfrm>
          <a:off x="1568276" y="256851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a:latin typeface="等线" panose="02010600030101010101" pitchFamily="2" charset="-122"/>
              <a:ea typeface="等线" panose="02010600030101010101" pitchFamily="2" charset="-122"/>
            </a:rPr>
            <a:t>AbstractCollection</a:t>
          </a:r>
          <a:endParaRPr lang="zh-CN" altLang="en-US" sz="1200" kern="1200" dirty="0">
            <a:latin typeface="等线" panose="02010600030101010101" pitchFamily="2" charset="-122"/>
            <a:ea typeface="等线" panose="02010600030101010101" pitchFamily="2" charset="-122"/>
          </a:endParaRPr>
        </a:p>
      </dsp:txBody>
      <dsp:txXfrm>
        <a:off x="1568276" y="2568517"/>
        <a:ext cx="1305966" cy="39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F6DE-0F8D-4B23-A4B1-335ACECFA97F}">
      <dsp:nvSpPr>
        <dsp:cNvPr id="0" name=""/>
        <dsp:cNvSpPr/>
      </dsp:nvSpPr>
      <dsp:spPr>
        <a:xfrm>
          <a:off x="1582048" y="2407820"/>
          <a:ext cx="1106191" cy="98767"/>
        </a:xfrm>
        <a:custGeom>
          <a:avLst/>
          <a:gdLst/>
          <a:ahLst/>
          <a:cxnLst/>
          <a:rect l="0" t="0" r="0" b="0"/>
          <a:pathLst>
            <a:path>
              <a:moveTo>
                <a:pt x="0" y="98767"/>
              </a:moveTo>
              <a:lnTo>
                <a:pt x="1106191" y="98767"/>
              </a:lnTo>
              <a:lnTo>
                <a:pt x="110619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1582048" y="2506588"/>
          <a:ext cx="2212382" cy="1698793"/>
        </a:xfrm>
        <a:custGeom>
          <a:avLst/>
          <a:gdLst/>
          <a:ahLst/>
          <a:cxnLst/>
          <a:rect l="0" t="0" r="0" b="0"/>
          <a:pathLst>
            <a:path>
              <a:moveTo>
                <a:pt x="0" y="0"/>
              </a:moveTo>
              <a:lnTo>
                <a:pt x="2054355" y="0"/>
              </a:lnTo>
              <a:lnTo>
                <a:pt x="2054355" y="1698793"/>
              </a:lnTo>
              <a:lnTo>
                <a:pt x="2212382" y="169879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1582048" y="2506588"/>
          <a:ext cx="2212382" cy="1019276"/>
        </a:xfrm>
        <a:custGeom>
          <a:avLst/>
          <a:gdLst/>
          <a:ahLst/>
          <a:cxnLst/>
          <a:rect l="0" t="0" r="0" b="0"/>
          <a:pathLst>
            <a:path>
              <a:moveTo>
                <a:pt x="0" y="0"/>
              </a:moveTo>
              <a:lnTo>
                <a:pt x="2054355" y="0"/>
              </a:lnTo>
              <a:lnTo>
                <a:pt x="2054355" y="1019276"/>
              </a:lnTo>
              <a:lnTo>
                <a:pt x="2212382" y="101927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1582048" y="2506588"/>
          <a:ext cx="2212382" cy="339758"/>
        </a:xfrm>
        <a:custGeom>
          <a:avLst/>
          <a:gdLst/>
          <a:ahLst/>
          <a:cxnLst/>
          <a:rect l="0" t="0" r="0" b="0"/>
          <a:pathLst>
            <a:path>
              <a:moveTo>
                <a:pt x="0" y="0"/>
              </a:moveTo>
              <a:lnTo>
                <a:pt x="2054355" y="0"/>
              </a:lnTo>
              <a:lnTo>
                <a:pt x="2054355" y="339758"/>
              </a:lnTo>
              <a:lnTo>
                <a:pt x="2212382" y="33975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1582048" y="2166829"/>
          <a:ext cx="2212382" cy="339758"/>
        </a:xfrm>
        <a:custGeom>
          <a:avLst/>
          <a:gdLst/>
          <a:ahLst/>
          <a:cxnLst/>
          <a:rect l="0" t="0" r="0" b="0"/>
          <a:pathLst>
            <a:path>
              <a:moveTo>
                <a:pt x="0" y="339758"/>
              </a:moveTo>
              <a:lnTo>
                <a:pt x="2054355" y="339758"/>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1582048" y="1487311"/>
          <a:ext cx="2212382" cy="1019276"/>
        </a:xfrm>
        <a:custGeom>
          <a:avLst/>
          <a:gdLst/>
          <a:ahLst/>
          <a:cxnLst/>
          <a:rect l="0" t="0" r="0" b="0"/>
          <a:pathLst>
            <a:path>
              <a:moveTo>
                <a:pt x="0" y="1019276"/>
              </a:moveTo>
              <a:lnTo>
                <a:pt x="2054355" y="1019276"/>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5374704" y="762074"/>
          <a:ext cx="316054" cy="91440"/>
        </a:xfrm>
        <a:custGeom>
          <a:avLst/>
          <a:gdLst/>
          <a:ahLst/>
          <a:cxnLst/>
          <a:rect l="0" t="0" r="0" b="0"/>
          <a:pathLst>
            <a:path>
              <a:moveTo>
                <a:pt x="0" y="45720"/>
              </a:moveTo>
              <a:lnTo>
                <a:pt x="316054"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1582048" y="807794"/>
          <a:ext cx="2212382" cy="1698793"/>
        </a:xfrm>
        <a:custGeom>
          <a:avLst/>
          <a:gdLst/>
          <a:ahLst/>
          <a:cxnLst/>
          <a:rect l="0" t="0" r="0" b="0"/>
          <a:pathLst>
            <a:path>
              <a:moveTo>
                <a:pt x="0" y="1698793"/>
              </a:moveTo>
              <a:lnTo>
                <a:pt x="2054355" y="1698793"/>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ADD8E-36E0-4B55-BCBA-8D445E39D089}">
      <dsp:nvSpPr>
        <dsp:cNvPr id="0" name=""/>
        <dsp:cNvSpPr/>
      </dsp:nvSpPr>
      <dsp:spPr>
        <a:xfrm>
          <a:off x="1775" y="2265596"/>
          <a:ext cx="1580273" cy="48198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a:latin typeface="等线" panose="02010600030101010101" pitchFamily="2" charset="-122"/>
              <a:ea typeface="等线" panose="02010600030101010101" pitchFamily="2" charset="-122"/>
            </a:rPr>
            <a:t>Map</a:t>
          </a:r>
          <a:endParaRPr lang="zh-CN" altLang="en-US" sz="1700" kern="1200" dirty="0">
            <a:latin typeface="等线" panose="02010600030101010101" pitchFamily="2" charset="-122"/>
            <a:ea typeface="等线" panose="02010600030101010101" pitchFamily="2" charset="-122"/>
          </a:endParaRPr>
        </a:p>
      </dsp:txBody>
      <dsp:txXfrm>
        <a:off x="1775" y="2265596"/>
        <a:ext cx="1580273" cy="481983"/>
      </dsp:txXfrm>
    </dsp:sp>
    <dsp:sp modelId="{88B35053-7408-48A6-922B-0D77F73CC8A2}">
      <dsp:nvSpPr>
        <dsp:cNvPr id="0" name=""/>
        <dsp:cNvSpPr/>
      </dsp:nvSpPr>
      <dsp:spPr>
        <a:xfrm>
          <a:off x="3794431" y="56680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a:latin typeface="等线" panose="02010600030101010101" pitchFamily="2" charset="-122"/>
              <a:ea typeface="等线" panose="02010600030101010101" pitchFamily="2" charset="-122"/>
            </a:rPr>
            <a:t>HashMap</a:t>
          </a:r>
          <a:endParaRPr lang="zh-CN" altLang="en-US" sz="1700" kern="1200">
            <a:latin typeface="等线" panose="02010600030101010101" pitchFamily="2" charset="-122"/>
            <a:ea typeface="等线" panose="02010600030101010101" pitchFamily="2" charset="-122"/>
          </a:endParaRPr>
        </a:p>
      </dsp:txBody>
      <dsp:txXfrm>
        <a:off x="3794431" y="566802"/>
        <a:ext cx="1580273" cy="481983"/>
      </dsp:txXfrm>
    </dsp:sp>
    <dsp:sp modelId="{641B0C65-7BCC-42C1-9410-ABB8F68DBC56}">
      <dsp:nvSpPr>
        <dsp:cNvPr id="0" name=""/>
        <dsp:cNvSpPr/>
      </dsp:nvSpPr>
      <dsp:spPr>
        <a:xfrm>
          <a:off x="5690759" y="566802"/>
          <a:ext cx="1580273" cy="48198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en-US" sz="1700" kern="1200" err="1">
              <a:latin typeface="等线" panose="02010600030101010101" pitchFamily="2" charset="-122"/>
              <a:ea typeface="等线" panose="02010600030101010101" pitchFamily="2" charset="-122"/>
            </a:rPr>
            <a:t>LinkedHashMap</a:t>
          </a:r>
          <a:endParaRPr lang="zh-CN" altLang="en-US" sz="1700" kern="1200">
            <a:latin typeface="等线" panose="02010600030101010101" pitchFamily="2" charset="-122"/>
            <a:ea typeface="等线" panose="02010600030101010101" pitchFamily="2" charset="-122"/>
          </a:endParaRPr>
        </a:p>
      </dsp:txBody>
      <dsp:txXfrm>
        <a:off x="5690759" y="566802"/>
        <a:ext cx="1580273" cy="481983"/>
      </dsp:txXfrm>
    </dsp:sp>
    <dsp:sp modelId="{5F8E5696-5CDC-411D-8640-219DF7F89296}">
      <dsp:nvSpPr>
        <dsp:cNvPr id="0" name=""/>
        <dsp:cNvSpPr/>
      </dsp:nvSpPr>
      <dsp:spPr>
        <a:xfrm>
          <a:off x="3794431" y="124632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0" i="0" kern="1200" err="1">
              <a:latin typeface="等线" panose="02010600030101010101" pitchFamily="2" charset="-122"/>
              <a:ea typeface="等线" panose="02010600030101010101" pitchFamily="2" charset="-122"/>
            </a:rPr>
            <a:t>HashTable</a:t>
          </a:r>
          <a:endParaRPr lang="zh-CN" altLang="en-US" sz="1700" b="0" kern="1200">
            <a:latin typeface="等线" panose="02010600030101010101" pitchFamily="2" charset="-122"/>
            <a:ea typeface="等线" panose="02010600030101010101" pitchFamily="2" charset="-122"/>
          </a:endParaRPr>
        </a:p>
      </dsp:txBody>
      <dsp:txXfrm>
        <a:off x="3794431" y="1246320"/>
        <a:ext cx="1580273" cy="481983"/>
      </dsp:txXfrm>
    </dsp:sp>
    <dsp:sp modelId="{CF7ED4B2-CDF5-470D-AD5A-FAD45259606F}">
      <dsp:nvSpPr>
        <dsp:cNvPr id="0" name=""/>
        <dsp:cNvSpPr/>
      </dsp:nvSpPr>
      <dsp:spPr>
        <a:xfrm>
          <a:off x="3794431"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0" i="0" kern="1200" err="1">
              <a:latin typeface="等线" panose="02010600030101010101" pitchFamily="2" charset="-122"/>
              <a:ea typeface="等线" panose="02010600030101010101" pitchFamily="2" charset="-122"/>
            </a:rPr>
            <a:t>TreeMap</a:t>
          </a:r>
          <a:endParaRPr lang="zh-CN" altLang="en-US" sz="1700" b="0" kern="1200">
            <a:latin typeface="等线" panose="02010600030101010101" pitchFamily="2" charset="-122"/>
            <a:ea typeface="等线" panose="02010600030101010101" pitchFamily="2" charset="-122"/>
          </a:endParaRPr>
        </a:p>
      </dsp:txBody>
      <dsp:txXfrm>
        <a:off x="3794431" y="1925837"/>
        <a:ext cx="1580273" cy="481983"/>
      </dsp:txXfrm>
    </dsp:sp>
    <dsp:sp modelId="{77D6F297-809B-437D-93CB-2050912627F4}">
      <dsp:nvSpPr>
        <dsp:cNvPr id="0" name=""/>
        <dsp:cNvSpPr/>
      </dsp:nvSpPr>
      <dsp:spPr>
        <a:xfrm>
          <a:off x="3794431" y="2605355"/>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0" i="0" kern="1200" err="1">
              <a:latin typeface="等线" panose="02010600030101010101" pitchFamily="2" charset="-122"/>
              <a:ea typeface="等线" panose="02010600030101010101" pitchFamily="2" charset="-122"/>
            </a:rPr>
            <a:t>WeakHashMap</a:t>
          </a:r>
          <a:endParaRPr lang="zh-CN" altLang="en-US" sz="1700" b="0" kern="1200">
            <a:latin typeface="等线" panose="02010600030101010101" pitchFamily="2" charset="-122"/>
            <a:ea typeface="等线" panose="02010600030101010101" pitchFamily="2" charset="-122"/>
          </a:endParaRPr>
        </a:p>
      </dsp:txBody>
      <dsp:txXfrm>
        <a:off x="3794431" y="2605355"/>
        <a:ext cx="1580273" cy="481983"/>
      </dsp:txXfrm>
    </dsp:sp>
    <dsp:sp modelId="{494A1322-720A-41C4-9335-21C963175E8B}">
      <dsp:nvSpPr>
        <dsp:cNvPr id="0" name=""/>
        <dsp:cNvSpPr/>
      </dsp:nvSpPr>
      <dsp:spPr>
        <a:xfrm>
          <a:off x="3794431" y="328487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en-US" sz="1700" kern="1200" err="1">
              <a:latin typeface="等线" panose="02010600030101010101" pitchFamily="2" charset="-122"/>
              <a:ea typeface="等线" panose="02010600030101010101" pitchFamily="2" charset="-122"/>
            </a:rPr>
            <a:t>SortedMap</a:t>
          </a:r>
          <a:endParaRPr lang="zh-CN" altLang="en-US" sz="1700" kern="1200">
            <a:latin typeface="等线" panose="02010600030101010101" pitchFamily="2" charset="-122"/>
            <a:ea typeface="等线" panose="02010600030101010101" pitchFamily="2" charset="-122"/>
          </a:endParaRPr>
        </a:p>
      </dsp:txBody>
      <dsp:txXfrm>
        <a:off x="3794431" y="3284872"/>
        <a:ext cx="1580273" cy="481983"/>
      </dsp:txXfrm>
    </dsp:sp>
    <dsp:sp modelId="{6A4610F0-FFFD-4782-B93B-629C2F81352A}">
      <dsp:nvSpPr>
        <dsp:cNvPr id="0" name=""/>
        <dsp:cNvSpPr/>
      </dsp:nvSpPr>
      <dsp:spPr>
        <a:xfrm>
          <a:off x="3794431" y="396439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err="1">
              <a:latin typeface="等线" panose="02010600030101010101" pitchFamily="2" charset="-122"/>
              <a:ea typeface="等线" panose="02010600030101010101" pitchFamily="2" charset="-122"/>
            </a:rPr>
            <a:t>EnumMap</a:t>
          </a:r>
          <a:endParaRPr lang="zh-CN" altLang="en-US" sz="1700" kern="1200">
            <a:latin typeface="等线" panose="02010600030101010101" pitchFamily="2" charset="-122"/>
            <a:ea typeface="等线" panose="02010600030101010101" pitchFamily="2" charset="-122"/>
          </a:endParaRPr>
        </a:p>
      </dsp:txBody>
      <dsp:txXfrm>
        <a:off x="3794431" y="3964390"/>
        <a:ext cx="1580273" cy="481983"/>
      </dsp:txXfrm>
    </dsp:sp>
    <dsp:sp modelId="{46A5A490-20A2-4839-B12F-259F9EADAA6F}">
      <dsp:nvSpPr>
        <dsp:cNvPr id="0" name=""/>
        <dsp:cNvSpPr/>
      </dsp:nvSpPr>
      <dsp:spPr>
        <a:xfrm>
          <a:off x="1898103"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err="1">
              <a:latin typeface="等线" panose="02010600030101010101" pitchFamily="2" charset="-122"/>
              <a:ea typeface="等线" panose="02010600030101010101" pitchFamily="2" charset="-122"/>
            </a:rPr>
            <a:t>AbstractMap</a:t>
          </a:r>
          <a:endParaRPr lang="zh-CN" altLang="en-US" sz="1700" kern="1200" dirty="0">
            <a:latin typeface="等线" panose="02010600030101010101" pitchFamily="2" charset="-122"/>
            <a:ea typeface="等线" panose="02010600030101010101" pitchFamily="2" charset="-122"/>
          </a:endParaRPr>
        </a:p>
      </dsp:txBody>
      <dsp:txXfrm>
        <a:off x="1898103" y="1925837"/>
        <a:ext cx="1580273" cy="4819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2019/2/25</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2019年2月25日1时59分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2019年2月25日1时59分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2019年2月25日1时59分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2019年2月25日1时59分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2019年2月25日1时59分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2019年2月25日1时59分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2019年2月25日1时59分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2019年2月25日1时59分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2019年2月25日1时59分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2019年2月25日1时59分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2019年2月25日1时59分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2019年2月25日1时59分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4.wmf"/></Relationships>
</file>

<file path=ppt/slides/_rels/slide10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5.wmf"/><Relationship Id="rId4" Type="http://schemas.openxmlformats.org/officeDocument/2006/relationships/oleObject" Target="../embeddings/oleObject6.bin"/></Relationships>
</file>

<file path=ppt/slides/_rels/slide10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9.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11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11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3.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4.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12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4.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12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8.png"/><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6.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0.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a:t>
            </a:r>
            <a:r>
              <a:rPr lang="zh-CN" altLang="en-US" sz="2000" dirty="0" smtClean="0">
                <a:latin typeface="等线" panose="02010600030101010101" pitchFamily="2" charset="-122"/>
                <a:ea typeface="等线" panose="02010600030101010101" pitchFamily="2" charset="-122"/>
              </a:rPr>
              <a:t>当前</a:t>
            </a:r>
            <a:r>
              <a:rPr lang="en-US" altLang="zh-CN" sz="2000" dirty="0" smtClean="0">
                <a:latin typeface="等线" panose="02010600030101010101" pitchFamily="2" charset="-122"/>
                <a:ea typeface="等线" panose="02010600030101010101" pitchFamily="2" charset="-122"/>
              </a:rPr>
              <a:t>head</a:t>
            </a:r>
            <a:r>
              <a:rPr lang="zh-CN" altLang="en-US" sz="2000" dirty="0" smtClean="0">
                <a:latin typeface="等线" panose="02010600030101010101" pitchFamily="2" charset="-122"/>
                <a:ea typeface="等线" panose="02010600030101010101" pitchFamily="2" charset="-122"/>
              </a:rPr>
              <a:t>节点</a:t>
            </a:r>
            <a:r>
              <a:rPr lang="zh-CN" altLang="en-US" sz="2000" dirty="0">
                <a:latin typeface="等线" panose="02010600030101010101" pitchFamily="2" charset="-122"/>
                <a:ea typeface="等线" panose="02010600030101010101" pitchFamily="2" charset="-122"/>
              </a:rPr>
              <a:t>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343" name="包装程序外壳对象" showAsIcon="1" r:id="rId3" imgW="2305050" imgH="523875" progId="Package">
                  <p:embed/>
                </p:oleObj>
              </mc:Choice>
              <mc:Fallback>
                <p:oleObj name="包装程序外壳对象" showAsIcon="1" r:id="rId3" imgW="2305050" imgH="523875" progId="Package">
                  <p:embed/>
                  <p:pic>
                    <p:nvPicPr>
                      <p:cNvPr id="0" name="图片 4221"/>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，每次</a:t>
            </a:r>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释放锁都会导致计数器减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，所以</a:t>
            </a:r>
            <a:r>
              <a:rPr lang="zh-CN" altLang="en-US" sz="2000">
                <a:solidFill>
                  <a:srgbClr val="FF0000"/>
                </a:solidFill>
                <a:latin typeface="等线" panose="02010600030101010101" pitchFamily="2" charset="-122"/>
                <a:ea typeface="等线" panose="02010600030101010101" pitchFamily="2" charset="-122"/>
              </a:rPr>
              <a:t>如果计数器的值大于</a:t>
            </a:r>
            <a:r>
              <a:rPr lang="en-US" altLang="zh-CN" sz="2000">
                <a:solidFill>
                  <a:srgbClr val="FF0000"/>
                </a:solidFill>
                <a:latin typeface="等线" panose="02010600030101010101" pitchFamily="2" charset="-122"/>
                <a:ea typeface="等线" panose="02010600030101010101" pitchFamily="2" charset="-122"/>
              </a:rPr>
              <a:t>1</a:t>
            </a:r>
            <a:r>
              <a:rPr lang="zh-CN" altLang="en-US" sz="2000">
                <a:solidFill>
                  <a:srgbClr val="FF0000"/>
                </a:solidFill>
                <a:latin typeface="等线" panose="02010600030101010101" pitchFamily="2" charset="-122"/>
                <a:ea typeface="等线" panose="02010600030101010101" pitchFamily="2" charset="-122"/>
              </a:rPr>
              <a:t>的话需要多次手工</a:t>
            </a:r>
            <a:r>
              <a:rPr lang="en-US" altLang="zh-CN" sz="2000">
                <a:solidFill>
                  <a:srgbClr val="FF0000"/>
                </a:solidFill>
                <a:latin typeface="等线" panose="02010600030101010101" pitchFamily="2" charset="-122"/>
                <a:ea typeface="等线" panose="02010600030101010101" pitchFamily="2" charset="-122"/>
              </a:rPr>
              <a:t>unLock</a:t>
            </a:r>
            <a:r>
              <a:rPr lang="zh-CN" altLang="en-US" sz="2000">
                <a:solidFill>
                  <a:srgbClr val="FF0000"/>
                </a:solidFill>
                <a:latin typeface="等线" panose="02010600030101010101" pitchFamily="2" charset="-122"/>
                <a:ea typeface="等线" panose="02010600030101010101" pitchFamily="2" charset="-122"/>
              </a:rPr>
              <a:t>才能释放锁，这点需要注意</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关键字本身也是可重入锁，只是</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包裹的语句块执行完之后会自动释放锁。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getHoldCount()</a:t>
            </a:r>
            <a:r>
              <a:rPr lang="zh-CN" altLang="en-US" sz="2000">
                <a:latin typeface="等线" panose="02010600030101010101" pitchFamily="2" charset="-122"/>
                <a:ea typeface="等线" panose="02010600030101010101" pitchFamily="2" charset="-122"/>
              </a:rPr>
              <a:t>：就是获取当前线程锁计数，如果当前线程没获取到锁，则返回</a:t>
            </a:r>
            <a:r>
              <a:rPr lang="en-US" altLang="zh-CN" sz="2000">
                <a:latin typeface="等线" panose="02010600030101010101" pitchFamily="2" charset="-122"/>
                <a:ea typeface="等线" panose="02010600030101010101" pitchFamily="2" charset="-122"/>
              </a:rPr>
              <a:t>0</a:t>
            </a:r>
          </a:p>
          <a:p>
            <a:r>
              <a:rPr lang="zh-CN" altLang="en-US" sz="2000">
                <a:latin typeface="等线" panose="02010600030101010101" pitchFamily="2" charset="-122"/>
                <a:ea typeface="等线" panose="02010600030101010101" pitchFamily="2" charset="-122"/>
              </a:rPr>
              <a:t>需结合</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源码更容易深入理解。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367" name="包装程序外壳对象" showAsIcon="1" r:id="rId4" imgW="1295400" imgH="523875" progId="Package">
                  <p:embed/>
                </p:oleObj>
              </mc:Choice>
              <mc:Fallback>
                <p:oleObj name="包装程序外壳对象" showAsIcon="1" r:id="rId4" imgW="1295400" imgH="523875" progId="Package">
                  <p:embed/>
                  <p:pic>
                    <p:nvPicPr>
                      <p:cNvPr id="0" name="图片 5245"/>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a:latin typeface="等线" panose="02010600030101010101" pitchFamily="2" charset="-122"/>
                <a:ea typeface="等线" panose="02010600030101010101" pitchFamily="2" charset="-122"/>
              </a:rPr>
              <a:t>读写锁的特性：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、只有读锁全释放才允许写锁获取锁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、拥有写锁的线程，可以同时获取到读锁，而其他线程需要等待</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4</a:t>
            </a:r>
            <a:r>
              <a:rPr lang="zh-CN" altLang="en-US" sz="2000">
                <a:latin typeface="等线" panose="02010600030101010101" pitchFamily="2" charset="-122"/>
                <a:ea typeface="等线" panose="02010600030101010101" pitchFamily="2" charset="-122"/>
              </a:rPr>
              <a:t>、读锁不能升级成写锁，但是写锁可以降级成读锁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5</a:t>
            </a:r>
            <a:r>
              <a:rPr lang="zh-CN" altLang="en-US" sz="200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6</a:t>
            </a:r>
            <a:r>
              <a:rPr lang="zh-CN" altLang="en-US" sz="2000">
                <a:latin typeface="等线" panose="02010600030101010101" pitchFamily="2" charset="-122"/>
                <a:ea typeface="等线" panose="02010600030101010101" pitchFamily="2" charset="-122"/>
              </a:rPr>
              <a:t>、获取到读锁的时候，如果同步队列的当前线程所在位置状态为</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可以结合</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391" name="包装程序外壳对象" showAsIcon="1" r:id="rId3" imgW="2019300" imgH="523875" progId="Package">
                  <p:embed/>
                </p:oleObj>
              </mc:Choice>
              <mc:Fallback>
                <p:oleObj name="包装程序外壳对象" showAsIcon="1" r:id="rId3" imgW="2019300" imgH="523875" progId="Package">
                  <p:embed/>
                  <p:pic>
                    <p:nvPicPr>
                      <p:cNvPr id="0" name="对象 2"/>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StampedLock</a:t>
            </a:r>
            <a:r>
              <a:rPr lang="zh-CN" altLang="en-US" sz="2000">
                <a:latin typeface="等线" panose="02010600030101010101" pitchFamily="2" charset="-122"/>
                <a:ea typeface="等线" panose="02010600030101010101" pitchFamily="2" charset="-122"/>
              </a:rPr>
              <a:t>是从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引入的，为了解决</a:t>
            </a:r>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方法是</a:t>
            </a:r>
            <a:r>
              <a:rPr lang="en-US" altLang="zh-CN" dirty="0">
                <a:latin typeface="等线" panose="02010600030101010101" pitchFamily="2" charset="-122"/>
                <a:ea typeface="等线" panose="02010600030101010101" pitchFamily="2" charset="-122"/>
              </a:rPr>
              <a:t>native</a:t>
            </a:r>
            <a:r>
              <a:rPr lang="zh-CN" altLang="en-US" dirty="0">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接口，没有实现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接口的对象上调用</a:t>
            </a:r>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方法，则会导致抛出</a:t>
            </a:r>
            <a:r>
              <a:rPr lang="en-US" altLang="zh-CN" dirty="0" err="1" smtClean="0">
                <a:latin typeface="等线" panose="02010600030101010101" pitchFamily="2" charset="-122"/>
                <a:ea typeface="等线" panose="02010600030101010101" pitchFamily="2" charset="-122"/>
              </a:rPr>
              <a:t>CloneNotSupportedException</a:t>
            </a:r>
            <a:r>
              <a:rPr lang="zh-CN" altLang="en-US" dirty="0">
                <a:latin typeface="等线" panose="02010600030101010101" pitchFamily="2" charset="-122"/>
                <a:ea typeface="等线" panose="02010600030101010101" pitchFamily="2" charset="-122"/>
              </a:rPr>
              <a:t>异常</a:t>
            </a:r>
            <a:endParaRPr lang="en-US" altLang="zh-CN" dirty="0">
              <a:latin typeface="等线" panose="02010600030101010101" pitchFamily="2" charset="-122"/>
              <a:ea typeface="等线" panose="02010600030101010101" pitchFamily="2" charset="-122"/>
            </a:endParaRPr>
          </a:p>
          <a:p>
            <a:r>
              <a:rPr lang="en-US" altLang="zh-CN" dirty="0" err="1">
                <a:latin typeface="等线" panose="02010600030101010101" pitchFamily="2" charset="-122"/>
                <a:ea typeface="等线" panose="02010600030101010101" pitchFamily="2" charset="-122"/>
              </a:rPr>
              <a:t>toString</a:t>
            </a:r>
            <a:r>
              <a:rPr lang="zh-CN" altLang="en-US" dirty="0">
                <a:latin typeface="等线" panose="02010600030101010101" pitchFamily="2" charset="-122"/>
                <a:ea typeface="等线" panose="02010600030101010101" pitchFamily="2" charset="-122"/>
              </a:rPr>
              <a:t>返回对象的字符串形式，该方法默认返回</a:t>
            </a:r>
            <a:r>
              <a:rPr lang="en-US" altLang="zh-CN" dirty="0" err="1">
                <a:latin typeface="等线" panose="02010600030101010101" pitchFamily="2" charset="-122"/>
                <a:ea typeface="等线" panose="02010600030101010101" pitchFamily="2" charset="-122"/>
              </a:rPr>
              <a:t>getClass</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getName</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a:t>
            </a:r>
            <a:r>
              <a:rPr lang="zh-CN" altLang="en-US" sz="2000" dirty="0" smtClean="0">
                <a:latin typeface="等线" panose="02010600030101010101" pitchFamily="2" charset="-122"/>
                <a:ea typeface="等线" panose="02010600030101010101" pitchFamily="2" charset="-122"/>
              </a:rPr>
              <a:t>中断，会</a:t>
            </a:r>
            <a:r>
              <a:rPr lang="zh-CN" altLang="en-US" sz="2000" dirty="0">
                <a:latin typeface="等线" panose="02010600030101010101" pitchFamily="2" charset="-122"/>
                <a:ea typeface="等线" panose="02010600030101010101" pitchFamily="2" charset="-122"/>
              </a:rPr>
              <a:t>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只有</a:t>
            </a:r>
            <a:r>
              <a:rPr lang="zh-CN" altLang="en-US" sz="2000" dirty="0">
                <a:latin typeface="等线" panose="02010600030101010101" pitchFamily="2" charset="-122"/>
                <a:ea typeface="等线" panose="02010600030101010101" pitchFamily="2" charset="-122"/>
              </a:rPr>
              <a:t>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a:t>
            </a:r>
            <a:r>
              <a:rPr lang="zh-CN" altLang="en-US" sz="2000" dirty="0" smtClean="0">
                <a:latin typeface="等线" panose="02010600030101010101" pitchFamily="2" charset="-122"/>
                <a:ea typeface="等线" panose="02010600030101010101" pitchFamily="2" charset="-122"/>
              </a:rPr>
              <a:t>了注释的</a:t>
            </a:r>
            <a:r>
              <a:rPr lang="zh-CN" altLang="en-US" sz="2000" dirty="0">
                <a:latin typeface="等线" panose="02010600030101010101" pitchFamily="2" charset="-122"/>
                <a:ea typeface="等线" panose="02010600030101010101" pitchFamily="2" charset="-122"/>
              </a:rPr>
              <a:t>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416" name="包装程序外壳对象" showAsIcon="1" r:id="rId3" imgW="1638300" imgH="466725" progId="Package">
                  <p:embed/>
                </p:oleObj>
              </mc:Choice>
              <mc:Fallback>
                <p:oleObj name="包装程序外壳对象" showAsIcon="1" r:id="rId3" imgW="1638300" imgH="466725" progId="Package">
                  <p:embed/>
                  <p:pic>
                    <p:nvPicPr>
                      <p:cNvPr id="0" name="图片 7294"/>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a:t>
            </a:r>
            <a:r>
              <a:rPr lang="zh-CN" altLang="en-US" sz="1800" dirty="0" smtClean="0">
                <a:latin typeface="Consolas" pitchFamily="49" charset="0"/>
                <a:ea typeface="等线" panose="02010600030101010101" pitchFamily="2" charset="-122"/>
                <a:cs typeface="Consolas" pitchFamily="49" charset="0"/>
              </a:rPr>
              <a:t>句柄</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方法引用</a:t>
            </a:r>
            <a:r>
              <a:rPr lang="en-US" altLang="zh-CN" sz="1800" dirty="0" smtClean="0">
                <a:latin typeface="Consolas" pitchFamily="49" charset="0"/>
                <a:ea typeface="等线" panose="02010600030101010101" pitchFamily="2" charset="-122"/>
                <a:cs typeface="Consolas" pitchFamily="49" charset="0"/>
              </a:rPr>
              <a:t>Method Reference)</a:t>
            </a:r>
            <a:r>
              <a:rPr lang="zh-CN" altLang="en-US" sz="1800" dirty="0" smtClean="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smtClean="0">
                <a:latin typeface="Consolas" pitchFamily="49" charset="0"/>
                <a:ea typeface="等线" panose="02010600030101010101" pitchFamily="2" charset="-122"/>
                <a:cs typeface="Consolas" pitchFamily="49" charset="0"/>
              </a:rPr>
              <a:t>。</a:t>
            </a:r>
            <a:endParaRPr lang="en-US" altLang="zh-CN" sz="1800" dirty="0" smtClean="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smtClean="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eta-conversion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eta-expansion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范式：类</a:t>
            </a:r>
            <a:r>
              <a:rPr lang="zh-CN" altLang="en-US" sz="1800" dirty="0">
                <a:latin typeface="Consolas" pitchFamily="49" charset="0"/>
                <a:ea typeface="等线" panose="02010600030101010101" pitchFamily="2" charset="-122"/>
                <a:cs typeface="Consolas" pitchFamily="49" charset="0"/>
              </a:rPr>
              <a:t>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a:t>
            </a:r>
            <a:r>
              <a:rPr lang="zh-CN" altLang="en-US" sz="1800" dirty="0" smtClean="0">
                <a:latin typeface="Consolas" pitchFamily="49" charset="0"/>
                <a:ea typeface="等线" panose="02010600030101010101" pitchFamily="2" charset="-122"/>
                <a:cs typeface="Consolas" pitchFamily="49" charset="0"/>
              </a:rPr>
              <a:t>名</a:t>
            </a:r>
            <a:endParaRPr lang="zh-CN" altLang="en-US"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注意：方法</a:t>
            </a:r>
            <a:r>
              <a:rPr lang="zh-CN" altLang="en-US" sz="1800" dirty="0">
                <a:latin typeface="Consolas" pitchFamily="49" charset="0"/>
                <a:ea typeface="等线" panose="02010600030101010101" pitchFamily="2" charset="-122"/>
                <a:cs typeface="Consolas" pitchFamily="49" charset="0"/>
              </a:rPr>
              <a:t>后面</a:t>
            </a:r>
            <a:r>
              <a:rPr lang="zh-CN" altLang="en-US" sz="1800" dirty="0" smtClean="0">
                <a:latin typeface="Consolas" pitchFamily="49" charset="0"/>
                <a:ea typeface="等线" panose="02010600030101010101" pitchFamily="2" charset="-122"/>
                <a:cs typeface="Consolas" pitchFamily="49" charset="0"/>
              </a:rPr>
              <a:t>并没有</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smtClean="0">
                <a:latin typeface="Consolas" pitchFamily="49" charset="0"/>
                <a:ea typeface="等线" panose="02010600030101010101" pitchFamily="2" charset="-122"/>
                <a:cs typeface="Consolas" pitchFamily="49" charset="0"/>
              </a:rPr>
              <a:t>代码最终输出：</a:t>
            </a:r>
            <a:r>
              <a:rPr lang="en-US" altLang="zh-CN" sz="1800" dirty="0" smtClean="0">
                <a:latin typeface="Consolas" pitchFamily="49" charset="0"/>
                <a:ea typeface="等线" panose="02010600030101010101" pitchFamily="2" charset="-122"/>
                <a:cs typeface="Consolas" pitchFamily="49" charset="0"/>
              </a:rPr>
              <a:t>2/3/-1</a:t>
            </a:r>
          </a:p>
          <a:p>
            <a:pPr marL="0" indent="0">
              <a:buNone/>
            </a:pPr>
            <a:r>
              <a:rPr lang="en-US" altLang="zh-CN" sz="1800" dirty="0" smtClean="0">
                <a:latin typeface="Consolas" pitchFamily="49" charset="0"/>
                <a:ea typeface="等线" panose="02010600030101010101" pitchFamily="2" charset="-122"/>
                <a:cs typeface="Consolas" pitchFamily="49" charset="0"/>
              </a:rPr>
              <a:t>Calculate</a:t>
            </a:r>
            <a:r>
              <a:rPr lang="zh-CN" altLang="en-US" sz="1800" dirty="0" smtClean="0">
                <a:latin typeface="Consolas" pitchFamily="49" charset="0"/>
                <a:ea typeface="等线" panose="02010600030101010101" pitchFamily="2" charset="-122"/>
                <a:cs typeface="Consolas" pitchFamily="49" charset="0"/>
              </a:rPr>
              <a:t>作为一个接口，抽象方法</a:t>
            </a:r>
            <a:r>
              <a:rPr lang="en-US" altLang="zh-CN" sz="1800" dirty="0" smtClean="0">
                <a:latin typeface="Consolas" pitchFamily="49" charset="0"/>
                <a:ea typeface="等线" panose="02010600030101010101" pitchFamily="2" charset="-122"/>
                <a:cs typeface="Consolas" pitchFamily="49" charset="0"/>
              </a:rPr>
              <a:t>operate</a:t>
            </a:r>
            <a:r>
              <a:rPr lang="zh-CN" altLang="en-US" sz="1800" dirty="0" smtClean="0">
                <a:latin typeface="Consolas" pitchFamily="49" charset="0"/>
                <a:ea typeface="等线" panose="02010600030101010101" pitchFamily="2" charset="-122"/>
                <a:cs typeface="Consolas" pitchFamily="49" charset="0"/>
              </a:rPr>
              <a:t>无任何具体实现，所以可以作为</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a:t>
            </a:r>
            <a:r>
              <a:rPr lang="en-US" altLang="zh-CN" sz="1800" dirty="0" smtClean="0">
                <a:latin typeface="Consolas" pitchFamily="49" charset="0"/>
                <a:ea typeface="等线" panose="02010600030101010101" pitchFamily="2" charset="-122"/>
                <a:cs typeface="Consolas" pitchFamily="49" charset="0"/>
              </a:rPr>
              <a:t>app::multiple</a:t>
            </a:r>
            <a:r>
              <a:rPr lang="zh-CN" altLang="en-US" sz="1800" dirty="0" smtClean="0">
                <a:latin typeface="Consolas" pitchFamily="49" charset="0"/>
                <a:ea typeface="等线" panose="02010600030101010101" pitchFamily="2" charset="-122"/>
                <a:cs typeface="Consolas" pitchFamily="49" charset="0"/>
              </a:rPr>
              <a:t>等价于</a:t>
            </a:r>
            <a:r>
              <a:rPr lang="en-US" altLang="zh-CN" sz="1800" dirty="0" smtClean="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x,y</a:t>
            </a:r>
            <a:r>
              <a:rPr lang="en-US" altLang="zh-CN" sz="1800" dirty="0" smtClean="0">
                <a:latin typeface="Consolas" pitchFamily="49" charset="0"/>
                <a:ea typeface="等线" panose="02010600030101010101" pitchFamily="2" charset="-122"/>
                <a:cs typeface="Consolas" pitchFamily="49" charset="0"/>
              </a:rPr>
              <a:t>)-&gt;x*y</a:t>
            </a:r>
            <a:r>
              <a:rPr lang="zh-CN" altLang="en-US" sz="1800" dirty="0" smtClean="0">
                <a:latin typeface="Consolas" pitchFamily="49" charset="0"/>
                <a:ea typeface="等线" panose="02010600030101010101" pitchFamily="2" charset="-122"/>
                <a:cs typeface="Consolas" pitchFamily="49" charset="0"/>
              </a:rPr>
              <a:t>，所以此时执行的是输出</a:t>
            </a:r>
            <a:r>
              <a:rPr lang="en-US" altLang="zh-CN" sz="1800" dirty="0" smtClean="0">
                <a:latin typeface="Consolas" pitchFamily="49" charset="0"/>
                <a:ea typeface="等线" panose="02010600030101010101" pitchFamily="2" charset="-122"/>
                <a:cs typeface="Consolas" pitchFamily="49" charset="0"/>
              </a:rPr>
              <a:t>1</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2=2</a:t>
            </a:r>
            <a:r>
              <a:rPr lang="zh-CN" altLang="en-US" sz="1800" dirty="0" smtClean="0">
                <a:latin typeface="Consolas" pitchFamily="49" charset="0"/>
                <a:ea typeface="等线" panose="02010600030101010101" pitchFamily="2" charset="-122"/>
                <a:cs typeface="Consolas" pitchFamily="49" charset="0"/>
              </a:rPr>
              <a:t>，同理，接下来输出</a:t>
            </a:r>
            <a:r>
              <a:rPr lang="en-US" altLang="zh-CN" sz="1800" dirty="0" smtClean="0">
                <a:latin typeface="Consolas" pitchFamily="49" charset="0"/>
                <a:ea typeface="等线" panose="02010600030101010101" pitchFamily="2" charset="-122"/>
                <a:cs typeface="Consolas" pitchFamily="49" charset="0"/>
              </a:rPr>
              <a:t>1+2=3</a:t>
            </a:r>
            <a:r>
              <a:rPr lang="zh-CN" altLang="en-US" sz="1800" dirty="0" smtClean="0">
                <a:latin typeface="Consolas" pitchFamily="49" charset="0"/>
                <a:ea typeface="等线" panose="02010600030101010101" pitchFamily="2" charset="-122"/>
                <a:cs typeface="Consolas" pitchFamily="49" charset="0"/>
              </a:rPr>
              <a:t>和</a:t>
            </a:r>
            <a:r>
              <a:rPr lang="en-US" altLang="zh-CN" sz="1800" dirty="0" smtClean="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a:t>
            </a:r>
            <a:r>
              <a:rPr lang="zh-CN" altLang="en-US" dirty="0" smtClean="0">
                <a:latin typeface="等线" panose="02010600030101010101" pitchFamily="2" charset="-122"/>
                <a:ea typeface="等线" panose="02010600030101010101" pitchFamily="2" charset="-122"/>
              </a:rPr>
              <a:t>，在编译阶段，方法中有泛型参数则会为该方法生成一个桥接方法。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3840879" cy="2322930"/>
          </a:xfrm>
        </p:spPr>
        <p:txBody>
          <a:bodyPr>
            <a:normAutofit/>
          </a:bodyPr>
          <a:lstStyle/>
          <a:p>
            <a:pPr marL="0" indent="0">
              <a:buNone/>
            </a:pPr>
            <a:r>
              <a:rPr lang="en-US" altLang="zh-CN" sz="1200">
                <a:solidFill>
                  <a:srgbClr val="FF0000"/>
                </a:solidFill>
                <a:latin typeface="等线" panose="02010600030101010101" pitchFamily="2" charset="-122"/>
                <a:ea typeface="等线" panose="02010600030101010101" pitchFamily="2" charset="-122"/>
              </a:rPr>
              <a:t>1</a:t>
            </a:r>
            <a:r>
              <a:rPr lang="zh-CN" altLang="en-US" sz="1200">
                <a:solidFill>
                  <a:srgbClr val="FF0000"/>
                </a:solidFill>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2</a:t>
            </a:r>
            <a:r>
              <a:rPr lang="zh-CN" altLang="en-US" sz="1200">
                <a:solidFill>
                  <a:srgbClr val="FF0000"/>
                </a:solidFill>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执行顺序：</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父类静态语句块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父类构造函数</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子类构造函数</a:t>
            </a:r>
            <a:endParaRPr lang="en-US" altLang="zh-CN" sz="1200">
              <a:solidFill>
                <a:srgbClr val="FF0000"/>
              </a:solidFill>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4" name="对象 3"/>
          <p:cNvGraphicFramePr>
            <a:graphicFrameLocks noChangeAspect="1"/>
          </p:cNvGraphicFramePr>
          <p:nvPr>
            <p:extLst>
              <p:ext uri="{D42A27DB-BD31-4B8C-83A1-F6EECF244321}">
                <p14:modId xmlns:p14="http://schemas.microsoft.com/office/powerpoint/2010/main" val="428027082"/>
              </p:ext>
            </p:extLst>
          </p:nvPr>
        </p:nvGraphicFramePr>
        <p:xfrm>
          <a:off x="5796136" y="6165304"/>
          <a:ext cx="1008112" cy="479425"/>
        </p:xfrm>
        <a:graphic>
          <a:graphicData uri="http://schemas.openxmlformats.org/presentationml/2006/ole">
            <mc:AlternateContent xmlns:mc="http://schemas.openxmlformats.org/markup-compatibility/2006">
              <mc:Choice xmlns:v="urn:schemas-microsoft-com:vml" Requires="v">
                <p:oleObj spid="_x0000_s1271" name="包装程序外壳对象" showAsIcon="1" r:id="rId3" imgW="597600" imgH="479880" progId="Package">
                  <p:embed/>
                </p:oleObj>
              </mc:Choice>
              <mc:Fallback>
                <p:oleObj name="包装程序外壳对象" showAsIcon="1" r:id="rId3" imgW="597600" imgH="479880" progId="Package">
                  <p:embed/>
                  <p:pic>
                    <p:nvPicPr>
                      <p:cNvPr id="0" name=""/>
                      <p:cNvPicPr/>
                      <p:nvPr/>
                    </p:nvPicPr>
                    <p:blipFill>
                      <a:blip r:embed="rId4"/>
                      <a:stretch>
                        <a:fillRect/>
                      </a:stretch>
                    </p:blipFill>
                    <p:spPr>
                      <a:xfrm>
                        <a:off x="5796136" y="6165304"/>
                        <a:ext cx="1008112" cy="47942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295"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smtClean="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a:t>
            </a:r>
            <a:r>
              <a:rPr lang="zh-CN" altLang="en-US" sz="1600" dirty="0" smtClean="0">
                <a:solidFill>
                  <a:srgbClr val="FF0000"/>
                </a:solidFill>
                <a:latin typeface="等线" panose="02010600030101010101" pitchFamily="2" charset="-122"/>
                <a:ea typeface="等线" panose="02010600030101010101" pitchFamily="2" charset="-122"/>
              </a:rPr>
              <a:t>支持</a:t>
            </a:r>
            <a:r>
              <a:rPr lang="zh-CN" altLang="en-US" sz="1600" dirty="0" smtClean="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zh-CN" altLang="en-US"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Java8</a:t>
            </a:r>
            <a:r>
              <a:rPr lang="zh-CN" altLang="en-US" sz="1600" dirty="0" smtClean="0">
                <a:latin typeface="等线" panose="02010600030101010101" pitchFamily="2" charset="-122"/>
                <a:ea typeface="等线" panose="02010600030101010101" pitchFamily="2" charset="-122"/>
              </a:rPr>
              <a:t>里面的</a:t>
            </a:r>
            <a:r>
              <a:rPr lang="en-US" altLang="zh-CN" sz="1600" dirty="0" err="1" smtClean="0">
                <a:latin typeface="等线" panose="02010600030101010101" pitchFamily="2" charset="-122"/>
                <a:ea typeface="等线" panose="02010600030101010101" pitchFamily="2" charset="-122"/>
              </a:rPr>
              <a:t>AutomicInteger</a:t>
            </a:r>
            <a:r>
              <a:rPr lang="zh-CN" altLang="en-US" sz="1600" dirty="0" smtClean="0">
                <a:latin typeface="等线" panose="02010600030101010101" pitchFamily="2" charset="-122"/>
                <a:ea typeface="等线" panose="02010600030101010101" pitchFamily="2" charset="-122"/>
              </a:rPr>
              <a:t>的</a:t>
            </a:r>
            <a:r>
              <a:rPr lang="en-US" altLang="zh-CN" sz="1600" dirty="0" err="1" smtClean="0">
                <a:latin typeface="等线" panose="02010600030101010101" pitchFamily="2" charset="-122"/>
                <a:ea typeface="等线" panose="02010600030101010101" pitchFamily="2" charset="-122"/>
              </a:rPr>
              <a:t>getAndIncrement</a:t>
            </a:r>
            <a:r>
              <a:rPr lang="zh-CN" altLang="en-US" sz="1600" dirty="0" smtClean="0">
                <a:latin typeface="等线" panose="02010600030101010101" pitchFamily="2" charset="-122"/>
                <a:ea typeface="等线" panose="02010600030101010101" pitchFamily="2" charset="-122"/>
              </a:rPr>
              <a:t>采用的是</a:t>
            </a:r>
            <a:r>
              <a:rPr lang="en-US" altLang="zh-CN" sz="1600" dirty="0" smtClean="0">
                <a:latin typeface="等线" panose="02010600030101010101" pitchFamily="2" charset="-122"/>
                <a:ea typeface="等线" panose="02010600030101010101" pitchFamily="2" charset="-122"/>
              </a:rPr>
              <a:t>unsafe</a:t>
            </a:r>
            <a:r>
              <a:rPr lang="zh-CN" altLang="en-US" sz="1600" dirty="0" smtClean="0">
                <a:latin typeface="等线" panose="02010600030101010101" pitchFamily="2" charset="-122"/>
                <a:ea typeface="等线" panose="02010600030101010101" pitchFamily="2" charset="-122"/>
              </a:rPr>
              <a:t>的</a:t>
            </a:r>
            <a:r>
              <a:rPr lang="en-US" altLang="zh-CN" sz="1600" dirty="0" err="1" smtClean="0">
                <a:latin typeface="等线" panose="02010600030101010101" pitchFamily="2" charset="-122"/>
                <a:ea typeface="等线" panose="02010600030101010101" pitchFamily="2" charset="-122"/>
              </a:rPr>
              <a:t>getAndAddInt</a:t>
            </a:r>
            <a:r>
              <a:rPr lang="zh-CN" altLang="en-US" sz="1600" dirty="0" smtClean="0">
                <a:latin typeface="等线" panose="02010600030101010101" pitchFamily="2" charset="-122"/>
                <a:ea typeface="等线" panose="02010600030101010101" pitchFamily="2" charset="-122"/>
              </a:rPr>
              <a:t>方法，如果</a:t>
            </a:r>
            <a:r>
              <a:rPr lang="zh-CN" altLang="en-US" sz="1600" dirty="0">
                <a:latin typeface="等线" panose="02010600030101010101" pitchFamily="2" charset="-122"/>
                <a:ea typeface="等线" panose="02010600030101010101" pitchFamily="2" charset="-122"/>
              </a:rPr>
              <a:t>硬件</a:t>
            </a:r>
            <a:r>
              <a:rPr lang="zh-CN" altLang="en-US" sz="1600" dirty="0" smtClean="0">
                <a:latin typeface="等线" panose="02010600030101010101" pitchFamily="2" charset="-122"/>
                <a:ea typeface="等线" panose="02010600030101010101" pitchFamily="2" charset="-122"/>
              </a:rPr>
              <a:t>支持</a:t>
            </a:r>
            <a:r>
              <a:rPr lang="en-US" altLang="zh-CN" sz="1600" dirty="0" smtClean="0">
                <a:latin typeface="等线" panose="02010600030101010101" pitchFamily="2" charset="-122"/>
                <a:ea typeface="等线" panose="02010600030101010101" pitchFamily="2" charset="-122"/>
              </a:rPr>
              <a:t>fetch and add</a:t>
            </a:r>
            <a:r>
              <a:rPr lang="zh-CN" altLang="en-US" sz="1600" dirty="0" smtClean="0">
                <a:latin typeface="等线" panose="02010600030101010101" pitchFamily="2" charset="-122"/>
                <a:ea typeface="等线" panose="02010600030101010101" pitchFamily="2" charset="-122"/>
              </a:rPr>
              <a:t>，那么</a:t>
            </a:r>
            <a:r>
              <a:rPr lang="en-US" altLang="zh-CN" sz="1600" dirty="0" err="1" smtClean="0">
                <a:latin typeface="等线" panose="02010600030101010101" pitchFamily="2" charset="-122"/>
                <a:ea typeface="等线" panose="02010600030101010101" pitchFamily="2" charset="-122"/>
              </a:rPr>
              <a:t>getAndAddInt</a:t>
            </a:r>
            <a:r>
              <a:rPr lang="zh-CN" altLang="en-US" sz="1600" dirty="0" smtClean="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t>
            </a:r>
            <a:r>
              <a:rPr lang="en-US" altLang="zh-CN" sz="1600" dirty="0" smtClean="0">
                <a:latin typeface="等线" panose="02010600030101010101" pitchFamily="2" charset="-122"/>
                <a:ea typeface="等线" panose="02010600030101010101" pitchFamily="2" charset="-122"/>
              </a:rPr>
              <a:t>add</a:t>
            </a:r>
            <a:r>
              <a:rPr lang="zh-CN" altLang="en-US" sz="1600" dirty="0" smtClean="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a:t>
            </a:r>
            <a:r>
              <a:rPr lang="en-US" altLang="zh-CN" sz="1600" dirty="0" smtClean="0">
                <a:latin typeface="等线" panose="02010600030101010101" pitchFamily="2" charset="-122"/>
                <a:ea typeface="等线" panose="02010600030101010101" pitchFamily="2" charset="-122"/>
              </a:rPr>
              <a:t>Swap</a:t>
            </a:r>
            <a:r>
              <a:rPr lang="zh-CN" altLang="en-US" sz="1600" dirty="0" smtClean="0">
                <a:latin typeface="等线" panose="02010600030101010101" pitchFamily="2" charset="-122"/>
                <a:ea typeface="等线" panose="02010600030101010101" pitchFamily="2" charset="-122"/>
              </a:rPr>
              <a:t>。</a:t>
            </a:r>
            <a:endParaRPr lang="en-US" altLang="zh-CN" sz="1600" dirty="0" smtClean="0">
              <a:latin typeface="等线" panose="02010600030101010101" pitchFamily="2" charset="-122"/>
              <a:ea typeface="等线" panose="02010600030101010101" pitchFamily="2" charset="-122"/>
            </a:endParaRPr>
          </a:p>
          <a:p>
            <a:pPr marL="0" indent="0">
              <a:buNone/>
            </a:pPr>
            <a:r>
              <a:rPr lang="en-US" altLang="zh-CN" sz="1600" dirty="0" smtClean="0">
                <a:latin typeface="等线" panose="02010600030101010101" pitchFamily="2" charset="-122"/>
                <a:ea typeface="等线" panose="02010600030101010101" pitchFamily="2" charset="-122"/>
              </a:rPr>
              <a:t>CAS</a:t>
            </a:r>
            <a:r>
              <a:rPr lang="zh-CN" altLang="en-US" sz="1600" dirty="0" smtClean="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smtClean="0">
                <a:latin typeface="等线" panose="02010600030101010101" pitchFamily="2" charset="-122"/>
                <a:ea typeface="等线" panose="02010600030101010101" pitchFamily="2" charset="-122"/>
              </a:rPr>
              <a:t>CPU</a:t>
            </a:r>
            <a:r>
              <a:rPr lang="zh-CN" altLang="en-US" sz="1600" dirty="0" smtClean="0">
                <a:latin typeface="等线" panose="02010600030101010101" pitchFamily="2" charset="-122"/>
                <a:ea typeface="等线" panose="02010600030101010101" pitchFamily="2" charset="-122"/>
              </a:rPr>
              <a:t>资源，而且</a:t>
            </a:r>
            <a:r>
              <a:rPr lang="en-US" altLang="zh-CN" sz="1600" dirty="0" smtClean="0">
                <a:latin typeface="等线" panose="02010600030101010101" pitchFamily="2" charset="-122"/>
                <a:ea typeface="等线" panose="02010600030101010101" pitchFamily="2" charset="-122"/>
              </a:rPr>
              <a:t>synchronized</a:t>
            </a:r>
            <a:r>
              <a:rPr lang="zh-CN" altLang="en-US" sz="1600" dirty="0" smtClean="0">
                <a:latin typeface="等线" panose="02010600030101010101" pitchFamily="2" charset="-122"/>
                <a:ea typeface="等线" panose="02010600030101010101" pitchFamily="2" charset="-122"/>
              </a:rPr>
              <a:t>在</a:t>
            </a:r>
            <a:r>
              <a:rPr lang="en-US" altLang="zh-CN" sz="1600" dirty="0" smtClean="0">
                <a:latin typeface="等线" panose="02010600030101010101" pitchFamily="2" charset="-122"/>
                <a:ea typeface="等线" panose="02010600030101010101" pitchFamily="2" charset="-122"/>
              </a:rPr>
              <a:t>oracle</a:t>
            </a:r>
            <a:r>
              <a:rPr lang="zh-CN" altLang="en-US" sz="1600" dirty="0" smtClean="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smtClean="0">
                <a:latin typeface="等线" panose="02010600030101010101" pitchFamily="2" charset="-122"/>
                <a:ea typeface="等线" panose="02010600030101010101" pitchFamily="2" charset="-122"/>
              </a:rPr>
              <a:t>CAS</a:t>
            </a:r>
            <a:r>
              <a:rPr lang="zh-CN" altLang="en-US" sz="1600" dirty="0" smtClean="0">
                <a:latin typeface="等线" panose="02010600030101010101" pitchFamily="2" charset="-122"/>
                <a:ea typeface="等线" panose="02010600030101010101" pitchFamily="2" charset="-122"/>
              </a:rPr>
              <a:t>更高。</a:t>
            </a:r>
            <a:endParaRPr lang="en-US" altLang="zh-CN" sz="1600" dirty="0" smtClean="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285297436"/>
              </p:ext>
            </p:extLst>
          </p:nvPr>
        </p:nvGraphicFramePr>
        <p:xfrm>
          <a:off x="0" y="620688"/>
          <a:ext cx="9143999"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41372125"/>
              </p:ext>
            </p:extLst>
          </p:nvPr>
        </p:nvGraphicFramePr>
        <p:xfrm>
          <a:off x="1052944" y="1700808"/>
          <a:ext cx="7272808" cy="50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700885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smtClean="0">
                <a:latin typeface="等线" panose="02010600030101010101" pitchFamily="2" charset="-122"/>
                <a:ea typeface="等线" panose="02010600030101010101" pitchFamily="2" charset="-122"/>
              </a:rPr>
              <a:t>Vector</a:t>
            </a:r>
            <a:r>
              <a:rPr lang="zh-CN" altLang="en-US" sz="2000" dirty="0" smtClean="0">
                <a:latin typeface="等线" panose="02010600030101010101" pitchFamily="2" charset="-122"/>
                <a:ea typeface="等线" panose="02010600030101010101" pitchFamily="2" charset="-122"/>
              </a:rPr>
              <a:t>几乎所有方法都加了一个</a:t>
            </a:r>
            <a:r>
              <a:rPr lang="en-US" altLang="zh-CN" sz="2000" dirty="0" smtClean="0">
                <a:latin typeface="等线" panose="02010600030101010101" pitchFamily="2" charset="-122"/>
                <a:ea typeface="等线" panose="02010600030101010101" pitchFamily="2" charset="-122"/>
              </a:rPr>
              <a:t>synchronized</a:t>
            </a:r>
            <a:r>
              <a:rPr lang="zh-CN" altLang="en-US" sz="2000" dirty="0" smtClean="0">
                <a:latin typeface="等线" panose="02010600030101010101" pitchFamily="2" charset="-122"/>
                <a:ea typeface="等线" panose="02010600030101010101" pitchFamily="2" charset="-122"/>
              </a:rPr>
              <a:t>关键字，</a:t>
            </a:r>
            <a:r>
              <a:rPr lang="zh-CN" altLang="en-US" sz="2000" dirty="0">
                <a:latin typeface="等线" panose="02010600030101010101" pitchFamily="2" charset="-122"/>
                <a:ea typeface="等线" panose="02010600030101010101" pitchFamily="2" charset="-122"/>
              </a:rPr>
              <a:t>这保证了同一时刻只有一个线程</a:t>
            </a:r>
            <a:r>
              <a:rPr lang="zh-CN" altLang="en-US" sz="2000" dirty="0" smtClean="0">
                <a:latin typeface="等线" panose="02010600030101010101" pitchFamily="2" charset="-122"/>
                <a:ea typeface="等线" panose="02010600030101010101" pitchFamily="2" charset="-122"/>
              </a:rPr>
              <a:t>能够访问</a:t>
            </a:r>
            <a:r>
              <a:rPr lang="en-US" altLang="zh-CN" sz="2000" dirty="0" smtClean="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smtClean="0">
                <a:solidFill>
                  <a:srgbClr val="FF0000"/>
                </a:solidFill>
                <a:latin typeface="等线" panose="02010600030101010101" pitchFamily="2" charset="-122"/>
                <a:ea typeface="等线" panose="02010600030101010101" pitchFamily="2" charset="-122"/>
              </a:rPr>
              <a:t>HashMap</a:t>
            </a:r>
            <a:r>
              <a:rPr lang="zh-CN" altLang="en-US" sz="2000" smtClean="0">
                <a:solidFill>
                  <a:srgbClr val="FF0000"/>
                </a:solidFill>
                <a:latin typeface="等线" panose="02010600030101010101" pitchFamily="2" charset="-122"/>
                <a:ea typeface="等线" panose="02010600030101010101" pitchFamily="2" charset="-122"/>
              </a:rPr>
              <a:t>并发写入数据有可能导致</a:t>
            </a:r>
            <a:r>
              <a:rPr lang="zh-CN" altLang="en-US" sz="2000">
                <a:solidFill>
                  <a:srgbClr val="FF0000"/>
                </a:solidFill>
                <a:latin typeface="等线" panose="02010600030101010101" pitchFamily="2" charset="-122"/>
                <a:ea typeface="等线" panose="02010600030101010101" pitchFamily="2" charset="-122"/>
              </a:rPr>
              <a:t>死</a:t>
            </a:r>
            <a:r>
              <a:rPr lang="zh-CN" altLang="en-US" sz="2000" smtClean="0">
                <a:solidFill>
                  <a:srgbClr val="FF0000"/>
                </a:solidFill>
                <a:latin typeface="等线" panose="02010600030101010101" pitchFamily="2" charset="-122"/>
                <a:ea typeface="等线" panose="02010600030101010101" pitchFamily="2" charset="-122"/>
              </a:rPr>
              <a:t>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smtClean="0">
                <a:latin typeface="等线" panose="02010600030101010101" pitchFamily="2" charset="-122"/>
                <a:ea typeface="等线" panose="02010600030101010101" pitchFamily="2" charset="-122"/>
              </a:rPr>
              <a:t>null</a:t>
            </a:r>
          </a:p>
          <a:p>
            <a:r>
              <a:rPr lang="zh-CN" altLang="en-US" sz="2000" dirty="0" smtClean="0">
                <a:latin typeface="等线" panose="02010600030101010101" pitchFamily="2" charset="-122"/>
                <a:ea typeface="等线" panose="02010600030101010101" pitchFamily="2" charset="-122"/>
              </a:rPr>
              <a:t>需要注意，如果构造函数传入了一个</a:t>
            </a:r>
            <a:r>
              <a:rPr lang="en-US" altLang="zh-CN" sz="2000" dirty="0" err="1" smtClean="0">
                <a:latin typeface="等线" panose="02010600030101010101" pitchFamily="2" charset="-122"/>
                <a:ea typeface="等线" panose="02010600030101010101" pitchFamily="2" charset="-122"/>
              </a:rPr>
              <a:t>SortedMap</a:t>
            </a:r>
            <a:r>
              <a:rPr lang="zh-CN" altLang="en-US" sz="2000" dirty="0" smtClean="0">
                <a:latin typeface="等线" panose="02010600030101010101" pitchFamily="2" charset="-122"/>
                <a:ea typeface="等线" panose="02010600030101010101" pitchFamily="2" charset="-122"/>
              </a:rPr>
              <a:t>对象，则把</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里面的数据作为初始数据构造一个红黑树，这时的红黑树最底层都是红节点</a:t>
            </a:r>
            <a:r>
              <a:rPr lang="zh-CN" altLang="en-US" sz="2000" smtClean="0">
                <a:latin typeface="等线" panose="02010600030101010101" pitchFamily="2" charset="-122"/>
                <a:ea typeface="等线" panose="02010600030101010101" pitchFamily="2" charset="-122"/>
              </a:rPr>
              <a:t>，红节点上面所有节点构成了一个满二叉树，并且红节点上面都是</a:t>
            </a:r>
            <a:r>
              <a:rPr lang="zh-CN" altLang="en-US" sz="2000" dirty="0" smtClean="0">
                <a:latin typeface="等线" panose="02010600030101010101" pitchFamily="2" charset="-122"/>
                <a:ea typeface="等线" panose="02010600030101010101" pitchFamily="2" charset="-122"/>
              </a:rPr>
              <a:t>黑节点</a:t>
            </a:r>
            <a:endParaRPr lang="en-US" altLang="zh-CN" sz="2000" dirty="0" smtClean="0">
              <a:latin typeface="等线" panose="02010600030101010101" pitchFamily="2" charset="-122"/>
              <a:ea typeface="等线" panose="02010600030101010101" pitchFamily="2" charset="-122"/>
            </a:endParaRPr>
          </a:p>
          <a:p>
            <a:r>
              <a:rPr lang="en-US" altLang="zh-CN" sz="2000" dirty="0" err="1" smtClean="0">
                <a:latin typeface="等线" panose="02010600030101010101" pitchFamily="2" charset="-122"/>
                <a:ea typeface="等线" panose="02010600030101010101" pitchFamily="2" charset="-122"/>
              </a:rPr>
              <a:t>TreeMap</a:t>
            </a:r>
            <a:r>
              <a:rPr lang="zh-CN" altLang="en-US" sz="2000" dirty="0" smtClean="0">
                <a:latin typeface="等线" panose="02010600030101010101" pitchFamily="2" charset="-122"/>
                <a:ea typeface="等线" panose="02010600030101010101" pitchFamily="2" charset="-122"/>
              </a:rPr>
              <a:t>源码及注释如下：</a:t>
            </a:r>
            <a:endParaRPr lang="en-US" altLang="zh-CN" sz="2000" dirty="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05579448"/>
              </p:ext>
            </p:extLst>
          </p:nvPr>
        </p:nvGraphicFramePr>
        <p:xfrm>
          <a:off x="3293185" y="6378575"/>
          <a:ext cx="1368152" cy="479425"/>
        </p:xfrm>
        <a:graphic>
          <a:graphicData uri="http://schemas.openxmlformats.org/presentationml/2006/ole">
            <mc:AlternateContent xmlns:mc="http://schemas.openxmlformats.org/markup-compatibility/2006">
              <mc:Choice xmlns:v="urn:schemas-microsoft-com:vml" Requires="v">
                <p:oleObj spid="_x0000_s8304" name="包装程序外壳对象" showAsIcon="1" r:id="rId3" imgW="655200" imgH="479880" progId="Package">
                  <p:embed/>
                </p:oleObj>
              </mc:Choice>
              <mc:Fallback>
                <p:oleObj name="包装程序外壳对象" showAsIcon="1" r:id="rId3" imgW="655200" imgH="479880" progId="Package">
                  <p:embed/>
                  <p:pic>
                    <p:nvPicPr>
                      <p:cNvPr id="0" name=""/>
                      <p:cNvPicPr/>
                      <p:nvPr/>
                    </p:nvPicPr>
                    <p:blipFill>
                      <a:blip r:embed="rId4"/>
                      <a:stretch>
                        <a:fillRect/>
                      </a:stretch>
                    </p:blipFill>
                    <p:spPr>
                      <a:xfrm>
                        <a:off x="3293185" y="6378575"/>
                        <a:ext cx="1368152" cy="47942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红黑树本身是一个二叉查找树，左节点</a:t>
            </a:r>
            <a:r>
              <a:rPr lang="en-US" altLang="zh-CN" sz="2000" dirty="0" smtClean="0">
                <a:latin typeface="等线" panose="02010600030101010101" pitchFamily="2" charset="-122"/>
                <a:ea typeface="等线" panose="02010600030101010101" pitchFamily="2" charset="-122"/>
              </a:rPr>
              <a:t>&lt;</a:t>
            </a:r>
            <a:r>
              <a:rPr lang="zh-CN" altLang="en-US" sz="2000" dirty="0" smtClean="0">
                <a:latin typeface="等线" panose="02010600030101010101" pitchFamily="2" charset="-122"/>
                <a:ea typeface="等线" panose="02010600030101010101" pitchFamily="2" charset="-122"/>
              </a:rPr>
              <a:t>父节点</a:t>
            </a:r>
            <a:r>
              <a:rPr lang="en-US" altLang="zh-CN" sz="2000" dirty="0" smtClean="0">
                <a:latin typeface="等线" panose="02010600030101010101" pitchFamily="2" charset="-122"/>
                <a:ea typeface="等线" panose="02010600030101010101" pitchFamily="2" charset="-122"/>
              </a:rPr>
              <a:t>&lt;</a:t>
            </a:r>
            <a:r>
              <a:rPr lang="zh-CN" altLang="en-US" sz="2000" dirty="0" smtClean="0">
                <a:latin typeface="等线" panose="02010600030101010101" pitchFamily="2" charset="-122"/>
                <a:ea typeface="等线" panose="02010600030101010101" pitchFamily="2" charset="-122"/>
              </a:rPr>
              <a:t>右节点，同时也是一棵相对比较平衡的二叉树，没有</a:t>
            </a:r>
            <a:r>
              <a:rPr lang="en-US" altLang="zh-CN" sz="2000" dirty="0" smtClean="0">
                <a:latin typeface="等线" panose="02010600030101010101" pitchFamily="2" charset="-122"/>
                <a:ea typeface="等线" panose="02010600030101010101" pitchFamily="2" charset="-122"/>
              </a:rPr>
              <a:t>AVL</a:t>
            </a:r>
            <a:r>
              <a:rPr lang="zh-CN" altLang="en-US" sz="2000" dirty="0" smtClean="0">
                <a:latin typeface="等线" panose="02010600030101010101" pitchFamily="2" charset="-122"/>
                <a:ea typeface="等线" panose="02010600030101010101" pitchFamily="2" charset="-122"/>
              </a:rPr>
              <a:t>树那么平衡而已，查找时间复杂度为</a:t>
            </a:r>
            <a:r>
              <a:rPr lang="en-US" altLang="zh-CN" sz="2000" dirty="0" smtClean="0">
                <a:latin typeface="等线" panose="02010600030101010101" pitchFamily="2" charset="-122"/>
                <a:ea typeface="等线" panose="02010600030101010101" pitchFamily="2" charset="-122"/>
              </a:rPr>
              <a:t>O(log2(n))</a:t>
            </a:r>
          </a:p>
          <a:p>
            <a:pPr marL="0" indent="0">
              <a:buNone/>
            </a:pPr>
            <a:r>
              <a:rPr lang="zh-CN" altLang="en-US" sz="2000" dirty="0" smtClean="0">
                <a:latin typeface="等线" panose="02010600030101010101" pitchFamily="2" charset="-122"/>
                <a:ea typeface="等线" panose="02010600030101010101" pitchFamily="2" charset="-122"/>
              </a:rPr>
              <a:t>红黑树特性：</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节点是红色或</a:t>
            </a:r>
            <a:r>
              <a:rPr lang="zh-CN" altLang="en-US" sz="2000" dirty="0" smtClean="0">
                <a:latin typeface="等线" panose="02010600030101010101" pitchFamily="2" charset="-122"/>
                <a:ea typeface="等线" panose="02010600030101010101" pitchFamily="2" charset="-122"/>
              </a:rPr>
              <a:t>黑色</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2</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根是</a:t>
            </a:r>
            <a:r>
              <a:rPr lang="zh-CN" altLang="en-US" sz="2000" dirty="0" smtClean="0">
                <a:latin typeface="等线" panose="02010600030101010101" pitchFamily="2" charset="-122"/>
                <a:ea typeface="等线" panose="02010600030101010101" pitchFamily="2" charset="-122"/>
              </a:rPr>
              <a:t>黑色</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3</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所有叶子都是黑色（叶子</a:t>
            </a:r>
            <a:r>
              <a:rPr lang="zh-CN" altLang="en-US" sz="2000" dirty="0" smtClean="0">
                <a:latin typeface="等线" panose="02010600030101010101" pitchFamily="2" charset="-122"/>
                <a:ea typeface="等线" panose="02010600030101010101" pitchFamily="2" charset="-122"/>
              </a:rPr>
              <a:t>是</a:t>
            </a:r>
            <a:r>
              <a:rPr lang="en-US" altLang="zh-CN" sz="2000" dirty="0" smtClean="0">
                <a:latin typeface="等线" panose="02010600030101010101" pitchFamily="2" charset="-122"/>
                <a:ea typeface="等线" panose="02010600030101010101" pitchFamily="2" charset="-122"/>
              </a:rPr>
              <a:t>NULL</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4</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5</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红黑树节点</a:t>
            </a:r>
            <a:r>
              <a:rPr lang="zh-CN" altLang="en-US" sz="2000" dirty="0">
                <a:latin typeface="等线" panose="02010600030101010101" pitchFamily="2" charset="-122"/>
                <a:ea typeface="等线" panose="02010600030101010101" pitchFamily="2" charset="-122"/>
              </a:rPr>
              <a:t>插入：插入的节点为红色</a:t>
            </a:r>
            <a:r>
              <a:rPr lang="zh-CN" altLang="en-US" sz="2000" dirty="0" smtClean="0">
                <a:latin typeface="等线" panose="02010600030101010101" pitchFamily="2" charset="-122"/>
                <a:ea typeface="等线" panose="02010600030101010101" pitchFamily="2" charset="-122"/>
              </a:rPr>
              <a:t>节点，因为如果</a:t>
            </a:r>
            <a:r>
              <a:rPr lang="zh-CN" altLang="en-US" sz="2000" dirty="0">
                <a:latin typeface="等线" panose="02010600030101010101" pitchFamily="2" charset="-122"/>
                <a:ea typeface="等线" panose="02010600030101010101" pitchFamily="2" charset="-122"/>
              </a:rPr>
              <a:t>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a:t>
            </a:r>
            <a:r>
              <a:rPr lang="zh-CN" altLang="en-US" sz="2000" dirty="0" smtClean="0">
                <a:latin typeface="等线" panose="02010600030101010101" pitchFamily="2" charset="-122"/>
                <a:ea typeface="等线" panose="02010600030101010101" pitchFamily="2" charset="-122"/>
              </a:rPr>
              <a:t>节点</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插入有以下几种情况：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a:t>
            </a:r>
            <a:r>
              <a:rPr lang="zh-CN" altLang="en-US" sz="2000" dirty="0" smtClean="0">
                <a:latin typeface="等线" panose="02010600030101010101" pitchFamily="2" charset="-122"/>
                <a:ea typeface="等线" panose="02010600030101010101" pitchFamily="2" charset="-122"/>
              </a:rPr>
              <a:t>插入的是第一个节点，那么就是</a:t>
            </a:r>
            <a:r>
              <a:rPr lang="en-US" altLang="zh-CN" sz="2000" dirty="0" smtClean="0">
                <a:latin typeface="等线" panose="02010600030101010101" pitchFamily="2" charset="-122"/>
                <a:ea typeface="等线" panose="02010600030101010101" pitchFamily="2" charset="-122"/>
              </a:rPr>
              <a:t>root</a:t>
            </a:r>
            <a:r>
              <a:rPr lang="zh-CN" altLang="en-US" sz="2000" dirty="0" smtClean="0">
                <a:latin typeface="等线" panose="02010600030101010101" pitchFamily="2" charset="-122"/>
                <a:ea typeface="等线" panose="02010600030101010101" pitchFamily="2" charset="-122"/>
              </a:rPr>
              <a:t>节点，所以要设为黑色</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smtClean="0">
                <a:latin typeface="等线" panose="02010600030101010101" pitchFamily="2" charset="-122"/>
                <a:ea typeface="等线" panose="02010600030101010101" pitchFamily="2" charset="-122"/>
              </a:rPr>
              <a:t>3.</a:t>
            </a:r>
            <a:r>
              <a:rPr lang="zh-CN" altLang="en-US" sz="2000" dirty="0" smtClean="0">
                <a:latin typeface="等线" panose="02010600030101010101" pitchFamily="2" charset="-122"/>
                <a:ea typeface="等线" panose="02010600030101010101" pitchFamily="2" charset="-122"/>
              </a:rPr>
              <a:t>如果插入节点的父节点为红色，则有以下几种情况：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3.1</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为新插入节点，如果</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都是红色，则设置</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为黑色，</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设为红色，然后</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指针指向</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，并递归执行一次调整操作，直到根节点为止</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smtClean="0">
                <a:latin typeface="等线" panose="02010600030101010101" pitchFamily="2" charset="-122"/>
                <a:ea typeface="等线" panose="02010600030101010101" pitchFamily="2" charset="-122"/>
              </a:rPr>
              <a:t>3.</a:t>
            </a:r>
            <a:r>
              <a:rPr lang="zh-CN" altLang="en-US" sz="2000" dirty="0" smtClean="0">
                <a:latin typeface="等线" panose="02010600030101010101" pitchFamily="2" charset="-122"/>
                <a:ea typeface="等线" panose="02010600030101010101" pitchFamily="2" charset="-122"/>
              </a:rPr>
              <a:t>如果插入节点的父节点为红色，则有以下几种情况：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3.2</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为新插入节点，如果</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是红色，</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是黑色，则对</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节点执行右旋，然后互换</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的颜色即可（当然如果</a:t>
            </a:r>
            <a:r>
              <a:rPr lang="en-US" altLang="zh-CN" sz="2000" dirty="0" smtClean="0">
                <a:latin typeface="等线" panose="02010600030101010101" pitchFamily="2" charset="-122"/>
                <a:ea typeface="等线" panose="02010600030101010101" pitchFamily="2" charset="-122"/>
              </a:rPr>
              <a:t>NP</a:t>
            </a:r>
            <a:r>
              <a:rPr lang="zh-CN" altLang="en-US" sz="2000" dirty="0" smtClean="0">
                <a:latin typeface="等线" panose="02010600030101010101" pitchFamily="2" charset="-122"/>
                <a:ea typeface="等线" panose="02010600030101010101" pitchFamily="2" charset="-122"/>
              </a:rPr>
              <a:t>在右边，</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smtClean="0">
                <a:latin typeface="等线" panose="02010600030101010101" pitchFamily="2" charset="-122"/>
                <a:ea typeface="等线" panose="02010600030101010101" pitchFamily="2" charset="-122"/>
              </a:rPr>
              <a:t>3.</a:t>
            </a:r>
            <a:r>
              <a:rPr lang="zh-CN" altLang="en-US" sz="2000" dirty="0" smtClean="0">
                <a:latin typeface="等线" panose="02010600030101010101" pitchFamily="2" charset="-122"/>
                <a:ea typeface="等线" panose="02010600030101010101" pitchFamily="2" charset="-122"/>
              </a:rPr>
              <a:t>如果插入节点的父节点为红色，则有以下几种情况：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3.3</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为新插入节点，如果</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是红色，</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是黑色，此时先围绕</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执行一次左旋，然后下面变成（</a:t>
            </a:r>
            <a:r>
              <a:rPr lang="en-US" altLang="zh-CN" sz="2000" dirty="0" smtClean="0">
                <a:latin typeface="等线" panose="02010600030101010101" pitchFamily="2" charset="-122"/>
                <a:ea typeface="等线" panose="02010600030101010101" pitchFamily="2" charset="-122"/>
              </a:rPr>
              <a:t>3.2</a:t>
            </a:r>
            <a:r>
              <a:rPr lang="zh-CN" altLang="en-US" sz="2000" dirty="0" smtClean="0">
                <a:latin typeface="等线" panose="02010600030101010101" pitchFamily="2" charset="-122"/>
                <a:ea typeface="等线" panose="02010600030101010101" pitchFamily="2" charset="-122"/>
              </a:rPr>
              <a:t>）那种形式，接着按照</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smtClean="0">
                <a:latin typeface="等线" panose="02010600030101010101" pitchFamily="2" charset="-122"/>
                <a:ea typeface="等线" panose="02010600030101010101" pitchFamily="2" charset="-122"/>
              </a:rPr>
              <a:t>）执行一次即可</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r>
              <a:rPr lang="zh-CN" altLang="en-US" sz="2000" dirty="0" smtClean="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1.</a:t>
            </a:r>
            <a:r>
              <a:rPr lang="zh-CN" altLang="en-US" sz="2000" dirty="0" smtClean="0">
                <a:latin typeface="等线" panose="02010600030101010101" pitchFamily="2" charset="-122"/>
                <a:ea typeface="等线" panose="02010600030101010101" pitchFamily="2" charset="-122"/>
              </a:rPr>
              <a:t>判断删除的节点有没有子节点</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1.1</a:t>
            </a:r>
            <a:r>
              <a:rPr lang="zh-CN" altLang="en-US" sz="2000" dirty="0" smtClean="0">
                <a:latin typeface="等线" panose="02010600030101010101" pitchFamily="2" charset="-122"/>
                <a:ea typeface="等线" panose="02010600030101010101" pitchFamily="2" charset="-122"/>
              </a:rPr>
              <a:t>如果没有子节点，如果是红色节点，则直接删除即可</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1.2</a:t>
            </a:r>
            <a:r>
              <a:rPr lang="zh-CN" altLang="en-US" sz="2000" dirty="0" smtClean="0">
                <a:latin typeface="等线" panose="02010600030101010101" pitchFamily="2" charset="-122"/>
                <a:ea typeface="等线" panose="02010600030101010101" pitchFamily="2" charset="-122"/>
              </a:rPr>
              <a:t>如果没有子节点，如果是黑色节点，则转向步骤</a:t>
            </a:r>
            <a:r>
              <a:rPr lang="en-US" altLang="zh-CN" sz="2000" dirty="0" smtClean="0">
                <a:latin typeface="等线" panose="02010600030101010101" pitchFamily="2" charset="-122"/>
                <a:ea typeface="等线" panose="02010600030101010101" pitchFamily="2" charset="-122"/>
              </a:rPr>
              <a:t>2</a:t>
            </a:r>
          </a:p>
          <a:p>
            <a:pPr marL="0" indent="0">
              <a:buNone/>
            </a:pPr>
            <a:r>
              <a:rPr lang="en-US" altLang="zh-CN" sz="2000" dirty="0" smtClean="0">
                <a:latin typeface="等线" panose="02010600030101010101" pitchFamily="2" charset="-122"/>
                <a:ea typeface="等线" panose="02010600030101010101" pitchFamily="2" charset="-122"/>
              </a:rPr>
              <a:t>1.3</a:t>
            </a:r>
            <a:r>
              <a:rPr lang="zh-CN" altLang="en-US" sz="2000" dirty="0" smtClean="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1.4</a:t>
            </a:r>
            <a:r>
              <a:rPr lang="zh-CN" altLang="en-US" sz="2000" dirty="0" smtClean="0">
                <a:latin typeface="等线" panose="02010600030101010101" pitchFamily="2" charset="-122"/>
                <a:ea typeface="等线" panose="02010600030101010101" pitchFamily="2" charset="-122"/>
              </a:rPr>
              <a:t>如果</a:t>
            </a:r>
            <a:r>
              <a:rPr lang="zh-CN" altLang="en-US" sz="2000" dirty="0">
                <a:latin typeface="等线" panose="02010600030101010101" pitchFamily="2" charset="-122"/>
                <a:ea typeface="等线" panose="02010600030101010101" pitchFamily="2" charset="-122"/>
              </a:rPr>
              <a:t>只有一个子节点（另一个子节点为空），如果</a:t>
            </a:r>
            <a:r>
              <a:rPr lang="zh-CN" altLang="en-US" sz="2000" dirty="0" smtClean="0">
                <a:latin typeface="等线" panose="02010600030101010101" pitchFamily="2" charset="-122"/>
                <a:ea typeface="等线" panose="02010600030101010101" pitchFamily="2" charset="-122"/>
              </a:rPr>
              <a:t>是黑色</a:t>
            </a:r>
            <a:r>
              <a:rPr lang="zh-CN" altLang="en-US" sz="2000" dirty="0">
                <a:latin typeface="等线" panose="02010600030101010101" pitchFamily="2" charset="-122"/>
                <a:ea typeface="等线" panose="02010600030101010101" pitchFamily="2" charset="-122"/>
              </a:rPr>
              <a:t>节点</a:t>
            </a:r>
            <a:r>
              <a:rPr lang="zh-CN" altLang="en-US" sz="2000" dirty="0" smtClean="0">
                <a:latin typeface="等线" panose="02010600030101010101" pitchFamily="2" charset="-122"/>
                <a:ea typeface="等线" panose="02010600030101010101" pitchFamily="2" charset="-122"/>
              </a:rPr>
              <a:t>，则意味着其子节点为红色，并且子节点的左右节点都是空，此时只需要将父节点连到子节点上面，再把子节点从红色染成黑色即可</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1.5</a:t>
            </a:r>
            <a:r>
              <a:rPr lang="zh-CN" altLang="en-US" sz="2000" dirty="0" smtClean="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smtClean="0">
                <a:latin typeface="等线" panose="02010600030101010101" pitchFamily="2" charset="-122"/>
                <a:ea typeface="等线" panose="02010600030101010101" pitchFamily="2" charset="-122"/>
              </a:rPr>
              <a:t>1</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24930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2.1</a:t>
            </a:r>
            <a:r>
              <a:rPr lang="zh-CN" altLang="en-US" sz="2000" dirty="0" smtClean="0">
                <a:latin typeface="等线" panose="02010600030101010101" pitchFamily="2" charset="-122"/>
                <a:ea typeface="等线" panose="02010600030101010101" pitchFamily="2" charset="-122"/>
              </a:rPr>
              <a:t>如果是这种情况，则</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互换颜色，然后围绕</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执行左旋，最后删除</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即可</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2.2</a:t>
            </a:r>
            <a:r>
              <a:rPr lang="zh-CN" altLang="en-US" sz="2000" dirty="0" smtClean="0">
                <a:latin typeface="等线" panose="02010600030101010101" pitchFamily="2" charset="-122"/>
                <a:ea typeface="等线" panose="02010600030101010101" pitchFamily="2" charset="-122"/>
              </a:rPr>
              <a:t>如果是这种情况，其中白色的圈表示黑色红色都可以，则</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互换颜色，然后围绕</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执行左旋，接着把</a:t>
            </a:r>
            <a:r>
              <a:rPr lang="en-US" altLang="zh-CN" sz="2000" dirty="0" smtClean="0">
                <a:latin typeface="等线" panose="02010600030101010101" pitchFamily="2" charset="-122"/>
                <a:ea typeface="等线" panose="02010600030101010101" pitchFamily="2" charset="-122"/>
              </a:rPr>
              <a:t>SR</a:t>
            </a:r>
            <a:r>
              <a:rPr lang="zh-CN" altLang="en-US" sz="2000" dirty="0" smtClean="0">
                <a:latin typeface="等线" panose="02010600030101010101" pitchFamily="2" charset="-122"/>
                <a:ea typeface="等线" panose="02010600030101010101" pitchFamily="2" charset="-122"/>
              </a:rPr>
              <a:t>染色成黑色，最后删除</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即可</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2.3</a:t>
            </a:r>
            <a:r>
              <a:rPr lang="zh-CN" altLang="en-US" sz="2000" dirty="0" smtClean="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执行右旋，然后变成了</a:t>
            </a:r>
            <a:r>
              <a:rPr lang="en-US" altLang="zh-CN" sz="2000" dirty="0" smtClean="0">
                <a:latin typeface="等线" panose="02010600030101010101" pitchFamily="2" charset="-122"/>
                <a:ea typeface="等线" panose="02010600030101010101" pitchFamily="2" charset="-122"/>
              </a:rPr>
              <a:t>2.2</a:t>
            </a:r>
            <a:r>
              <a:rPr lang="zh-CN" altLang="en-US" sz="2000" dirty="0" smtClean="0">
                <a:latin typeface="等线" panose="02010600030101010101" pitchFamily="2" charset="-122"/>
                <a:ea typeface="等线" panose="02010600030101010101" pitchFamily="2" charset="-122"/>
              </a:rPr>
              <a:t>所示的情况，最后再按照</a:t>
            </a:r>
            <a:r>
              <a:rPr lang="en-US" altLang="zh-CN" sz="2000" dirty="0" smtClean="0">
                <a:latin typeface="等线" panose="02010600030101010101" pitchFamily="2" charset="-122"/>
                <a:ea typeface="等线" panose="02010600030101010101" pitchFamily="2" charset="-122"/>
              </a:rPr>
              <a:t>2.2</a:t>
            </a:r>
            <a:r>
              <a:rPr lang="zh-CN" altLang="en-US" sz="2000" dirty="0" smtClean="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2.4</a:t>
            </a:r>
            <a:r>
              <a:rPr lang="zh-CN" altLang="en-US" sz="2000" dirty="0" smtClean="0">
                <a:latin typeface="等线" panose="02010600030101010101" pitchFamily="2" charset="-122"/>
                <a:ea typeface="等线" panose="02010600030101010101" pitchFamily="2" charset="-122"/>
              </a:rPr>
              <a:t>如果是这种情况，如果</a:t>
            </a:r>
            <a:r>
              <a:rPr lang="zh-CN" altLang="en-US" sz="2000" dirty="0">
                <a:latin typeface="等线" panose="02010600030101010101" pitchFamily="2" charset="-122"/>
                <a:ea typeface="等线" panose="02010600030101010101" pitchFamily="2" charset="-122"/>
              </a:rPr>
              <a:t>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a:t>
            </a:r>
            <a:r>
              <a:rPr lang="zh-CN" altLang="en-US" sz="2000" dirty="0" smtClean="0">
                <a:latin typeface="等线" panose="02010600030101010101" pitchFamily="2" charset="-122"/>
                <a:ea typeface="等线" panose="02010600030101010101" pitchFamily="2" charset="-122"/>
              </a:rPr>
              <a:t>黑色，然后</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变成红色，这样就不会改变</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到</a:t>
            </a:r>
            <a:r>
              <a:rPr lang="en-US" altLang="zh-CN" sz="2000" dirty="0" smtClean="0">
                <a:latin typeface="等线" panose="02010600030101010101" pitchFamily="2" charset="-122"/>
                <a:ea typeface="等线" panose="02010600030101010101" pitchFamily="2" charset="-122"/>
              </a:rPr>
              <a:t>NULL</a:t>
            </a:r>
            <a:r>
              <a:rPr lang="zh-CN" altLang="en-US" sz="2000" dirty="0" smtClean="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2.5</a:t>
            </a:r>
            <a:r>
              <a:rPr lang="zh-CN" altLang="en-US" sz="2000" dirty="0" smtClean="0">
                <a:latin typeface="等线" panose="02010600030101010101" pitchFamily="2" charset="-122"/>
                <a:ea typeface="等线" panose="02010600030101010101" pitchFamily="2" charset="-122"/>
              </a:rPr>
              <a:t>如果是这种</a:t>
            </a:r>
            <a:r>
              <a:rPr lang="zh-CN" altLang="en-US" sz="2000" dirty="0">
                <a:latin typeface="等线" panose="02010600030101010101" pitchFamily="2" charset="-122"/>
                <a:ea typeface="等线" panose="02010600030101010101" pitchFamily="2" charset="-122"/>
              </a:rPr>
              <a:t>情况</a:t>
            </a:r>
            <a:r>
              <a:rPr lang="zh-CN" altLang="en-US" sz="2000" dirty="0" smtClean="0">
                <a:latin typeface="等线" panose="02010600030101010101" pitchFamily="2" charset="-122"/>
                <a:ea typeface="等线" panose="02010600030101010101" pitchFamily="2" charset="-122"/>
              </a:rPr>
              <a:t>，则将</a:t>
            </a:r>
            <a:r>
              <a:rPr lang="zh-CN" altLang="en-US" sz="2000" dirty="0">
                <a:latin typeface="等线" panose="02010600030101010101" pitchFamily="2" charset="-122"/>
                <a:ea typeface="等线" panose="02010600030101010101" pitchFamily="2" charset="-122"/>
              </a:rPr>
              <a:t>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到</a:t>
            </a:r>
            <a:r>
              <a:rPr lang="en-US" altLang="zh-CN" sz="2000" dirty="0" smtClean="0">
                <a:latin typeface="等线" panose="02010600030101010101" pitchFamily="2" charset="-122"/>
                <a:ea typeface="等线" panose="02010600030101010101" pitchFamily="2" charset="-122"/>
              </a:rPr>
              <a:t>NULL</a:t>
            </a:r>
            <a:r>
              <a:rPr lang="zh-CN" altLang="en-US" sz="2000" dirty="0" smtClean="0">
                <a:latin typeface="等线" panose="02010600030101010101" pitchFamily="2" charset="-122"/>
                <a:ea typeface="等线" panose="02010600030101010101" pitchFamily="2" charset="-122"/>
              </a:rPr>
              <a:t>的左右两条线黑节点数都相等</a:t>
            </a:r>
            <a:r>
              <a:rPr lang="zh-CN" altLang="en-US" sz="2000" dirty="0">
                <a:latin typeface="等线" panose="02010600030101010101" pitchFamily="2" charset="-122"/>
                <a:ea typeface="等线" panose="02010600030101010101" pitchFamily="2" charset="-122"/>
              </a:rPr>
              <a:t>了</a:t>
            </a:r>
            <a:r>
              <a:rPr lang="zh-CN" altLang="en-US" sz="2000" dirty="0" smtClean="0">
                <a:latin typeface="等线" panose="02010600030101010101" pitchFamily="2" charset="-122"/>
                <a:ea typeface="等线" panose="02010600030101010101" pitchFamily="2" charset="-122"/>
              </a:rPr>
              <a:t>，但经过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smtClean="0">
                <a:latin typeface="等线" panose="02010600030101010101" pitchFamily="2" charset="-122"/>
                <a:ea typeface="等线" panose="02010600030101010101" pitchFamily="2" charset="-122"/>
              </a:rPr>
              <a:t>1</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这时</a:t>
            </a:r>
            <a:r>
              <a:rPr lang="zh-CN" altLang="en-US" sz="2000" dirty="0">
                <a:latin typeface="等线" panose="02010600030101010101" pitchFamily="2" charset="-122"/>
                <a:ea typeface="等线" panose="02010600030101010101" pitchFamily="2" charset="-122"/>
              </a:rPr>
              <a:t>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a:t>
            </a:r>
            <a:r>
              <a:rPr lang="zh-CN" altLang="en-US" sz="2000" dirty="0" smtClean="0">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a:t>
            </a:r>
            <a:r>
              <a:rPr lang="zh-CN" altLang="en-US" sz="2000" dirty="0" smtClean="0">
                <a:latin typeface="等线" panose="02010600030101010101" pitchFamily="2" charset="-122"/>
                <a:ea typeface="等线" panose="02010600030101010101" pitchFamily="2" charset="-122"/>
              </a:rPr>
              <a:t>是上面哪</a:t>
            </a:r>
            <a:r>
              <a:rPr lang="zh-CN" altLang="en-US" sz="2000" dirty="0">
                <a:latin typeface="等线" panose="02010600030101010101" pitchFamily="2" charset="-122"/>
                <a:ea typeface="等线" panose="02010600030101010101" pitchFamily="2" charset="-122"/>
              </a:rPr>
              <a:t>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a:t>
            </a:r>
            <a:r>
              <a:rPr lang="zh-CN" altLang="en-US" sz="2000" dirty="0" smtClean="0">
                <a:latin typeface="等线" panose="02010600030101010101" pitchFamily="2" charset="-122"/>
                <a:ea typeface="等线" panose="02010600030101010101" pitchFamily="2" charset="-122"/>
              </a:rPr>
              <a:t>接着</a:t>
            </a:r>
            <a:r>
              <a:rPr lang="en-US" altLang="zh-CN" sz="2000" dirty="0" err="1" smtClean="0">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add</a:t>
            </a:r>
            <a:r>
              <a:rPr lang="en-US" altLang="zh-CN" sz="2000" dirty="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方法插入到已经满了的队列抛</a:t>
            </a:r>
            <a:r>
              <a:rPr lang="zh-CN" altLang="en-US" sz="2000" dirty="0">
                <a:latin typeface="等线" panose="02010600030101010101" pitchFamily="2" charset="-122"/>
                <a:ea typeface="等线" panose="02010600030101010101" pitchFamily="2" charset="-122"/>
              </a:rPr>
              <a:t>出一</a:t>
            </a:r>
            <a:r>
              <a:rPr lang="zh-CN" altLang="en-US" sz="2000" dirty="0" smtClean="0">
                <a:latin typeface="等线" panose="02010600030101010101" pitchFamily="2" charset="-122"/>
                <a:ea typeface="等线" panose="02010600030101010101" pitchFamily="2" charset="-122"/>
              </a:rPr>
              <a:t>个</a:t>
            </a:r>
            <a:r>
              <a:rPr lang="en-US" altLang="zh-CN" sz="2000" dirty="0" err="1" smtClean="0">
                <a:latin typeface="等线" panose="02010600030101010101" pitchFamily="2" charset="-122"/>
                <a:ea typeface="等线" panose="02010600030101010101" pitchFamily="2" charset="-122"/>
              </a:rPr>
              <a:t>IllegalStateException</a:t>
            </a:r>
            <a:r>
              <a:rPr lang="en-US" altLang="zh-CN" sz="2000" dirty="0" smtClean="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a:t>
            </a:r>
            <a:r>
              <a:rPr lang="zh-CN" altLang="en-US" sz="2000" dirty="0" smtClean="0">
                <a:latin typeface="等线" panose="02010600030101010101" pitchFamily="2" charset="-122"/>
                <a:ea typeface="等线" panose="02010600030101010101" pitchFamily="2" charset="-122"/>
              </a:rPr>
              <a:t>而</a:t>
            </a:r>
            <a:r>
              <a:rPr lang="en-US" altLang="zh-CN" sz="2000" dirty="0" smtClean="0">
                <a:latin typeface="等线" panose="02010600030101010101" pitchFamily="2" charset="-122"/>
                <a:ea typeface="等线" panose="02010600030101010101" pitchFamily="2" charset="-122"/>
              </a:rPr>
              <a:t>offer()</a:t>
            </a:r>
            <a:r>
              <a:rPr lang="zh-CN" altLang="en-US" sz="2000" dirty="0" smtClean="0">
                <a:latin typeface="等线" panose="02010600030101010101" pitchFamily="2" charset="-122"/>
                <a:ea typeface="等线" panose="02010600030101010101" pitchFamily="2" charset="-122"/>
              </a:rPr>
              <a:t>是返回</a:t>
            </a:r>
            <a:r>
              <a:rPr lang="en-US" altLang="zh-CN" sz="2000" dirty="0" smtClean="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HashMap</a:t>
            </a:r>
            <a:r>
              <a:rPr lang="zh-CN" altLang="en-US" sz="2000" dirty="0" smtClean="0">
                <a:latin typeface="等线" panose="02010600030101010101" pitchFamily="2" charset="-122"/>
                <a:ea typeface="等线" panose="02010600030101010101" pitchFamily="2" charset="-122"/>
              </a:rPr>
              <a:t>对象赋值给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LinkedHashMap</a:t>
            </a:r>
            <a:r>
              <a:rPr lang="zh-CN" altLang="en-US" sz="2000" dirty="0" smtClean="0">
                <a:latin typeface="等线" panose="02010600030101010101" pitchFamily="2" charset="-122"/>
                <a:ea typeface="等线" panose="02010600030101010101" pitchFamily="2" charset="-122"/>
              </a:rPr>
              <a:t>对象复制给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a:t>
            </a:r>
            <a:r>
              <a:rPr lang="zh-CN" altLang="en-US" sz="2000" dirty="0" smtClean="0">
                <a:latin typeface="等线" panose="02010600030101010101" pitchFamily="2" charset="-122"/>
                <a:ea typeface="等线" panose="02010600030101010101" pitchFamily="2" charset="-122"/>
              </a:rPr>
              <a:t>以单向链表</a:t>
            </a:r>
            <a:r>
              <a:rPr lang="zh-CN" altLang="en-US" sz="2000" dirty="0">
                <a:latin typeface="等线" panose="02010600030101010101" pitchFamily="2" charset="-122"/>
                <a:ea typeface="等线" panose="02010600030101010101" pitchFamily="2" charset="-122"/>
              </a:rPr>
              <a:t>形式存储数据，</a:t>
            </a:r>
            <a:r>
              <a:rPr lang="zh-CN" altLang="en-US" sz="2000" dirty="0" smtClean="0">
                <a:latin typeface="等线" panose="02010600030101010101" pitchFamily="2" charset="-122"/>
                <a:ea typeface="等线" panose="02010600030101010101" pitchFamily="2" charset="-122"/>
              </a:rPr>
              <a:t>内部有一个</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和</a:t>
            </a:r>
            <a:r>
              <a:rPr lang="en-US" altLang="zh-CN" sz="2000" dirty="0" err="1" smtClean="0">
                <a:latin typeface="等线" panose="02010600030101010101" pitchFamily="2" charset="-122"/>
                <a:ea typeface="等线" panose="02010600030101010101" pitchFamily="2" charset="-122"/>
              </a:rPr>
              <a:t>putLock</a:t>
            </a:r>
            <a:r>
              <a:rPr lang="zh-CN" altLang="en-US" sz="2000" dirty="0" smtClean="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smtClean="0">
                <a:latin typeface="等线" panose="02010600030101010101" pitchFamily="2" charset="-122"/>
                <a:ea typeface="等线" panose="02010600030101010101" pitchFamily="2" charset="-122"/>
              </a:rPr>
              <a:t>size</a:t>
            </a:r>
            <a:r>
              <a:rPr lang="zh-CN" altLang="en-US" sz="2000" dirty="0" smtClean="0">
                <a:latin typeface="等线" panose="02010600030101010101" pitchFamily="2" charset="-122"/>
                <a:ea typeface="等线" panose="02010600030101010101" pitchFamily="2" charset="-122"/>
              </a:rPr>
              <a:t>为</a:t>
            </a:r>
            <a:r>
              <a:rPr lang="en-US" altLang="zh-CN" sz="2000" dirty="0" smtClean="0">
                <a:latin typeface="等线" panose="02010600030101010101" pitchFamily="2" charset="-122"/>
                <a:ea typeface="等线" panose="02010600030101010101" pitchFamily="2" charset="-122"/>
              </a:rPr>
              <a:t>0</a:t>
            </a:r>
            <a:r>
              <a:rPr lang="zh-CN" altLang="en-US" sz="2000" dirty="0" smtClean="0">
                <a:latin typeface="等线" panose="02010600030101010101" pitchFamily="2" charset="-122"/>
                <a:ea typeface="等线" panose="02010600030101010101" pitchFamily="2" charset="-122"/>
              </a:rPr>
              <a:t>，此刻</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在取数据时被阻塞，等到插入数据时需要唤醒</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，以防</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死锁。</a:t>
            </a:r>
            <a:endParaRPr lang="en-US" altLang="zh-CN" sz="2000" dirty="0" smtClean="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a:t>
            </a:r>
            <a:r>
              <a:rPr lang="zh-CN" altLang="en-US" sz="2000" dirty="0" smtClean="0">
                <a:latin typeface="等线" panose="02010600030101010101" pitchFamily="2" charset="-122"/>
                <a:ea typeface="等线" panose="02010600030101010101" pitchFamily="2" charset="-122"/>
              </a:rPr>
              <a:t>，性能相对较低。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319" name="包装程序外壳对象" showAsIcon="1" r:id="rId3" imgW="1733550" imgH="523875" progId="Package">
                  <p:embed/>
                </p:oleObj>
              </mc:Choice>
              <mc:Fallback>
                <p:oleObj name="包装程序外壳对象" showAsIcon="1" r:id="rId3" imgW="1733550" imgH="523875" progId="Package">
                  <p:embed/>
                  <p:pic>
                    <p:nvPicPr>
                      <p:cNvPr id="0" name="对象 2"/>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18936</Words>
  <Application>Microsoft Office PowerPoint</Application>
  <PresentationFormat>全屏显示(4:3)</PresentationFormat>
  <Paragraphs>771</Paragraphs>
  <Slides>136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136</vt:i4>
      </vt:variant>
    </vt:vector>
  </HeadingPairs>
  <TitlesOfParts>
    <vt:vector size="148" baseType="lpstr">
      <vt:lpstr>Tw Cen MT</vt:lpstr>
      <vt:lpstr>等线</vt:lpstr>
      <vt:lpstr>华文仿宋</vt:lpstr>
      <vt:lpstr>宋体</vt:lpstr>
      <vt:lpstr>Arial</vt:lpstr>
      <vt:lpstr>Calibri</vt:lpstr>
      <vt:lpstr>Consolas</vt:lpstr>
      <vt:lpstr>Wingdings</vt:lpstr>
      <vt:lpstr>Wingdings 2</vt:lpstr>
      <vt:lpstr>中性</vt:lpstr>
      <vt:lpstr>包装程序外壳对象</vt:lpstr>
      <vt:lpstr>程序包</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2019-02-25T07:13:04Z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