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7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y Harkins" initials="CH" lastIdx="1" clrIdx="0">
    <p:extLst>
      <p:ext uri="{19B8F6BF-5375-455C-9EA6-DF929625EA0E}">
        <p15:presenceInfo xmlns:p15="http://schemas.microsoft.com/office/powerpoint/2012/main" userId="4ee91f8f4a71e8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2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1E20-403F-4A70-ACCB-BEED74C44C9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CBD8-3457-4A9D-AFB9-8481A87C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sy-harks/Art_Neur_Net/tree/master/Dev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335" y="206062"/>
            <a:ext cx="11655380" cy="646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get smart</a:t>
            </a:r>
          </a:p>
        </p:txBody>
      </p:sp>
    </p:spTree>
    <p:extLst>
      <p:ext uri="{BB962C8B-B14F-4D97-AF65-F5344CB8AC3E}">
        <p14:creationId xmlns:p14="http://schemas.microsoft.com/office/powerpoint/2010/main" val="33142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8941" y="180304"/>
            <a:ext cx="11797048" cy="645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9" y="565616"/>
            <a:ext cx="9751011" cy="5681691"/>
          </a:xfrm>
        </p:spPr>
      </p:pic>
    </p:spTree>
    <p:extLst>
      <p:ext uri="{BB962C8B-B14F-4D97-AF65-F5344CB8AC3E}">
        <p14:creationId xmlns:p14="http://schemas.microsoft.com/office/powerpoint/2010/main" val="186104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8941" y="180304"/>
            <a:ext cx="11797048" cy="645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098" y="1825625"/>
            <a:ext cx="10194701" cy="4351338"/>
          </a:xfrm>
        </p:spPr>
        <p:txBody>
          <a:bodyPr/>
          <a:lstStyle/>
          <a:p>
            <a:r>
              <a:rPr lang="en-US" dirty="0"/>
              <a:t>A collection of Artificial 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A standard Network structure and a couple structures of my own design</a:t>
            </a:r>
            <a:endParaRPr lang="en-US" dirty="0"/>
          </a:p>
          <a:p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Once you’ve got good training sets</a:t>
            </a:r>
          </a:p>
          <a:p>
            <a:r>
              <a:rPr lang="en-US" dirty="0" smtClean="0"/>
              <a:t>All done in C++ w/o other library downloads</a:t>
            </a:r>
          </a:p>
          <a:p>
            <a:r>
              <a:rPr lang="en-US" dirty="0" smtClean="0"/>
              <a:t>Make it easy for people that (don’t) know how to use libraries</a:t>
            </a:r>
          </a:p>
          <a:p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9098" y="365125"/>
            <a:ext cx="10194702" cy="1325563"/>
          </a:xfrm>
        </p:spPr>
        <p:txBody>
          <a:bodyPr/>
          <a:lstStyle/>
          <a:p>
            <a:r>
              <a:rPr lang="en-US" dirty="0" smtClean="0"/>
              <a:t>What’s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1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8941" y="180304"/>
            <a:ext cx="11797048" cy="645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github.com/Cosy-harks/Art_Neur_Net/tree/master/DevDocs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Link to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23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4698" y="218941"/>
            <a:ext cx="11642502" cy="64523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6" y="380640"/>
            <a:ext cx="8397025" cy="6128916"/>
          </a:xfrm>
        </p:spPr>
      </p:pic>
    </p:spTree>
    <p:extLst>
      <p:ext uri="{BB962C8B-B14F-4D97-AF65-F5344CB8AC3E}">
        <p14:creationId xmlns:p14="http://schemas.microsoft.com/office/powerpoint/2010/main" val="128406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flipH="1">
            <a:off x="0" y="0"/>
            <a:ext cx="12192000" cy="6858000"/>
          </a:xfrm>
          <a:prstGeom prst="rightArrow">
            <a:avLst>
              <a:gd name="adj1" fmla="val 50000"/>
              <a:gd name="adj2" fmla="val 5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146" y="365125"/>
            <a:ext cx="7541654" cy="1325563"/>
          </a:xfrm>
        </p:spPr>
        <p:txBody>
          <a:bodyPr/>
          <a:lstStyle/>
          <a:p>
            <a:r>
              <a:rPr lang="en-US" dirty="0" smtClean="0"/>
              <a:t>A Biological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5" y="2055813"/>
            <a:ext cx="10156065" cy="4121149"/>
          </a:xfrm>
        </p:spPr>
        <p:txBody>
          <a:bodyPr/>
          <a:lstStyle/>
          <a:p>
            <a:r>
              <a:rPr lang="en-US" dirty="0" smtClean="0"/>
              <a:t>That image looks like a lot of disconnected Neurons</a:t>
            </a:r>
          </a:p>
          <a:p>
            <a:r>
              <a:rPr lang="en-US" dirty="0" smtClean="0"/>
              <a:t>Neurons send electric impulses to 1 – 1000’s of neurons</a:t>
            </a:r>
          </a:p>
          <a:p>
            <a:r>
              <a:rPr lang="en-US" dirty="0" smtClean="0"/>
              <a:t>And receive from an external to 1000’s of other neurons</a:t>
            </a:r>
          </a:p>
          <a:p>
            <a:r>
              <a:rPr lang="en-US" dirty="0" smtClean="0"/>
              <a:t>These create complex networks that can learn</a:t>
            </a:r>
          </a:p>
          <a:p>
            <a:pPr lvl="1"/>
            <a:r>
              <a:rPr lang="en-US" dirty="0" smtClean="0"/>
              <a:t>But these learning networks are very hard to simulate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137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8941" y="180304"/>
            <a:ext cx="11797048" cy="645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9" y="482958"/>
            <a:ext cx="9751011" cy="5847008"/>
          </a:xfrm>
        </p:spPr>
      </p:pic>
    </p:spTree>
    <p:extLst>
      <p:ext uri="{BB962C8B-B14F-4D97-AF65-F5344CB8AC3E}">
        <p14:creationId xmlns:p14="http://schemas.microsoft.com/office/powerpoint/2010/main" val="97031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769"/>
            <a:ext cx="12192000" cy="341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206"/>
            <a:ext cx="10515600" cy="1325563"/>
          </a:xfrm>
        </p:spPr>
        <p:txBody>
          <a:bodyPr/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3193"/>
            <a:ext cx="10515600" cy="4142101"/>
          </a:xfrm>
        </p:spPr>
        <p:txBody>
          <a:bodyPr/>
          <a:lstStyle/>
          <a:p>
            <a:r>
              <a:rPr lang="en-US" dirty="0" smtClean="0"/>
              <a:t>Problem solving</a:t>
            </a:r>
          </a:p>
          <a:p>
            <a:pPr lvl="1"/>
            <a:r>
              <a:rPr lang="en-US" dirty="0" smtClean="0"/>
              <a:t>Learns to solve through trial and error</a:t>
            </a:r>
          </a:p>
          <a:p>
            <a:r>
              <a:rPr lang="en-US" dirty="0" smtClean="0"/>
              <a:t>Neurons</a:t>
            </a:r>
          </a:p>
          <a:p>
            <a:pPr lvl="1"/>
            <a:r>
              <a:rPr lang="en-US" dirty="0" smtClean="0"/>
              <a:t>To pass along/receive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381889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0"/>
            <a:ext cx="12192000" cy="6858000"/>
          </a:xfrm>
          <a:prstGeom prst="rightArrow">
            <a:avLst>
              <a:gd name="adj1" fmla="val 50000"/>
              <a:gd name="adj2" fmla="val 57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try to imitate Biological Neural Networks (too structured)</a:t>
            </a:r>
          </a:p>
          <a:p>
            <a:pPr lvl="1"/>
            <a:r>
              <a:rPr lang="en-US" dirty="0" smtClean="0"/>
              <a:t>Layers of neurons are </a:t>
            </a:r>
            <a:r>
              <a:rPr lang="en-US" dirty="0" err="1" smtClean="0"/>
              <a:t>mathed</a:t>
            </a:r>
            <a:r>
              <a:rPr lang="en-US" dirty="0" smtClean="0"/>
              <a:t> one layer at a time</a:t>
            </a:r>
          </a:p>
          <a:p>
            <a:r>
              <a:rPr lang="en-US" dirty="0" smtClean="0"/>
              <a:t>The complexity is significantly reduced</a:t>
            </a:r>
          </a:p>
          <a:p>
            <a:pPr lvl="1"/>
            <a:r>
              <a:rPr lang="en-US" dirty="0" smtClean="0"/>
              <a:t>A column of neurons fire through weighted paths (Matrix multiplication)</a:t>
            </a:r>
          </a:p>
          <a:p>
            <a:r>
              <a:rPr lang="en-US" dirty="0" smtClean="0"/>
              <a:t>A small one can be trained for a specific task</a:t>
            </a:r>
          </a:p>
          <a:p>
            <a:r>
              <a:rPr lang="en-US" dirty="0" smtClean="0"/>
              <a:t>Larger Networks may be able to do several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739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8941" y="180304"/>
            <a:ext cx="11797048" cy="645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9" y="482958"/>
            <a:ext cx="9751011" cy="5847008"/>
          </a:xfrm>
        </p:spPr>
      </p:pic>
    </p:spTree>
    <p:extLst>
      <p:ext uri="{BB962C8B-B14F-4D97-AF65-F5344CB8AC3E}">
        <p14:creationId xmlns:p14="http://schemas.microsoft.com/office/powerpoint/2010/main" val="1257734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8941" y="180304"/>
            <a:ext cx="11797048" cy="645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Propagation – Sending information to some to be passed on to more</a:t>
            </a:r>
          </a:p>
          <a:p>
            <a:r>
              <a:rPr lang="en-US" dirty="0" smtClean="0"/>
              <a:t>Back Propagation – Reviewing the information in reverse to try and correct it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About the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5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8941" y="180304"/>
            <a:ext cx="11797048" cy="645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" r="2242" b="-590"/>
          <a:stretch/>
        </p:blipFill>
        <p:spPr>
          <a:xfrm>
            <a:off x="1230179" y="518521"/>
            <a:ext cx="9774572" cy="5775882"/>
          </a:xfrm>
        </p:spPr>
      </p:pic>
    </p:spTree>
    <p:extLst>
      <p:ext uri="{BB962C8B-B14F-4D97-AF65-F5344CB8AC3E}">
        <p14:creationId xmlns:p14="http://schemas.microsoft.com/office/powerpoint/2010/main" val="329564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216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Teach Me</vt:lpstr>
      <vt:lpstr>PowerPoint Presentation</vt:lpstr>
      <vt:lpstr>A Biological Neuron</vt:lpstr>
      <vt:lpstr>PowerPoint Presentation</vt:lpstr>
      <vt:lpstr>Common</vt:lpstr>
      <vt:lpstr>Artificial Neural Networks</vt:lpstr>
      <vt:lpstr>PowerPoint Presentation</vt:lpstr>
      <vt:lpstr>About the Art</vt:lpstr>
      <vt:lpstr>PowerPoint Presentation</vt:lpstr>
      <vt:lpstr>PowerPoint Presentation</vt:lpstr>
      <vt:lpstr>What’s different</vt:lpstr>
      <vt:lpstr>Link to More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Me</dc:title>
  <dc:creator>Cody Harkins</dc:creator>
  <cp:lastModifiedBy>Cody Harkins</cp:lastModifiedBy>
  <cp:revision>33</cp:revision>
  <dcterms:created xsi:type="dcterms:W3CDTF">2017-12-06T21:45:25Z</dcterms:created>
  <dcterms:modified xsi:type="dcterms:W3CDTF">2017-12-09T07:10:24Z</dcterms:modified>
</cp:coreProperties>
</file>