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70" r:id="rId5"/>
    <p:sldId id="263" r:id="rId6"/>
    <p:sldId id="259" r:id="rId7"/>
    <p:sldId id="260" r:id="rId8"/>
    <p:sldId id="265" r:id="rId9"/>
    <p:sldId id="266" r:id="rId10"/>
    <p:sldId id="267" r:id="rId11"/>
    <p:sldId id="268" r:id="rId12"/>
    <p:sldId id="261" r:id="rId13"/>
    <p:sldId id="26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6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1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5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6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33000">
              <a:schemeClr val="accent6">
                <a:lumMod val="97000"/>
                <a:lumOff val="3000"/>
              </a:schemeClr>
            </a:gs>
            <a:gs pos="70000">
              <a:schemeClr val="accent6">
                <a:lumMod val="60000"/>
                <a:lumOff val="40000"/>
                <a:alpha val="92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1156-6270-4CFF-8886-559006258BF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C448-E4A3-4042-8DA6-E7C6D7B7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computer-programming/network-visualizer/650122506318643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Artificial Neural Network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0"/>
          <a:stretch/>
        </p:blipFill>
        <p:spPr>
          <a:xfrm>
            <a:off x="614960" y="540912"/>
            <a:ext cx="11012596" cy="5859887"/>
          </a:xfrm>
        </p:spPr>
      </p:pic>
    </p:spTree>
    <p:extLst>
      <p:ext uri="{BB962C8B-B14F-4D97-AF65-F5344CB8AC3E}">
        <p14:creationId xmlns:p14="http://schemas.microsoft.com/office/powerpoint/2010/main" val="19949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" y="579549"/>
            <a:ext cx="12120229" cy="5298407"/>
          </a:xfrm>
        </p:spPr>
      </p:pic>
    </p:spTree>
    <p:extLst>
      <p:ext uri="{BB962C8B-B14F-4D97-AF65-F5344CB8AC3E}">
        <p14:creationId xmlns:p14="http://schemas.microsoft.com/office/powerpoint/2010/main" val="26171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Propagation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nodes used in each layer multiplied</a:t>
            </a:r>
          </a:p>
          <a:p>
            <a:pPr lvl="1"/>
            <a:r>
              <a:rPr lang="en-US" dirty="0" smtClean="0"/>
              <a:t>Equals the number of paths</a:t>
            </a:r>
          </a:p>
          <a:p>
            <a:r>
              <a:rPr lang="en-US" dirty="0" smtClean="0"/>
              <a:t>Groups of three (net </a:t>
            </a:r>
            <a:r>
              <a:rPr lang="en-US" dirty="0" err="1" smtClean="0"/>
              <a:t>wrt</a:t>
            </a:r>
            <a:r>
              <a:rPr lang="en-US" dirty="0" smtClean="0"/>
              <a:t> out, out </a:t>
            </a:r>
            <a:r>
              <a:rPr lang="en-US" dirty="0" err="1" smtClean="0"/>
              <a:t>wrt</a:t>
            </a:r>
            <a:r>
              <a:rPr lang="en-US" dirty="0" smtClean="0"/>
              <a:t> net, net </a:t>
            </a:r>
            <a:r>
              <a:rPr lang="en-US" dirty="0" err="1" smtClean="0"/>
              <a:t>wrt</a:t>
            </a:r>
            <a:r>
              <a:rPr lang="en-US" dirty="0" smtClean="0"/>
              <a:t> out)</a:t>
            </a:r>
          </a:p>
          <a:p>
            <a:pPr lvl="1"/>
            <a:r>
              <a:rPr lang="en-US" dirty="0" smtClean="0"/>
              <a:t>First and last “reused-</a:t>
            </a:r>
            <a:r>
              <a:rPr lang="en-US" dirty="0" err="1" smtClean="0"/>
              <a:t>ish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Out </a:t>
            </a:r>
            <a:r>
              <a:rPr lang="en-US" dirty="0" err="1" smtClean="0"/>
              <a:t>wrt</a:t>
            </a:r>
            <a:r>
              <a:rPr lang="en-US" dirty="0" smtClean="0"/>
              <a:t> net * ∑ net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out</a:t>
            </a:r>
            <a:r>
              <a:rPr lang="en-US" sz="1400" dirty="0" err="1" smtClean="0"/>
              <a:t>n</a:t>
            </a:r>
            <a:endParaRPr lang="en-US" sz="1000" dirty="0" smtClean="0"/>
          </a:p>
          <a:p>
            <a:pPr lvl="2"/>
            <a:r>
              <a:rPr lang="en-US" dirty="0" err="1" smtClean="0"/>
              <a:t>Out</a:t>
            </a:r>
            <a:r>
              <a:rPr lang="en-US" sz="14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net</a:t>
            </a:r>
            <a:r>
              <a:rPr lang="en-US" sz="1400" dirty="0" err="1" smtClean="0"/>
              <a:t>n</a:t>
            </a:r>
            <a:r>
              <a:rPr lang="en-US" dirty="0" smtClean="0"/>
              <a:t> * ∑ </a:t>
            </a:r>
            <a:r>
              <a:rPr lang="en-US" dirty="0" err="1" smtClean="0"/>
              <a:t>net</a:t>
            </a:r>
            <a:r>
              <a:rPr lang="en-US" sz="14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out</a:t>
            </a:r>
            <a:r>
              <a:rPr lang="en-US" sz="1400" dirty="0" err="1" smtClean="0"/>
              <a:t>nn</a:t>
            </a:r>
            <a:endParaRPr lang="en-US" sz="1400" dirty="0" smtClean="0"/>
          </a:p>
          <a:p>
            <a:r>
              <a:rPr lang="en-US" dirty="0" smtClean="0"/>
              <a:t>Don’t forget the Bias</a:t>
            </a:r>
          </a:p>
          <a:p>
            <a:r>
              <a:rPr lang="en-US" dirty="0" smtClean="0"/>
              <a:t>WRT out sum up</a:t>
            </a:r>
          </a:p>
          <a:p>
            <a:r>
              <a:rPr lang="en-US" dirty="0" smtClean="0"/>
              <a:t>WRT net Multiply</a:t>
            </a:r>
          </a:p>
        </p:txBody>
      </p:sp>
    </p:spTree>
    <p:extLst>
      <p:ext uri="{BB962C8B-B14F-4D97-AF65-F5344CB8AC3E}">
        <p14:creationId xmlns:p14="http://schemas.microsoft.com/office/powerpoint/2010/main" val="26320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258" b="56004"/>
          <a:stretch/>
        </p:blipFill>
        <p:spPr>
          <a:xfrm>
            <a:off x="67736" y="1463040"/>
            <a:ext cx="12065609" cy="3786388"/>
          </a:xfrm>
        </p:spPr>
      </p:pic>
    </p:spTree>
    <p:extLst>
      <p:ext uri="{BB962C8B-B14F-4D97-AF65-F5344CB8AC3E}">
        <p14:creationId xmlns:p14="http://schemas.microsoft.com/office/powerpoint/2010/main" val="10901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t="12682" r="5346" b="11020"/>
          <a:stretch/>
        </p:blipFill>
        <p:spPr>
          <a:xfrm>
            <a:off x="731520" y="731520"/>
            <a:ext cx="10623492" cy="5345723"/>
          </a:xfrm>
        </p:spPr>
      </p:pic>
    </p:spTree>
    <p:extLst>
      <p:ext uri="{BB962C8B-B14F-4D97-AF65-F5344CB8AC3E}">
        <p14:creationId xmlns:p14="http://schemas.microsoft.com/office/powerpoint/2010/main" val="32510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untrained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Forward Propagate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Garbage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Backward Propagate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Forward Propagate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Garbage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4 – 6 until no more garbage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Hopefully it has generalized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9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</a:t>
            </a:r>
          </a:p>
          <a:p>
            <a:pPr lvl="1"/>
            <a:r>
              <a:rPr lang="en-US" dirty="0" smtClean="0"/>
              <a:t>Sums up many input values</a:t>
            </a:r>
          </a:p>
          <a:p>
            <a:pPr lvl="1"/>
            <a:r>
              <a:rPr lang="en-US" dirty="0" smtClean="0"/>
              <a:t>Activates – </a:t>
            </a:r>
            <a:r>
              <a:rPr lang="en-US" dirty="0" err="1" smtClean="0"/>
              <a:t>reLU</a:t>
            </a:r>
            <a:r>
              <a:rPr lang="en-US" dirty="0" smtClean="0"/>
              <a:t> (rectified linear unit)</a:t>
            </a:r>
            <a:endParaRPr lang="en-US" dirty="0"/>
          </a:p>
          <a:p>
            <a:pPr lvl="2"/>
            <a:r>
              <a:rPr lang="en-US" dirty="0" smtClean="0"/>
              <a:t>Output = Max(0</a:t>
            </a:r>
            <a:r>
              <a:rPr lang="en-US" dirty="0"/>
              <a:t>, input)</a:t>
            </a:r>
          </a:p>
          <a:p>
            <a:pPr lvl="2"/>
            <a:r>
              <a:rPr lang="en-US" dirty="0"/>
              <a:t>Non-linear possibility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Contains weighted output </a:t>
            </a:r>
            <a:r>
              <a:rPr lang="en-US" dirty="0" smtClean="0"/>
              <a:t>paths</a:t>
            </a:r>
          </a:p>
          <a:p>
            <a:pPr lvl="2"/>
            <a:r>
              <a:rPr lang="en-US" dirty="0" smtClean="0"/>
              <a:t>Not constrained</a:t>
            </a:r>
            <a:endParaRPr lang="en-US" dirty="0" smtClean="0"/>
          </a:p>
          <a:p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[]Neurons + bias</a:t>
            </a:r>
          </a:p>
          <a:p>
            <a:pPr lvl="1"/>
            <a:r>
              <a:rPr lang="en-US" dirty="0" smtClean="0"/>
              <a:t>Full connection to next layer - bias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97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dOut</a:t>
            </a:r>
            <a:r>
              <a:rPr lang="en-US" dirty="0" smtClean="0"/>
              <a:t>/</a:t>
            </a:r>
            <a:r>
              <a:rPr lang="en-US" dirty="0" err="1" smtClean="0"/>
              <a:t>dNet</a:t>
            </a:r>
            <a:r>
              <a:rPr lang="en-US" dirty="0" smtClean="0"/>
              <a:t> = 0 || 1</a:t>
            </a:r>
          </a:p>
          <a:p>
            <a:r>
              <a:rPr lang="en-US" dirty="0" err="1" smtClean="0"/>
              <a:t>dNet</a:t>
            </a:r>
            <a:r>
              <a:rPr lang="en-US" dirty="0" smtClean="0"/>
              <a:t>/</a:t>
            </a:r>
            <a:r>
              <a:rPr lang="en-US" dirty="0" err="1" smtClean="0"/>
              <a:t>dOut</a:t>
            </a:r>
            <a:r>
              <a:rPr lang="en-US" dirty="0" smtClean="0"/>
              <a:t> = weight</a:t>
            </a:r>
          </a:p>
          <a:p>
            <a:r>
              <a:rPr lang="en-US" dirty="0" err="1" smtClean="0"/>
              <a:t>dErr</a:t>
            </a:r>
            <a:r>
              <a:rPr lang="en-US" dirty="0" smtClean="0"/>
              <a:t>/</a:t>
            </a:r>
            <a:r>
              <a:rPr lang="en-US" dirty="0" err="1" smtClean="0"/>
              <a:t>dOut</a:t>
            </a:r>
            <a:r>
              <a:rPr lang="en-US" dirty="0" smtClean="0"/>
              <a:t> = (out – expected)*2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65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an array of integers</a:t>
            </a:r>
          </a:p>
          <a:p>
            <a:pPr lvl="1"/>
            <a:r>
              <a:rPr lang="en-US" dirty="0" smtClean="0"/>
              <a:t>Creates the shape of the </a:t>
            </a:r>
            <a:r>
              <a:rPr lang="en-US" dirty="0" smtClean="0"/>
              <a:t>network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www.khanacademy.org/computer-programming/network-visualizer/6501225063186432</a:t>
            </a:r>
            <a:endParaRPr lang="en-US" dirty="0" smtClean="0"/>
          </a:p>
          <a:p>
            <a:pPr lvl="1"/>
            <a:r>
              <a:rPr lang="en-US" dirty="0" smtClean="0"/>
              <a:t>Random weight values [x, x+1]</a:t>
            </a:r>
          </a:p>
          <a:p>
            <a:r>
              <a:rPr lang="en-US" dirty="0" smtClean="0"/>
              <a:t>Learn rate parameter</a:t>
            </a:r>
          </a:p>
          <a:p>
            <a:pPr lvl="1"/>
            <a:r>
              <a:rPr lang="en-US" dirty="0" smtClean="0"/>
              <a:t>Test function sets this now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1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Matrices</a:t>
            </a:r>
          </a:p>
          <a:p>
            <a:pPr lvl="1"/>
            <a:r>
              <a:rPr lang="en-US" dirty="0" smtClean="0"/>
              <a:t>One x outputs in a layer</a:t>
            </a:r>
          </a:p>
          <a:p>
            <a:pPr lvl="1"/>
            <a:r>
              <a:rPr lang="en-US" dirty="0" smtClean="0"/>
              <a:t>Outputs in a layer </a:t>
            </a:r>
            <a:r>
              <a:rPr lang="en-US" dirty="0" smtClean="0"/>
              <a:t>x Nodes of next Layer</a:t>
            </a:r>
          </a:p>
          <a:p>
            <a:pPr lvl="1"/>
            <a:r>
              <a:rPr lang="en-US" dirty="0" smtClean="0"/>
              <a:t>Matrix multiplication</a:t>
            </a:r>
          </a:p>
          <a:p>
            <a:pPr lvl="2"/>
            <a:r>
              <a:rPr lang="en-US" dirty="0" smtClean="0"/>
              <a:t>[0.2, 2.4, 0.3, 1.0] X [[0.3, 0.4, -1.1], [-0.1, 2.5, 0.4], [-0.4, -0.2, -1.0], [1.0, 0.1, 1.6]</a:t>
            </a:r>
          </a:p>
          <a:p>
            <a:r>
              <a:rPr lang="en-US" dirty="0" smtClean="0"/>
              <a:t>Increment Layer Multiply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48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err="1" smtClean="0"/>
              <a:t>wrt</a:t>
            </a:r>
            <a:r>
              <a:rPr lang="en-US" dirty="0" smtClean="0"/>
              <a:t> Net Input</a:t>
            </a:r>
          </a:p>
          <a:p>
            <a:pPr lvl="1"/>
            <a:r>
              <a:rPr lang="en-US" dirty="0" smtClean="0"/>
              <a:t>Contained within the node</a:t>
            </a:r>
          </a:p>
          <a:p>
            <a:pPr lvl="1"/>
            <a:r>
              <a:rPr lang="en-US" dirty="0" smtClean="0"/>
              <a:t>Derivative of activation </a:t>
            </a:r>
            <a:r>
              <a:rPr lang="en-US" dirty="0" smtClean="0"/>
              <a:t>function</a:t>
            </a:r>
          </a:p>
          <a:p>
            <a:pPr lvl="2"/>
            <a:r>
              <a:rPr lang="en-US" dirty="0" smtClean="0"/>
              <a:t>0 or 1 with </a:t>
            </a:r>
            <a:r>
              <a:rPr lang="en-US" dirty="0" err="1" smtClean="0"/>
              <a:t>reLU</a:t>
            </a:r>
            <a:endParaRPr lang="en-US" dirty="0" smtClean="0"/>
          </a:p>
          <a:p>
            <a:r>
              <a:rPr lang="en-US" dirty="0" smtClean="0"/>
              <a:t>Net Input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smtClean="0"/>
              <a:t>Output</a:t>
            </a:r>
            <a:endParaRPr lang="en-US" dirty="0" smtClean="0"/>
          </a:p>
          <a:p>
            <a:pPr lvl="1"/>
            <a:r>
              <a:rPr lang="en-US" dirty="0" smtClean="0"/>
              <a:t>Not contained</a:t>
            </a:r>
          </a:p>
          <a:p>
            <a:pPr lvl="1"/>
            <a:r>
              <a:rPr lang="en-US" dirty="0" smtClean="0"/>
              <a:t>Equals the weight constant of the Output</a:t>
            </a:r>
          </a:p>
        </p:txBody>
      </p:sp>
    </p:spTree>
    <p:extLst>
      <p:ext uri="{BB962C8B-B14F-4D97-AF65-F5344CB8AC3E}">
        <p14:creationId xmlns:p14="http://schemas.microsoft.com/office/powerpoint/2010/main" val="6810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</a:t>
            </a:r>
            <a:r>
              <a:rPr lang="en-US" dirty="0" smtClean="0"/>
              <a:t>Propagation How I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at layer to update + 2 = L</a:t>
            </a:r>
          </a:p>
          <a:p>
            <a:pPr lvl="1"/>
            <a:r>
              <a:rPr lang="en-US" dirty="0" smtClean="0"/>
              <a:t>Derivative is assigned to the neurons in layer L</a:t>
            </a:r>
          </a:p>
          <a:p>
            <a:r>
              <a:rPr lang="en-US" dirty="0" smtClean="0"/>
              <a:t>Then next layers (Sum the Derivatives * Weight) * </a:t>
            </a:r>
            <a:r>
              <a:rPr lang="en-US" dirty="0" err="1" smtClean="0"/>
              <a:t>dOut</a:t>
            </a:r>
            <a:r>
              <a:rPr lang="en-US" dirty="0" smtClean="0"/>
              <a:t>/</a:t>
            </a:r>
            <a:r>
              <a:rPr lang="en-US" dirty="0" err="1" smtClean="0"/>
              <a:t>dNet</a:t>
            </a:r>
            <a:endParaRPr lang="en-US" dirty="0" smtClean="0"/>
          </a:p>
          <a:p>
            <a:r>
              <a:rPr lang="en-US" dirty="0" smtClean="0"/>
              <a:t>Finally the Output Layer derivatives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6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"/>
            <a:ext cx="10253289" cy="6274106"/>
          </a:xfrm>
        </p:spPr>
      </p:pic>
    </p:spTree>
    <p:extLst>
      <p:ext uri="{BB962C8B-B14F-4D97-AF65-F5344CB8AC3E}">
        <p14:creationId xmlns:p14="http://schemas.microsoft.com/office/powerpoint/2010/main" val="19875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325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Backpropagation</vt:lpstr>
      <vt:lpstr>Network</vt:lpstr>
      <vt:lpstr>Network Definitions</vt:lpstr>
      <vt:lpstr>Derivative Terms</vt:lpstr>
      <vt:lpstr>Construction</vt:lpstr>
      <vt:lpstr>Forward Propagation</vt:lpstr>
      <vt:lpstr>Backward Propagation</vt:lpstr>
      <vt:lpstr>Backward Propagation How I do it</vt:lpstr>
      <vt:lpstr>PowerPoint Presentation</vt:lpstr>
      <vt:lpstr>PowerPoint Presentation</vt:lpstr>
      <vt:lpstr>PowerPoint Presentation</vt:lpstr>
      <vt:lpstr>Backward Propagation Patterns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Cody Harkins</dc:creator>
  <cp:lastModifiedBy>Cody Harkins</cp:lastModifiedBy>
  <cp:revision>29</cp:revision>
  <dcterms:created xsi:type="dcterms:W3CDTF">2018-04-30T01:52:37Z</dcterms:created>
  <dcterms:modified xsi:type="dcterms:W3CDTF">2018-05-03T23:51:29Z</dcterms:modified>
</cp:coreProperties>
</file>