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Neural Network </a:t>
            </a:r>
            <a:r>
              <a:rPr lang="en-US" dirty="0" err="1" smtClean="0"/>
              <a:t>c++</a:t>
            </a:r>
            <a:r>
              <a:rPr lang="en-US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1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Makers</a:t>
            </a:r>
          </a:p>
          <a:p>
            <a:r>
              <a:rPr lang="en-US" dirty="0" smtClean="0"/>
              <a:t>Researchers</a:t>
            </a:r>
          </a:p>
          <a:p>
            <a:r>
              <a:rPr lang="en-US" dirty="0" smtClean="0"/>
              <a:t>Common </a:t>
            </a:r>
            <a:r>
              <a:rPr lang="en-US" dirty="0" smtClean="0"/>
              <a:t>programmer for automation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20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do what you train it to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If the training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to the end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slow algorithms faster</a:t>
            </a:r>
          </a:p>
        </p:txBody>
      </p:sp>
    </p:spTree>
    <p:extLst>
      <p:ext uri="{BB962C8B-B14F-4D97-AF65-F5344CB8AC3E}">
        <p14:creationId xmlns:p14="http://schemas.microsoft.com/office/powerpoint/2010/main" val="5562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depth/width</a:t>
            </a:r>
          </a:p>
          <a:p>
            <a:r>
              <a:rPr lang="en-US" dirty="0" smtClean="0"/>
              <a:t>Learns through trial error and correction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Set specific parameters</a:t>
            </a:r>
          </a:p>
          <a:p>
            <a:r>
              <a:rPr lang="en-US" dirty="0" smtClean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866458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55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Brain</vt:lpstr>
      <vt:lpstr>End users</vt:lpstr>
      <vt:lpstr>Training</vt:lpstr>
      <vt:lpstr>Importance to the end user</vt:lpstr>
      <vt:lpstr>ANN Functionality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</dc:title>
  <dc:creator>Cody Harkins</dc:creator>
  <cp:lastModifiedBy>Cody Harkins</cp:lastModifiedBy>
  <cp:revision>6</cp:revision>
  <dcterms:created xsi:type="dcterms:W3CDTF">2017-09-13T16:24:46Z</dcterms:created>
  <dcterms:modified xsi:type="dcterms:W3CDTF">2017-09-13T17:37:01Z</dcterms:modified>
</cp:coreProperties>
</file>