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3004800" cy="9753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B7F00D-85D2-4225-B9C2-4F6C1588E57D}">
  <a:tblStyle styleId="{CBB7F00D-85D2-4225-B9C2-4F6C1588E57D}"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152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25000"/>
              </a:lnSpc>
              <a:spcBef>
                <a:spcPts val="0"/>
              </a:spcBef>
              <a:buNone/>
              <a:defRPr sz="2400" b="0" i="0" u="none" strike="noStrike" cap="none">
                <a:latin typeface="Arial"/>
                <a:ea typeface="Arial"/>
                <a:cs typeface="Arial"/>
                <a:sym typeface="Arial"/>
              </a:defRPr>
            </a:lvl1pPr>
            <a:lvl2pPr marL="457200" marR="0" lvl="1" indent="228600" algn="l" rtl="0">
              <a:lnSpc>
                <a:spcPct val="125000"/>
              </a:lnSpc>
              <a:spcBef>
                <a:spcPts val="0"/>
              </a:spcBef>
              <a:buNone/>
              <a:defRPr sz="2400" b="0" i="0" u="none" strike="noStrike" cap="none">
                <a:latin typeface="Arial"/>
                <a:ea typeface="Arial"/>
                <a:cs typeface="Arial"/>
                <a:sym typeface="Arial"/>
              </a:defRPr>
            </a:lvl2pPr>
            <a:lvl3pPr marL="914400" marR="0" lvl="2" indent="457200" algn="l" rtl="0">
              <a:lnSpc>
                <a:spcPct val="125000"/>
              </a:lnSpc>
              <a:spcBef>
                <a:spcPts val="0"/>
              </a:spcBef>
              <a:buNone/>
              <a:defRPr sz="2400" b="0" i="0" u="none" strike="noStrike" cap="none">
                <a:latin typeface="Arial"/>
                <a:ea typeface="Arial"/>
                <a:cs typeface="Arial"/>
                <a:sym typeface="Arial"/>
              </a:defRPr>
            </a:lvl3pPr>
            <a:lvl4pPr marL="1371600" marR="0" lvl="3" indent="685800" algn="l" rtl="0">
              <a:lnSpc>
                <a:spcPct val="125000"/>
              </a:lnSpc>
              <a:spcBef>
                <a:spcPts val="0"/>
              </a:spcBef>
              <a:buNone/>
              <a:defRPr sz="2400" b="0" i="0" u="none" strike="noStrike" cap="none">
                <a:latin typeface="Arial"/>
                <a:ea typeface="Arial"/>
                <a:cs typeface="Arial"/>
                <a:sym typeface="Arial"/>
              </a:defRPr>
            </a:lvl4pPr>
            <a:lvl5pPr marL="1828800" marR="0" lvl="4" indent="914400" algn="l" rtl="0">
              <a:lnSpc>
                <a:spcPct val="125000"/>
              </a:lnSpc>
              <a:spcBef>
                <a:spcPts val="0"/>
              </a:spcBef>
              <a:buNone/>
              <a:defRPr sz="2400" b="0" i="0" u="none" strike="noStrike" cap="none">
                <a:latin typeface="Arial"/>
                <a:ea typeface="Arial"/>
                <a:cs typeface="Arial"/>
                <a:sym typeface="Arial"/>
              </a:defRPr>
            </a:lvl5pPr>
            <a:lvl6pPr marL="2286000" marR="0" lvl="5" indent="1143000" algn="l" rtl="0">
              <a:lnSpc>
                <a:spcPct val="125000"/>
              </a:lnSpc>
              <a:spcBef>
                <a:spcPts val="0"/>
              </a:spcBef>
              <a:buNone/>
              <a:defRPr sz="2400" b="0" i="0" u="none" strike="noStrike" cap="none">
                <a:latin typeface="Arial"/>
                <a:ea typeface="Arial"/>
                <a:cs typeface="Arial"/>
                <a:sym typeface="Arial"/>
              </a:defRPr>
            </a:lvl6pPr>
            <a:lvl7pPr marL="2743200" marR="0" lvl="6" indent="1371600" algn="l" rtl="0">
              <a:lnSpc>
                <a:spcPct val="125000"/>
              </a:lnSpc>
              <a:spcBef>
                <a:spcPts val="0"/>
              </a:spcBef>
              <a:buNone/>
              <a:defRPr sz="2400" b="0" i="0" u="none" strike="noStrike" cap="none">
                <a:latin typeface="Arial"/>
                <a:ea typeface="Arial"/>
                <a:cs typeface="Arial"/>
                <a:sym typeface="Arial"/>
              </a:defRPr>
            </a:lvl7pPr>
            <a:lvl8pPr marL="3200400" marR="0" lvl="7" indent="1600200" algn="l" rtl="0">
              <a:lnSpc>
                <a:spcPct val="125000"/>
              </a:lnSpc>
              <a:spcBef>
                <a:spcPts val="0"/>
              </a:spcBef>
              <a:buNone/>
              <a:defRPr sz="2400" b="0" i="0" u="none" strike="noStrike" cap="none">
                <a:latin typeface="Arial"/>
                <a:ea typeface="Arial"/>
                <a:cs typeface="Arial"/>
                <a:sym typeface="Arial"/>
              </a:defRPr>
            </a:lvl8pPr>
            <a:lvl9pPr marL="3657600" marR="0" lvl="8" indent="1828800" algn="l" rtl="0">
              <a:lnSpc>
                <a:spcPct val="125000"/>
              </a:lnSpc>
              <a:spcBef>
                <a:spcPts val="0"/>
              </a:spcBef>
              <a:buNone/>
              <a:defRPr sz="2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Page">
    <p:spTree>
      <p:nvGrpSpPr>
        <p:cNvPr id="1" name="Shape 11"/>
        <p:cNvGrpSpPr/>
        <p:nvPr/>
      </p:nvGrpSpPr>
      <p:grpSpPr>
        <a:xfrm>
          <a:off x="0" y="0"/>
          <a:ext cx="0" cy="0"/>
          <a:chOff x="0" y="0"/>
          <a:chExt cx="0" cy="0"/>
        </a:xfrm>
      </p:grpSpPr>
      <p:pic>
        <p:nvPicPr>
          <p:cNvPr id="12" name="Shape 12" descr="aWhere_PPT_section.jpg"/>
          <p:cNvPicPr preferRelativeResize="0"/>
          <p:nvPr/>
        </p:nvPicPr>
        <p:blipFill rotWithShape="1">
          <a:blip r:embed="rId2">
            <a:alphaModFix/>
          </a:blip>
          <a:srcRect/>
          <a:stretch/>
        </p:blipFill>
        <p:spPr>
          <a:xfrm>
            <a:off x="0" y="0"/>
            <a:ext cx="12987888" cy="9753599"/>
          </a:xfrm>
          <a:prstGeom prst="rect">
            <a:avLst/>
          </a:prstGeom>
          <a:noFill/>
          <a:ln>
            <a:noFill/>
          </a:ln>
        </p:spPr>
      </p:pic>
      <p:sp>
        <p:nvSpPr>
          <p:cNvPr id="13" name="Shape 13"/>
          <p:cNvSpPr txBox="1">
            <a:spLocks noGrp="1"/>
          </p:cNvSpPr>
          <p:nvPr>
            <p:ph type="body" idx="1"/>
          </p:nvPr>
        </p:nvSpPr>
        <p:spPr>
          <a:xfrm>
            <a:off x="5147550" y="7533742"/>
            <a:ext cx="7306129" cy="505009"/>
          </a:xfrm>
          <a:prstGeom prst="rect">
            <a:avLst/>
          </a:prstGeom>
          <a:noFill/>
          <a:ln>
            <a:noFill/>
          </a:ln>
        </p:spPr>
        <p:txBody>
          <a:bodyPr lIns="91425" tIns="91425" rIns="91425" bIns="91425" anchor="t" anchorCtr="0"/>
          <a:lstStyle>
            <a:lvl1pPr marL="0" marR="0" lvl="0" indent="0" algn="l" rtl="0">
              <a:spcBef>
                <a:spcPts val="4200"/>
              </a:spcBef>
              <a:buClr>
                <a:srgbClr val="1E86ED"/>
              </a:buClr>
              <a:buFont typeface="Arial"/>
              <a:buNone/>
              <a:defRPr sz="2400" b="0" i="0" u="none" strike="noStrike" cap="none">
                <a:solidFill>
                  <a:srgbClr val="1E86ED"/>
                </a:solidFill>
                <a:latin typeface="Arial"/>
                <a:ea typeface="Arial"/>
                <a:cs typeface="Arial"/>
                <a:sym typeface="Arial"/>
              </a:defRPr>
            </a:lvl1pPr>
            <a:lvl2pPr marL="889000" marR="0" lvl="1" indent="-241300" algn="l" rtl="0">
              <a:spcBef>
                <a:spcPts val="4200"/>
              </a:spcBef>
              <a:buClr>
                <a:srgbClr val="A5A5A5"/>
              </a:buClr>
              <a:buSzPct val="100000"/>
              <a:buFont typeface="Arial"/>
              <a:buChar char="•"/>
              <a:defRPr sz="3200" b="0" i="0" u="none" strike="noStrike" cap="none">
                <a:solidFill>
                  <a:srgbClr val="A5A5A5"/>
                </a:solidFill>
                <a:latin typeface="Arial"/>
                <a:ea typeface="Arial"/>
                <a:cs typeface="Arial"/>
                <a:sym typeface="Arial"/>
              </a:defRPr>
            </a:lvl2pPr>
            <a:lvl3pPr marL="1333500" marR="0" lvl="2" indent="-266700" algn="l" rtl="0">
              <a:spcBef>
                <a:spcPts val="4200"/>
              </a:spcBef>
              <a:buClr>
                <a:srgbClr val="A5A5A5"/>
              </a:buClr>
              <a:buSzPct val="100000"/>
              <a:buFont typeface="Arial"/>
              <a:buChar char="•"/>
              <a:defRPr sz="2800" b="0" i="0" u="none" strike="noStrike" cap="none">
                <a:solidFill>
                  <a:srgbClr val="A5A5A5"/>
                </a:solidFill>
                <a:latin typeface="Arial"/>
                <a:ea typeface="Arial"/>
                <a:cs typeface="Arial"/>
                <a:sym typeface="Arial"/>
              </a:defRPr>
            </a:lvl3pPr>
            <a:lvl4pPr marL="1778000" marR="0" lvl="3" indent="-292100" algn="l" rtl="0">
              <a:spcBef>
                <a:spcPts val="4200"/>
              </a:spcBef>
              <a:buClr>
                <a:srgbClr val="A5A5A5"/>
              </a:buClr>
              <a:buSzPct val="100000"/>
              <a:buFont typeface="Arial"/>
              <a:buChar char="•"/>
              <a:defRPr sz="2400" b="0" i="0" u="none" strike="noStrike" cap="none">
                <a:solidFill>
                  <a:srgbClr val="A5A5A5"/>
                </a:solidFill>
                <a:latin typeface="Arial"/>
                <a:ea typeface="Arial"/>
                <a:cs typeface="Arial"/>
                <a:sym typeface="Arial"/>
              </a:defRPr>
            </a:lvl4pPr>
            <a:lvl5pPr marL="2222500" marR="0" lvl="4" indent="-317500" algn="l" rtl="0">
              <a:spcBef>
                <a:spcPts val="4200"/>
              </a:spcBef>
              <a:buClr>
                <a:srgbClr val="A5A5A5"/>
              </a:buClr>
              <a:buSzPct val="100000"/>
              <a:buFont typeface="Arial"/>
              <a:buChar char="•"/>
              <a:defRPr sz="2000" b="0" i="0" u="none" strike="noStrike" cap="none">
                <a:solidFill>
                  <a:srgbClr val="A5A5A5"/>
                </a:solidFill>
                <a:latin typeface="Arial"/>
                <a:ea typeface="Arial"/>
                <a:cs typeface="Arial"/>
                <a:sym typeface="Arial"/>
              </a:defRPr>
            </a:lvl5pPr>
            <a:lvl6pPr marL="2667000" marR="0" lvl="5" indent="-273050" algn="l" rtl="0">
              <a:spcBef>
                <a:spcPts val="4200"/>
              </a:spcBef>
              <a:buSzPct val="75000"/>
              <a:buFont typeface="Arial"/>
              <a:buChar char="•"/>
              <a:defRPr sz="3600" b="0" i="0" u="none" strike="noStrike" cap="none">
                <a:latin typeface="Arial"/>
                <a:ea typeface="Arial"/>
                <a:cs typeface="Arial"/>
                <a:sym typeface="Arial"/>
              </a:defRPr>
            </a:lvl6pPr>
            <a:lvl7pPr marL="3111500" marR="0" lvl="6" indent="-273050" algn="l" rtl="0">
              <a:spcBef>
                <a:spcPts val="4200"/>
              </a:spcBef>
              <a:buSzPct val="75000"/>
              <a:buFont typeface="Arial"/>
              <a:buChar char="•"/>
              <a:defRPr sz="3600" b="0" i="0" u="none" strike="noStrike" cap="none">
                <a:latin typeface="Arial"/>
                <a:ea typeface="Arial"/>
                <a:cs typeface="Arial"/>
                <a:sym typeface="Arial"/>
              </a:defRPr>
            </a:lvl7pPr>
            <a:lvl8pPr marL="3556000" marR="0" lvl="7" indent="-273050" algn="l" rtl="0">
              <a:spcBef>
                <a:spcPts val="4200"/>
              </a:spcBef>
              <a:buSzPct val="75000"/>
              <a:buFont typeface="Arial"/>
              <a:buChar char="•"/>
              <a:defRPr sz="3600" b="0" i="0" u="none" strike="noStrike" cap="none">
                <a:latin typeface="Arial"/>
                <a:ea typeface="Arial"/>
                <a:cs typeface="Arial"/>
                <a:sym typeface="Arial"/>
              </a:defRPr>
            </a:lvl8pPr>
            <a:lvl9pPr marL="4000500" marR="0" lvl="8" indent="-273050" algn="l" rtl="0">
              <a:spcBef>
                <a:spcPts val="4200"/>
              </a:spcBef>
              <a:buSzPct val="75000"/>
              <a:buFont typeface="Arial"/>
              <a:buChar char="•"/>
              <a:defRPr sz="3600" b="0" i="0" u="none" strike="noStrike" cap="none">
                <a:latin typeface="Arial"/>
                <a:ea typeface="Arial"/>
                <a:cs typeface="Arial"/>
                <a:sym typeface="Arial"/>
              </a:defRPr>
            </a:lvl9pPr>
          </a:lstStyle>
          <a:p>
            <a:endParaRPr/>
          </a:p>
        </p:txBody>
      </p:sp>
      <p:sp>
        <p:nvSpPr>
          <p:cNvPr id="14" name="Shape 14"/>
          <p:cNvSpPr txBox="1">
            <a:spLocks noGrp="1"/>
          </p:cNvSpPr>
          <p:nvPr>
            <p:ph type="body" idx="2"/>
          </p:nvPr>
        </p:nvSpPr>
        <p:spPr>
          <a:xfrm>
            <a:off x="5147551" y="6390878"/>
            <a:ext cx="7306127" cy="863283"/>
          </a:xfrm>
          <a:prstGeom prst="rect">
            <a:avLst/>
          </a:prstGeom>
          <a:noFill/>
          <a:ln>
            <a:noFill/>
          </a:ln>
        </p:spPr>
        <p:txBody>
          <a:bodyPr lIns="91425" tIns="91425" rIns="91425" bIns="91425" anchor="t" anchorCtr="0"/>
          <a:lstStyle>
            <a:lvl1pPr marL="0" marR="0" lvl="0" indent="0" algn="l" rtl="0">
              <a:spcBef>
                <a:spcPts val="4200"/>
              </a:spcBef>
              <a:buClr>
                <a:srgbClr val="258C18"/>
              </a:buClr>
              <a:buFont typeface="Arial"/>
              <a:buNone/>
              <a:defRPr sz="4400" b="1" i="0" u="none" strike="noStrike" cap="none">
                <a:solidFill>
                  <a:srgbClr val="258C18"/>
                </a:solidFill>
                <a:latin typeface="Arial"/>
                <a:ea typeface="Arial"/>
                <a:cs typeface="Arial"/>
                <a:sym typeface="Arial"/>
              </a:defRPr>
            </a:lvl1pPr>
            <a:lvl2pPr marL="889000" marR="0" lvl="1" indent="-241300" algn="l" rtl="0">
              <a:spcBef>
                <a:spcPts val="4200"/>
              </a:spcBef>
              <a:buClr>
                <a:srgbClr val="A5A5A5"/>
              </a:buClr>
              <a:buSzPct val="100000"/>
              <a:buFont typeface="Arial"/>
              <a:buChar char="•"/>
              <a:defRPr sz="3200" b="0" i="0" u="none" strike="noStrike" cap="none">
                <a:solidFill>
                  <a:srgbClr val="A5A5A5"/>
                </a:solidFill>
                <a:latin typeface="Arial"/>
                <a:ea typeface="Arial"/>
                <a:cs typeface="Arial"/>
                <a:sym typeface="Arial"/>
              </a:defRPr>
            </a:lvl2pPr>
            <a:lvl3pPr marL="1333500" marR="0" lvl="2" indent="-266700" algn="l" rtl="0">
              <a:spcBef>
                <a:spcPts val="4200"/>
              </a:spcBef>
              <a:buClr>
                <a:srgbClr val="A5A5A5"/>
              </a:buClr>
              <a:buSzPct val="100000"/>
              <a:buFont typeface="Arial"/>
              <a:buChar char="•"/>
              <a:defRPr sz="2800" b="0" i="0" u="none" strike="noStrike" cap="none">
                <a:solidFill>
                  <a:srgbClr val="A5A5A5"/>
                </a:solidFill>
                <a:latin typeface="Arial"/>
                <a:ea typeface="Arial"/>
                <a:cs typeface="Arial"/>
                <a:sym typeface="Arial"/>
              </a:defRPr>
            </a:lvl3pPr>
            <a:lvl4pPr marL="1778000" marR="0" lvl="3" indent="-292100" algn="l" rtl="0">
              <a:spcBef>
                <a:spcPts val="4200"/>
              </a:spcBef>
              <a:buClr>
                <a:srgbClr val="A5A5A5"/>
              </a:buClr>
              <a:buSzPct val="100000"/>
              <a:buFont typeface="Arial"/>
              <a:buChar char="•"/>
              <a:defRPr sz="2400" b="0" i="0" u="none" strike="noStrike" cap="none">
                <a:solidFill>
                  <a:srgbClr val="A5A5A5"/>
                </a:solidFill>
                <a:latin typeface="Arial"/>
                <a:ea typeface="Arial"/>
                <a:cs typeface="Arial"/>
                <a:sym typeface="Arial"/>
              </a:defRPr>
            </a:lvl4pPr>
            <a:lvl5pPr marL="2222500" marR="0" lvl="4" indent="-317500" algn="l" rtl="0">
              <a:spcBef>
                <a:spcPts val="4200"/>
              </a:spcBef>
              <a:buClr>
                <a:srgbClr val="A5A5A5"/>
              </a:buClr>
              <a:buSzPct val="100000"/>
              <a:buFont typeface="Arial"/>
              <a:buChar char="•"/>
              <a:defRPr sz="2000" b="0" i="0" u="none" strike="noStrike" cap="none">
                <a:solidFill>
                  <a:srgbClr val="A5A5A5"/>
                </a:solidFill>
                <a:latin typeface="Arial"/>
                <a:ea typeface="Arial"/>
                <a:cs typeface="Arial"/>
                <a:sym typeface="Arial"/>
              </a:defRPr>
            </a:lvl5pPr>
            <a:lvl6pPr marL="2667000" marR="0" lvl="5" indent="-273050" algn="l" rtl="0">
              <a:spcBef>
                <a:spcPts val="4200"/>
              </a:spcBef>
              <a:buSzPct val="75000"/>
              <a:buFont typeface="Arial"/>
              <a:buChar char="•"/>
              <a:defRPr sz="3600" b="0" i="0" u="none" strike="noStrike" cap="none">
                <a:latin typeface="Arial"/>
                <a:ea typeface="Arial"/>
                <a:cs typeface="Arial"/>
                <a:sym typeface="Arial"/>
              </a:defRPr>
            </a:lvl6pPr>
            <a:lvl7pPr marL="3111500" marR="0" lvl="6" indent="-273050" algn="l" rtl="0">
              <a:spcBef>
                <a:spcPts val="4200"/>
              </a:spcBef>
              <a:buSzPct val="75000"/>
              <a:buFont typeface="Arial"/>
              <a:buChar char="•"/>
              <a:defRPr sz="3600" b="0" i="0" u="none" strike="noStrike" cap="none">
                <a:latin typeface="Arial"/>
                <a:ea typeface="Arial"/>
                <a:cs typeface="Arial"/>
                <a:sym typeface="Arial"/>
              </a:defRPr>
            </a:lvl7pPr>
            <a:lvl8pPr marL="3556000" marR="0" lvl="7" indent="-273050" algn="l" rtl="0">
              <a:spcBef>
                <a:spcPts val="4200"/>
              </a:spcBef>
              <a:buSzPct val="75000"/>
              <a:buFont typeface="Arial"/>
              <a:buChar char="•"/>
              <a:defRPr sz="3600" b="0" i="0" u="none" strike="noStrike" cap="none">
                <a:latin typeface="Arial"/>
                <a:ea typeface="Arial"/>
                <a:cs typeface="Arial"/>
                <a:sym typeface="Arial"/>
              </a:defRPr>
            </a:lvl8pPr>
            <a:lvl9pPr marL="4000500" marR="0" lvl="8" indent="-273050" algn="l" rtl="0">
              <a:spcBef>
                <a:spcPts val="4200"/>
              </a:spcBef>
              <a:buSzPct val="75000"/>
              <a:buFont typeface="Arial"/>
              <a:buChar char="•"/>
              <a:defRPr sz="3600" b="0" i="0" u="none" strike="noStrike" cap="none">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ntent Page">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50875" y="390525"/>
            <a:ext cx="11703050" cy="1220849"/>
          </a:xfrm>
          <a:prstGeom prst="rect">
            <a:avLst/>
          </a:prstGeom>
          <a:noFill/>
          <a:ln>
            <a:noFill/>
          </a:ln>
        </p:spPr>
        <p:txBody>
          <a:bodyPr lIns="91425" tIns="91425" rIns="91425" bIns="91425" anchor="ctr" anchorCtr="0"/>
          <a:lstStyle>
            <a:lvl1pPr marL="0" marR="0" lvl="0" indent="0" algn="l" rtl="0">
              <a:spcBef>
                <a:spcPts val="0"/>
              </a:spcBef>
              <a:buNone/>
              <a:defRPr sz="5400" b="1" i="0" u="none" strike="noStrike" cap="none">
                <a:solidFill>
                  <a:srgbClr val="008000"/>
                </a:solidFill>
                <a:latin typeface="Arial"/>
                <a:ea typeface="Arial"/>
                <a:cs typeface="Arial"/>
                <a:sym typeface="Arial"/>
              </a:defRPr>
            </a:lvl1pPr>
            <a:lvl2pPr marL="0" marR="0" lvl="1" indent="228600" algn="ctr" rtl="0">
              <a:spcBef>
                <a:spcPts val="0"/>
              </a:spcBef>
              <a:buNone/>
              <a:defRPr sz="8000" b="0" i="0" u="none" strike="noStrike" cap="none">
                <a:latin typeface="Arial"/>
                <a:ea typeface="Arial"/>
                <a:cs typeface="Arial"/>
                <a:sym typeface="Arial"/>
              </a:defRPr>
            </a:lvl2pPr>
            <a:lvl3pPr marL="0" marR="0" lvl="2" indent="457200" algn="ctr" rtl="0">
              <a:spcBef>
                <a:spcPts val="0"/>
              </a:spcBef>
              <a:buNone/>
              <a:defRPr sz="8000" b="0" i="0" u="none" strike="noStrike" cap="none">
                <a:latin typeface="Arial"/>
                <a:ea typeface="Arial"/>
                <a:cs typeface="Arial"/>
                <a:sym typeface="Arial"/>
              </a:defRPr>
            </a:lvl3pPr>
            <a:lvl4pPr marL="0" marR="0" lvl="3" indent="685800" algn="ctr" rtl="0">
              <a:spcBef>
                <a:spcPts val="0"/>
              </a:spcBef>
              <a:buNone/>
              <a:defRPr sz="8000" b="0" i="0" u="none" strike="noStrike" cap="none">
                <a:latin typeface="Arial"/>
                <a:ea typeface="Arial"/>
                <a:cs typeface="Arial"/>
                <a:sym typeface="Arial"/>
              </a:defRPr>
            </a:lvl4pPr>
            <a:lvl5pPr marL="0" marR="0" lvl="4" indent="914400" algn="ctr" rtl="0">
              <a:spcBef>
                <a:spcPts val="0"/>
              </a:spcBef>
              <a:buNone/>
              <a:defRPr sz="8000" b="0" i="0" u="none" strike="noStrike" cap="none">
                <a:latin typeface="Arial"/>
                <a:ea typeface="Arial"/>
                <a:cs typeface="Arial"/>
                <a:sym typeface="Arial"/>
              </a:defRPr>
            </a:lvl5pPr>
            <a:lvl6pPr marL="0" marR="0" lvl="5" indent="1143000" algn="ctr" rtl="0">
              <a:spcBef>
                <a:spcPts val="0"/>
              </a:spcBef>
              <a:buNone/>
              <a:defRPr sz="8000" b="0" i="0" u="none" strike="noStrike" cap="none">
                <a:latin typeface="Arial"/>
                <a:ea typeface="Arial"/>
                <a:cs typeface="Arial"/>
                <a:sym typeface="Arial"/>
              </a:defRPr>
            </a:lvl6pPr>
            <a:lvl7pPr marL="0" marR="0" lvl="6" indent="1371600" algn="ctr" rtl="0">
              <a:spcBef>
                <a:spcPts val="0"/>
              </a:spcBef>
              <a:buNone/>
              <a:defRPr sz="8000" b="0" i="0" u="none" strike="noStrike" cap="none">
                <a:latin typeface="Arial"/>
                <a:ea typeface="Arial"/>
                <a:cs typeface="Arial"/>
                <a:sym typeface="Arial"/>
              </a:defRPr>
            </a:lvl7pPr>
            <a:lvl8pPr marL="0" marR="0" lvl="7" indent="1600200" algn="ctr" rtl="0">
              <a:spcBef>
                <a:spcPts val="0"/>
              </a:spcBef>
              <a:buNone/>
              <a:defRPr sz="8000" b="0" i="0" u="none" strike="noStrike" cap="none">
                <a:latin typeface="Arial"/>
                <a:ea typeface="Arial"/>
                <a:cs typeface="Arial"/>
                <a:sym typeface="Arial"/>
              </a:defRPr>
            </a:lvl8pPr>
            <a:lvl9pPr marL="0" marR="0" lvl="8" indent="1828800" algn="ctr" rtl="0">
              <a:spcBef>
                <a:spcPts val="0"/>
              </a:spcBef>
              <a:buNone/>
              <a:defRPr sz="8000" b="0" i="0" u="none" strike="noStrike" cap="none">
                <a:latin typeface="Arial"/>
                <a:ea typeface="Arial"/>
                <a:cs typeface="Arial"/>
                <a:sym typeface="Arial"/>
              </a:defRPr>
            </a:lvl9pPr>
          </a:lstStyle>
          <a:p>
            <a:endParaRPr/>
          </a:p>
        </p:txBody>
      </p:sp>
      <p:sp>
        <p:nvSpPr>
          <p:cNvPr id="17" name="Shape 17"/>
          <p:cNvSpPr txBox="1">
            <a:spLocks noGrp="1"/>
          </p:cNvSpPr>
          <p:nvPr>
            <p:ph type="body" idx="1"/>
          </p:nvPr>
        </p:nvSpPr>
        <p:spPr>
          <a:xfrm>
            <a:off x="650875" y="1611375"/>
            <a:ext cx="11703050" cy="7100825"/>
          </a:xfrm>
          <a:prstGeom prst="rect">
            <a:avLst/>
          </a:prstGeom>
          <a:noFill/>
          <a:ln>
            <a:noFill/>
          </a:ln>
        </p:spPr>
        <p:txBody>
          <a:bodyPr lIns="91425" tIns="91425" rIns="91425" bIns="91425" anchor="t" anchorCtr="0"/>
          <a:lstStyle>
            <a:lvl1pPr marL="444500" marR="0" lvl="0" indent="-215900" algn="l" rtl="0">
              <a:spcBef>
                <a:spcPts val="4200"/>
              </a:spcBef>
              <a:buClr>
                <a:srgbClr val="A5A5A5"/>
              </a:buClr>
              <a:buSzPct val="100000"/>
              <a:buFont typeface="Arial"/>
              <a:buChar char="•"/>
              <a:defRPr sz="3600" b="0" i="0" u="none" strike="noStrike" cap="none">
                <a:solidFill>
                  <a:srgbClr val="A5A5A5"/>
                </a:solidFill>
                <a:latin typeface="Arial"/>
                <a:ea typeface="Arial"/>
                <a:cs typeface="Arial"/>
                <a:sym typeface="Arial"/>
              </a:defRPr>
            </a:lvl1pPr>
            <a:lvl2pPr marL="889000" marR="0" lvl="1" indent="-241300" algn="l" rtl="0">
              <a:spcBef>
                <a:spcPts val="4200"/>
              </a:spcBef>
              <a:buClr>
                <a:srgbClr val="A5A5A5"/>
              </a:buClr>
              <a:buSzPct val="100000"/>
              <a:buFont typeface="Arial"/>
              <a:buChar char="•"/>
              <a:defRPr sz="3200" b="0" i="0" u="none" strike="noStrike" cap="none">
                <a:solidFill>
                  <a:srgbClr val="A5A5A5"/>
                </a:solidFill>
                <a:latin typeface="Arial"/>
                <a:ea typeface="Arial"/>
                <a:cs typeface="Arial"/>
                <a:sym typeface="Arial"/>
              </a:defRPr>
            </a:lvl2pPr>
            <a:lvl3pPr marL="1333500" marR="0" lvl="2" indent="-266700" algn="l" rtl="0">
              <a:spcBef>
                <a:spcPts val="4200"/>
              </a:spcBef>
              <a:buClr>
                <a:srgbClr val="A5A5A5"/>
              </a:buClr>
              <a:buSzPct val="100000"/>
              <a:buFont typeface="Arial"/>
              <a:buChar char="•"/>
              <a:defRPr sz="2800" b="0" i="0" u="none" strike="noStrike" cap="none">
                <a:solidFill>
                  <a:srgbClr val="A5A5A5"/>
                </a:solidFill>
                <a:latin typeface="Arial"/>
                <a:ea typeface="Arial"/>
                <a:cs typeface="Arial"/>
                <a:sym typeface="Arial"/>
              </a:defRPr>
            </a:lvl3pPr>
            <a:lvl4pPr marL="1778000" marR="0" lvl="3" indent="-292100" algn="l" rtl="0">
              <a:spcBef>
                <a:spcPts val="4200"/>
              </a:spcBef>
              <a:buClr>
                <a:srgbClr val="A5A5A5"/>
              </a:buClr>
              <a:buSzPct val="100000"/>
              <a:buFont typeface="Arial"/>
              <a:buChar char="•"/>
              <a:defRPr sz="2400" b="0" i="0" u="none" strike="noStrike" cap="none">
                <a:solidFill>
                  <a:srgbClr val="A5A5A5"/>
                </a:solidFill>
                <a:latin typeface="Arial"/>
                <a:ea typeface="Arial"/>
                <a:cs typeface="Arial"/>
                <a:sym typeface="Arial"/>
              </a:defRPr>
            </a:lvl4pPr>
            <a:lvl5pPr marL="2222500" marR="0" lvl="4" indent="-317500" algn="l" rtl="0">
              <a:spcBef>
                <a:spcPts val="4200"/>
              </a:spcBef>
              <a:buClr>
                <a:srgbClr val="A5A5A5"/>
              </a:buClr>
              <a:buSzPct val="100000"/>
              <a:buFont typeface="Arial"/>
              <a:buChar char="•"/>
              <a:defRPr sz="2000" b="0" i="0" u="none" strike="noStrike" cap="none">
                <a:solidFill>
                  <a:srgbClr val="A5A5A5"/>
                </a:solidFill>
                <a:latin typeface="Arial"/>
                <a:ea typeface="Arial"/>
                <a:cs typeface="Arial"/>
                <a:sym typeface="Arial"/>
              </a:defRPr>
            </a:lvl5pPr>
            <a:lvl6pPr marL="2667000" marR="0" lvl="5" indent="-273050" algn="l" rtl="0">
              <a:spcBef>
                <a:spcPts val="4200"/>
              </a:spcBef>
              <a:buSzPct val="75000"/>
              <a:buFont typeface="Arial"/>
              <a:buChar char="•"/>
              <a:defRPr sz="3600" b="0" i="0" u="none" strike="noStrike" cap="none">
                <a:latin typeface="Arial"/>
                <a:ea typeface="Arial"/>
                <a:cs typeface="Arial"/>
                <a:sym typeface="Arial"/>
              </a:defRPr>
            </a:lvl6pPr>
            <a:lvl7pPr marL="3111500" marR="0" lvl="6" indent="-273050" algn="l" rtl="0">
              <a:spcBef>
                <a:spcPts val="4200"/>
              </a:spcBef>
              <a:buSzPct val="75000"/>
              <a:buFont typeface="Arial"/>
              <a:buChar char="•"/>
              <a:defRPr sz="3600" b="0" i="0" u="none" strike="noStrike" cap="none">
                <a:latin typeface="Arial"/>
                <a:ea typeface="Arial"/>
                <a:cs typeface="Arial"/>
                <a:sym typeface="Arial"/>
              </a:defRPr>
            </a:lvl7pPr>
            <a:lvl8pPr marL="3556000" marR="0" lvl="7" indent="-273050" algn="l" rtl="0">
              <a:spcBef>
                <a:spcPts val="4200"/>
              </a:spcBef>
              <a:buSzPct val="75000"/>
              <a:buFont typeface="Arial"/>
              <a:buChar char="•"/>
              <a:defRPr sz="3600" b="0" i="0" u="none" strike="noStrike" cap="none">
                <a:latin typeface="Arial"/>
                <a:ea typeface="Arial"/>
                <a:cs typeface="Arial"/>
                <a:sym typeface="Arial"/>
              </a:defRPr>
            </a:lvl8pPr>
            <a:lvl9pPr marL="4000500" marR="0" lvl="8" indent="-273050" algn="l" rtl="0">
              <a:spcBef>
                <a:spcPts val="4200"/>
              </a:spcBef>
              <a:buSzPct val="75000"/>
              <a:buFont typeface="Arial"/>
              <a:buChar char="•"/>
              <a:defRPr sz="3600" b="0" i="0" u="none" strike="noStrike" cap="none">
                <a:latin typeface="Arial"/>
                <a:ea typeface="Arial"/>
                <a:cs typeface="Arial"/>
                <a:sym typeface="Arial"/>
              </a:defRPr>
            </a:lvl9pPr>
          </a:lstStyle>
          <a:p>
            <a:endParaRPr/>
          </a:p>
        </p:txBody>
      </p:sp>
      <p:sp>
        <p:nvSpPr>
          <p:cNvPr id="18" name="Shape 18"/>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a:t>
            </a:fld>
            <a:endParaRPr lang="en-US" sz="1200" b="0" i="0" u="none" strike="noStrike" cap="none">
              <a:solidFill>
                <a:srgbClr val="888888"/>
              </a:solidFill>
              <a:latin typeface="Arial"/>
              <a:ea typeface="Arial"/>
              <a:cs typeface="Arial"/>
              <a:sym typeface="Arial"/>
            </a:endParaRPr>
          </a:p>
        </p:txBody>
      </p:sp>
      <p:sp>
        <p:nvSpPr>
          <p:cNvPr id="19" name="Shape 19"/>
          <p:cNvSpPr txBox="1">
            <a:spLocks noGrp="1"/>
          </p:cNvSpPr>
          <p:nvPr>
            <p:ph type="ftr" idx="11"/>
          </p:nvPr>
        </p:nvSpPr>
        <p:spPr>
          <a:xfrm>
            <a:off x="654170" y="9040813"/>
            <a:ext cx="4117975" cy="519112"/>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228600" algn="ctr" rtl="0">
              <a:spcBef>
                <a:spcPts val="0"/>
              </a:spcBef>
              <a:buNone/>
              <a:defRPr sz="3600" b="0" i="0" u="none" strike="noStrike" cap="none">
                <a:latin typeface="Arial"/>
                <a:ea typeface="Arial"/>
                <a:cs typeface="Arial"/>
                <a:sym typeface="Arial"/>
              </a:defRPr>
            </a:lvl2pPr>
            <a:lvl3pPr marL="914400" marR="0" lvl="2" indent="457200" algn="ctr" rtl="0">
              <a:spcBef>
                <a:spcPts val="0"/>
              </a:spcBef>
              <a:buNone/>
              <a:defRPr sz="3600" b="0" i="0" u="none" strike="noStrike" cap="none">
                <a:latin typeface="Arial"/>
                <a:ea typeface="Arial"/>
                <a:cs typeface="Arial"/>
                <a:sym typeface="Arial"/>
              </a:defRPr>
            </a:lvl3pPr>
            <a:lvl4pPr marL="1371600" marR="0" lvl="3" indent="685800" algn="ctr" rtl="0">
              <a:spcBef>
                <a:spcPts val="0"/>
              </a:spcBef>
              <a:buNone/>
              <a:defRPr sz="3600" b="0" i="0" u="none" strike="noStrike" cap="none">
                <a:latin typeface="Arial"/>
                <a:ea typeface="Arial"/>
                <a:cs typeface="Arial"/>
                <a:sym typeface="Arial"/>
              </a:defRPr>
            </a:lvl4pPr>
            <a:lvl5pPr marL="1828800" marR="0" lvl="4" indent="914400" algn="ctr" rtl="0">
              <a:spcBef>
                <a:spcPts val="0"/>
              </a:spcBef>
              <a:buNone/>
              <a:defRPr sz="3600" b="0" i="0" u="none" strike="noStrike" cap="none">
                <a:latin typeface="Arial"/>
                <a:ea typeface="Arial"/>
                <a:cs typeface="Arial"/>
                <a:sym typeface="Arial"/>
              </a:defRPr>
            </a:lvl5pPr>
            <a:lvl6pPr marL="2286000" marR="0" lvl="5" indent="1143000" algn="ctr" rtl="0">
              <a:spcBef>
                <a:spcPts val="0"/>
              </a:spcBef>
              <a:buNone/>
              <a:defRPr sz="3600" b="0" i="0" u="none" strike="noStrike" cap="none">
                <a:latin typeface="Arial"/>
                <a:ea typeface="Arial"/>
                <a:cs typeface="Arial"/>
                <a:sym typeface="Arial"/>
              </a:defRPr>
            </a:lvl6pPr>
            <a:lvl7pPr marL="2743200" marR="0" lvl="6" indent="1371600" algn="ctr" rtl="0">
              <a:spcBef>
                <a:spcPts val="0"/>
              </a:spcBef>
              <a:buNone/>
              <a:defRPr sz="3600" b="0" i="0" u="none" strike="noStrike" cap="none">
                <a:latin typeface="Arial"/>
                <a:ea typeface="Arial"/>
                <a:cs typeface="Arial"/>
                <a:sym typeface="Arial"/>
              </a:defRPr>
            </a:lvl7pPr>
            <a:lvl8pPr marL="3200400" marR="0" lvl="7" indent="1600200" algn="ctr" rtl="0">
              <a:spcBef>
                <a:spcPts val="0"/>
              </a:spcBef>
              <a:buNone/>
              <a:defRPr sz="3600" b="0" i="0" u="none" strike="noStrike" cap="none">
                <a:latin typeface="Arial"/>
                <a:ea typeface="Arial"/>
                <a:cs typeface="Arial"/>
                <a:sym typeface="Arial"/>
              </a:defRPr>
            </a:lvl8pPr>
            <a:lvl9pPr marL="3657600" marR="0" lvl="8" indent="1828800" algn="ctr" rtl="0">
              <a:spcBef>
                <a:spcPts val="0"/>
              </a:spcBef>
              <a:buNone/>
              <a:defRPr sz="3600" b="0" i="0" u="none" strike="noStrike" cap="none">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Divider Weather aWhere">
    <p:spTree>
      <p:nvGrpSpPr>
        <p:cNvPr id="1" name="Shape 20"/>
        <p:cNvGrpSpPr/>
        <p:nvPr/>
      </p:nvGrpSpPr>
      <p:grpSpPr>
        <a:xfrm>
          <a:off x="0" y="0"/>
          <a:ext cx="0" cy="0"/>
          <a:chOff x="0" y="0"/>
          <a:chExt cx="0" cy="0"/>
        </a:xfrm>
      </p:grpSpPr>
      <p:pic>
        <p:nvPicPr>
          <p:cNvPr id="21" name="Shape 21" descr="aWhere_PPT_title_v02.jpg"/>
          <p:cNvPicPr preferRelativeResize="0"/>
          <p:nvPr/>
        </p:nvPicPr>
        <p:blipFill rotWithShape="1">
          <a:blip r:embed="rId2">
            <a:alphaModFix/>
          </a:blip>
          <a:srcRect/>
          <a:stretch/>
        </p:blipFill>
        <p:spPr>
          <a:xfrm>
            <a:off x="0" y="-14288"/>
            <a:ext cx="13004799" cy="9766302"/>
          </a:xfrm>
          <a:prstGeom prst="rect">
            <a:avLst/>
          </a:prstGeom>
          <a:noFill/>
          <a:ln>
            <a:noFill/>
          </a:ln>
        </p:spPr>
      </p:pic>
      <p:sp>
        <p:nvSpPr>
          <p:cNvPr id="22" name="Shape 22"/>
          <p:cNvSpPr txBox="1">
            <a:spLocks noGrp="1"/>
          </p:cNvSpPr>
          <p:nvPr>
            <p:ph type="body" idx="1"/>
          </p:nvPr>
        </p:nvSpPr>
        <p:spPr>
          <a:xfrm>
            <a:off x="2856686" y="3159791"/>
            <a:ext cx="7306129" cy="505009"/>
          </a:xfrm>
          <a:prstGeom prst="rect">
            <a:avLst/>
          </a:prstGeom>
          <a:noFill/>
          <a:ln>
            <a:noFill/>
          </a:ln>
        </p:spPr>
        <p:txBody>
          <a:bodyPr lIns="91425" tIns="91425" rIns="91425" bIns="91425" anchor="t" anchorCtr="0"/>
          <a:lstStyle>
            <a:lvl1pPr marL="0" marR="0" lvl="0" indent="0" algn="ctr" rtl="0">
              <a:spcBef>
                <a:spcPts val="4200"/>
              </a:spcBef>
              <a:buClr>
                <a:srgbClr val="1E86ED"/>
              </a:buClr>
              <a:buFont typeface="Arial"/>
              <a:buNone/>
              <a:defRPr sz="2400" b="0" i="0" u="none" strike="noStrike" cap="none">
                <a:solidFill>
                  <a:srgbClr val="1E86ED"/>
                </a:solidFill>
                <a:latin typeface="Arial"/>
                <a:ea typeface="Arial"/>
                <a:cs typeface="Arial"/>
                <a:sym typeface="Arial"/>
              </a:defRPr>
            </a:lvl1pPr>
            <a:lvl2pPr marL="889000" marR="0" lvl="1" indent="-241300" algn="l" rtl="0">
              <a:spcBef>
                <a:spcPts val="4200"/>
              </a:spcBef>
              <a:buClr>
                <a:srgbClr val="A5A5A5"/>
              </a:buClr>
              <a:buSzPct val="100000"/>
              <a:buFont typeface="Arial"/>
              <a:buChar char="•"/>
              <a:defRPr sz="3200" b="0" i="0" u="none" strike="noStrike" cap="none">
                <a:solidFill>
                  <a:srgbClr val="A5A5A5"/>
                </a:solidFill>
                <a:latin typeface="Arial"/>
                <a:ea typeface="Arial"/>
                <a:cs typeface="Arial"/>
                <a:sym typeface="Arial"/>
              </a:defRPr>
            </a:lvl2pPr>
            <a:lvl3pPr marL="1333500" marR="0" lvl="2" indent="-266700" algn="l" rtl="0">
              <a:spcBef>
                <a:spcPts val="4200"/>
              </a:spcBef>
              <a:buClr>
                <a:srgbClr val="A5A5A5"/>
              </a:buClr>
              <a:buSzPct val="100000"/>
              <a:buFont typeface="Arial"/>
              <a:buChar char="•"/>
              <a:defRPr sz="2800" b="0" i="0" u="none" strike="noStrike" cap="none">
                <a:solidFill>
                  <a:srgbClr val="A5A5A5"/>
                </a:solidFill>
                <a:latin typeface="Arial"/>
                <a:ea typeface="Arial"/>
                <a:cs typeface="Arial"/>
                <a:sym typeface="Arial"/>
              </a:defRPr>
            </a:lvl3pPr>
            <a:lvl4pPr marL="1778000" marR="0" lvl="3" indent="-292100" algn="l" rtl="0">
              <a:spcBef>
                <a:spcPts val="4200"/>
              </a:spcBef>
              <a:buClr>
                <a:srgbClr val="A5A5A5"/>
              </a:buClr>
              <a:buSzPct val="100000"/>
              <a:buFont typeface="Arial"/>
              <a:buChar char="•"/>
              <a:defRPr sz="2400" b="0" i="0" u="none" strike="noStrike" cap="none">
                <a:solidFill>
                  <a:srgbClr val="A5A5A5"/>
                </a:solidFill>
                <a:latin typeface="Arial"/>
                <a:ea typeface="Arial"/>
                <a:cs typeface="Arial"/>
                <a:sym typeface="Arial"/>
              </a:defRPr>
            </a:lvl4pPr>
            <a:lvl5pPr marL="2222500" marR="0" lvl="4" indent="-317500" algn="l" rtl="0">
              <a:spcBef>
                <a:spcPts val="4200"/>
              </a:spcBef>
              <a:buClr>
                <a:srgbClr val="A5A5A5"/>
              </a:buClr>
              <a:buSzPct val="100000"/>
              <a:buFont typeface="Arial"/>
              <a:buChar char="•"/>
              <a:defRPr sz="2000" b="0" i="0" u="none" strike="noStrike" cap="none">
                <a:solidFill>
                  <a:srgbClr val="A5A5A5"/>
                </a:solidFill>
                <a:latin typeface="Arial"/>
                <a:ea typeface="Arial"/>
                <a:cs typeface="Arial"/>
                <a:sym typeface="Arial"/>
              </a:defRPr>
            </a:lvl5pPr>
            <a:lvl6pPr marL="2667000" marR="0" lvl="5" indent="-273050" algn="l" rtl="0">
              <a:spcBef>
                <a:spcPts val="4200"/>
              </a:spcBef>
              <a:buSzPct val="75000"/>
              <a:buFont typeface="Arial"/>
              <a:buChar char="•"/>
              <a:defRPr sz="3600" b="0" i="0" u="none" strike="noStrike" cap="none">
                <a:latin typeface="Arial"/>
                <a:ea typeface="Arial"/>
                <a:cs typeface="Arial"/>
                <a:sym typeface="Arial"/>
              </a:defRPr>
            </a:lvl6pPr>
            <a:lvl7pPr marL="3111500" marR="0" lvl="6" indent="-273050" algn="l" rtl="0">
              <a:spcBef>
                <a:spcPts val="4200"/>
              </a:spcBef>
              <a:buSzPct val="75000"/>
              <a:buFont typeface="Arial"/>
              <a:buChar char="•"/>
              <a:defRPr sz="3600" b="0" i="0" u="none" strike="noStrike" cap="none">
                <a:latin typeface="Arial"/>
                <a:ea typeface="Arial"/>
                <a:cs typeface="Arial"/>
                <a:sym typeface="Arial"/>
              </a:defRPr>
            </a:lvl7pPr>
            <a:lvl8pPr marL="3556000" marR="0" lvl="7" indent="-273050" algn="l" rtl="0">
              <a:spcBef>
                <a:spcPts val="4200"/>
              </a:spcBef>
              <a:buSzPct val="75000"/>
              <a:buFont typeface="Arial"/>
              <a:buChar char="•"/>
              <a:defRPr sz="3600" b="0" i="0" u="none" strike="noStrike" cap="none">
                <a:latin typeface="Arial"/>
                <a:ea typeface="Arial"/>
                <a:cs typeface="Arial"/>
                <a:sym typeface="Arial"/>
              </a:defRPr>
            </a:lvl8pPr>
            <a:lvl9pPr marL="4000500" marR="0" lvl="8" indent="-273050" algn="l" rtl="0">
              <a:spcBef>
                <a:spcPts val="4200"/>
              </a:spcBef>
              <a:buSzPct val="75000"/>
              <a:buFont typeface="Arial"/>
              <a:buChar char="•"/>
              <a:defRPr sz="3600" b="0" i="0" u="none" strike="noStrike" cap="none">
                <a:latin typeface="Arial"/>
                <a:ea typeface="Arial"/>
                <a:cs typeface="Arial"/>
                <a:sym typeface="Arial"/>
              </a:defRPr>
            </a:lvl9pPr>
          </a:lstStyle>
          <a:p>
            <a:endParaRPr/>
          </a:p>
        </p:txBody>
      </p:sp>
      <p:sp>
        <p:nvSpPr>
          <p:cNvPr id="23" name="Shape 23"/>
          <p:cNvSpPr txBox="1">
            <a:spLocks noGrp="1"/>
          </p:cNvSpPr>
          <p:nvPr>
            <p:ph type="body" idx="2"/>
          </p:nvPr>
        </p:nvSpPr>
        <p:spPr>
          <a:xfrm>
            <a:off x="2856688" y="2016925"/>
            <a:ext cx="7306127" cy="863283"/>
          </a:xfrm>
          <a:prstGeom prst="rect">
            <a:avLst/>
          </a:prstGeom>
          <a:noFill/>
          <a:ln>
            <a:noFill/>
          </a:ln>
        </p:spPr>
        <p:txBody>
          <a:bodyPr lIns="91425" tIns="91425" rIns="91425" bIns="91425" anchor="t" anchorCtr="0"/>
          <a:lstStyle>
            <a:lvl1pPr marL="0" marR="0" lvl="0" indent="0" algn="ctr" rtl="0">
              <a:spcBef>
                <a:spcPts val="4200"/>
              </a:spcBef>
              <a:buClr>
                <a:srgbClr val="258C18"/>
              </a:buClr>
              <a:buFont typeface="Arial"/>
              <a:buNone/>
              <a:defRPr sz="4400" b="1" i="0" u="none" strike="noStrike" cap="none">
                <a:solidFill>
                  <a:srgbClr val="258C18"/>
                </a:solidFill>
                <a:latin typeface="Arial"/>
                <a:ea typeface="Arial"/>
                <a:cs typeface="Arial"/>
                <a:sym typeface="Arial"/>
              </a:defRPr>
            </a:lvl1pPr>
            <a:lvl2pPr marL="889000" marR="0" lvl="1" indent="-241300" algn="l" rtl="0">
              <a:spcBef>
                <a:spcPts val="4200"/>
              </a:spcBef>
              <a:buClr>
                <a:srgbClr val="A5A5A5"/>
              </a:buClr>
              <a:buSzPct val="100000"/>
              <a:buFont typeface="Arial"/>
              <a:buChar char="•"/>
              <a:defRPr sz="3200" b="0" i="0" u="none" strike="noStrike" cap="none">
                <a:solidFill>
                  <a:srgbClr val="A5A5A5"/>
                </a:solidFill>
                <a:latin typeface="Arial"/>
                <a:ea typeface="Arial"/>
                <a:cs typeface="Arial"/>
                <a:sym typeface="Arial"/>
              </a:defRPr>
            </a:lvl2pPr>
            <a:lvl3pPr marL="1333500" marR="0" lvl="2" indent="-266700" algn="l" rtl="0">
              <a:spcBef>
                <a:spcPts val="4200"/>
              </a:spcBef>
              <a:buClr>
                <a:srgbClr val="A5A5A5"/>
              </a:buClr>
              <a:buSzPct val="100000"/>
              <a:buFont typeface="Arial"/>
              <a:buChar char="•"/>
              <a:defRPr sz="2800" b="0" i="0" u="none" strike="noStrike" cap="none">
                <a:solidFill>
                  <a:srgbClr val="A5A5A5"/>
                </a:solidFill>
                <a:latin typeface="Arial"/>
                <a:ea typeface="Arial"/>
                <a:cs typeface="Arial"/>
                <a:sym typeface="Arial"/>
              </a:defRPr>
            </a:lvl3pPr>
            <a:lvl4pPr marL="1778000" marR="0" lvl="3" indent="-292100" algn="l" rtl="0">
              <a:spcBef>
                <a:spcPts val="4200"/>
              </a:spcBef>
              <a:buClr>
                <a:srgbClr val="A5A5A5"/>
              </a:buClr>
              <a:buSzPct val="100000"/>
              <a:buFont typeface="Arial"/>
              <a:buChar char="•"/>
              <a:defRPr sz="2400" b="0" i="0" u="none" strike="noStrike" cap="none">
                <a:solidFill>
                  <a:srgbClr val="A5A5A5"/>
                </a:solidFill>
                <a:latin typeface="Arial"/>
                <a:ea typeface="Arial"/>
                <a:cs typeface="Arial"/>
                <a:sym typeface="Arial"/>
              </a:defRPr>
            </a:lvl4pPr>
            <a:lvl5pPr marL="2222500" marR="0" lvl="4" indent="-317500" algn="l" rtl="0">
              <a:spcBef>
                <a:spcPts val="4200"/>
              </a:spcBef>
              <a:buClr>
                <a:srgbClr val="A5A5A5"/>
              </a:buClr>
              <a:buSzPct val="100000"/>
              <a:buFont typeface="Arial"/>
              <a:buChar char="•"/>
              <a:defRPr sz="2000" b="0" i="0" u="none" strike="noStrike" cap="none">
                <a:solidFill>
                  <a:srgbClr val="A5A5A5"/>
                </a:solidFill>
                <a:latin typeface="Arial"/>
                <a:ea typeface="Arial"/>
                <a:cs typeface="Arial"/>
                <a:sym typeface="Arial"/>
              </a:defRPr>
            </a:lvl5pPr>
            <a:lvl6pPr marL="2667000" marR="0" lvl="5" indent="-273050" algn="l" rtl="0">
              <a:spcBef>
                <a:spcPts val="4200"/>
              </a:spcBef>
              <a:buSzPct val="75000"/>
              <a:buFont typeface="Arial"/>
              <a:buChar char="•"/>
              <a:defRPr sz="3600" b="0" i="0" u="none" strike="noStrike" cap="none">
                <a:latin typeface="Arial"/>
                <a:ea typeface="Arial"/>
                <a:cs typeface="Arial"/>
                <a:sym typeface="Arial"/>
              </a:defRPr>
            </a:lvl6pPr>
            <a:lvl7pPr marL="3111500" marR="0" lvl="6" indent="-273050" algn="l" rtl="0">
              <a:spcBef>
                <a:spcPts val="4200"/>
              </a:spcBef>
              <a:buSzPct val="75000"/>
              <a:buFont typeface="Arial"/>
              <a:buChar char="•"/>
              <a:defRPr sz="3600" b="0" i="0" u="none" strike="noStrike" cap="none">
                <a:latin typeface="Arial"/>
                <a:ea typeface="Arial"/>
                <a:cs typeface="Arial"/>
                <a:sym typeface="Arial"/>
              </a:defRPr>
            </a:lvl7pPr>
            <a:lvl8pPr marL="3556000" marR="0" lvl="7" indent="-273050" algn="l" rtl="0">
              <a:spcBef>
                <a:spcPts val="4200"/>
              </a:spcBef>
              <a:buSzPct val="75000"/>
              <a:buFont typeface="Arial"/>
              <a:buChar char="•"/>
              <a:defRPr sz="3600" b="0" i="0" u="none" strike="noStrike" cap="none">
                <a:latin typeface="Arial"/>
                <a:ea typeface="Arial"/>
                <a:cs typeface="Arial"/>
                <a:sym typeface="Arial"/>
              </a:defRPr>
            </a:lvl8pPr>
            <a:lvl9pPr marL="4000500" marR="0" lvl="8" indent="-273050" algn="l" rtl="0">
              <a:spcBef>
                <a:spcPts val="4200"/>
              </a:spcBef>
              <a:buSzPct val="75000"/>
              <a:buFont typeface="Arial"/>
              <a:buChar char="•"/>
              <a:defRPr sz="3600" b="0" i="0" u="none" strike="noStrike" cap="none">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Divider Grow aWhere">
    <p:spTree>
      <p:nvGrpSpPr>
        <p:cNvPr id="1" name="Shape 24"/>
        <p:cNvGrpSpPr/>
        <p:nvPr/>
      </p:nvGrpSpPr>
      <p:grpSpPr>
        <a:xfrm>
          <a:off x="0" y="0"/>
          <a:ext cx="0" cy="0"/>
          <a:chOff x="0" y="0"/>
          <a:chExt cx="0" cy="0"/>
        </a:xfrm>
      </p:grpSpPr>
      <p:pic>
        <p:nvPicPr>
          <p:cNvPr id="25" name="Shape 25" descr="aWhere_PPT_section_v02.jpg"/>
          <p:cNvPicPr preferRelativeResize="0"/>
          <p:nvPr/>
        </p:nvPicPr>
        <p:blipFill rotWithShape="1">
          <a:blip r:embed="rId2">
            <a:alphaModFix/>
          </a:blip>
          <a:srcRect/>
          <a:stretch/>
        </p:blipFill>
        <p:spPr>
          <a:xfrm>
            <a:off x="8455" y="0"/>
            <a:ext cx="12987888" cy="9753599"/>
          </a:xfrm>
          <a:prstGeom prst="rect">
            <a:avLst/>
          </a:prstGeom>
          <a:noFill/>
          <a:ln>
            <a:noFill/>
          </a:ln>
        </p:spPr>
      </p:pic>
      <p:sp>
        <p:nvSpPr>
          <p:cNvPr id="26" name="Shape 26"/>
          <p:cNvSpPr txBox="1">
            <a:spLocks noGrp="1"/>
          </p:cNvSpPr>
          <p:nvPr>
            <p:ph type="body" idx="1"/>
          </p:nvPr>
        </p:nvSpPr>
        <p:spPr>
          <a:xfrm>
            <a:off x="2856686" y="3159791"/>
            <a:ext cx="7306129" cy="505009"/>
          </a:xfrm>
          <a:prstGeom prst="rect">
            <a:avLst/>
          </a:prstGeom>
          <a:noFill/>
          <a:ln>
            <a:noFill/>
          </a:ln>
        </p:spPr>
        <p:txBody>
          <a:bodyPr lIns="91425" tIns="91425" rIns="91425" bIns="91425" anchor="t" anchorCtr="0"/>
          <a:lstStyle>
            <a:lvl1pPr marL="0" marR="0" lvl="0" indent="0" algn="ctr" rtl="0">
              <a:spcBef>
                <a:spcPts val="4200"/>
              </a:spcBef>
              <a:buClr>
                <a:srgbClr val="1E86ED"/>
              </a:buClr>
              <a:buFont typeface="Arial"/>
              <a:buNone/>
              <a:defRPr sz="2400" b="0" i="0" u="none" strike="noStrike" cap="none">
                <a:solidFill>
                  <a:srgbClr val="1E86ED"/>
                </a:solidFill>
                <a:latin typeface="Arial"/>
                <a:ea typeface="Arial"/>
                <a:cs typeface="Arial"/>
                <a:sym typeface="Arial"/>
              </a:defRPr>
            </a:lvl1pPr>
            <a:lvl2pPr marL="889000" marR="0" lvl="1" indent="-241300" algn="l" rtl="0">
              <a:spcBef>
                <a:spcPts val="4200"/>
              </a:spcBef>
              <a:buClr>
                <a:srgbClr val="A5A5A5"/>
              </a:buClr>
              <a:buSzPct val="100000"/>
              <a:buFont typeface="Arial"/>
              <a:buChar char="•"/>
              <a:defRPr sz="3200" b="0" i="0" u="none" strike="noStrike" cap="none">
                <a:solidFill>
                  <a:srgbClr val="A5A5A5"/>
                </a:solidFill>
                <a:latin typeface="Arial"/>
                <a:ea typeface="Arial"/>
                <a:cs typeface="Arial"/>
                <a:sym typeface="Arial"/>
              </a:defRPr>
            </a:lvl2pPr>
            <a:lvl3pPr marL="1333500" marR="0" lvl="2" indent="-266700" algn="l" rtl="0">
              <a:spcBef>
                <a:spcPts val="4200"/>
              </a:spcBef>
              <a:buClr>
                <a:srgbClr val="A5A5A5"/>
              </a:buClr>
              <a:buSzPct val="100000"/>
              <a:buFont typeface="Arial"/>
              <a:buChar char="•"/>
              <a:defRPr sz="2800" b="0" i="0" u="none" strike="noStrike" cap="none">
                <a:solidFill>
                  <a:srgbClr val="A5A5A5"/>
                </a:solidFill>
                <a:latin typeface="Arial"/>
                <a:ea typeface="Arial"/>
                <a:cs typeface="Arial"/>
                <a:sym typeface="Arial"/>
              </a:defRPr>
            </a:lvl3pPr>
            <a:lvl4pPr marL="1778000" marR="0" lvl="3" indent="-292100" algn="l" rtl="0">
              <a:spcBef>
                <a:spcPts val="4200"/>
              </a:spcBef>
              <a:buClr>
                <a:srgbClr val="A5A5A5"/>
              </a:buClr>
              <a:buSzPct val="100000"/>
              <a:buFont typeface="Arial"/>
              <a:buChar char="•"/>
              <a:defRPr sz="2400" b="0" i="0" u="none" strike="noStrike" cap="none">
                <a:solidFill>
                  <a:srgbClr val="A5A5A5"/>
                </a:solidFill>
                <a:latin typeface="Arial"/>
                <a:ea typeface="Arial"/>
                <a:cs typeface="Arial"/>
                <a:sym typeface="Arial"/>
              </a:defRPr>
            </a:lvl4pPr>
            <a:lvl5pPr marL="2222500" marR="0" lvl="4" indent="-317500" algn="l" rtl="0">
              <a:spcBef>
                <a:spcPts val="4200"/>
              </a:spcBef>
              <a:buClr>
                <a:srgbClr val="A5A5A5"/>
              </a:buClr>
              <a:buSzPct val="100000"/>
              <a:buFont typeface="Arial"/>
              <a:buChar char="•"/>
              <a:defRPr sz="2000" b="0" i="0" u="none" strike="noStrike" cap="none">
                <a:solidFill>
                  <a:srgbClr val="A5A5A5"/>
                </a:solidFill>
                <a:latin typeface="Arial"/>
                <a:ea typeface="Arial"/>
                <a:cs typeface="Arial"/>
                <a:sym typeface="Arial"/>
              </a:defRPr>
            </a:lvl5pPr>
            <a:lvl6pPr marL="2667000" marR="0" lvl="5" indent="-273050" algn="l" rtl="0">
              <a:spcBef>
                <a:spcPts val="4200"/>
              </a:spcBef>
              <a:buSzPct val="75000"/>
              <a:buFont typeface="Arial"/>
              <a:buChar char="•"/>
              <a:defRPr sz="3600" b="0" i="0" u="none" strike="noStrike" cap="none">
                <a:latin typeface="Arial"/>
                <a:ea typeface="Arial"/>
                <a:cs typeface="Arial"/>
                <a:sym typeface="Arial"/>
              </a:defRPr>
            </a:lvl6pPr>
            <a:lvl7pPr marL="3111500" marR="0" lvl="6" indent="-273050" algn="l" rtl="0">
              <a:spcBef>
                <a:spcPts val="4200"/>
              </a:spcBef>
              <a:buSzPct val="75000"/>
              <a:buFont typeface="Arial"/>
              <a:buChar char="•"/>
              <a:defRPr sz="3600" b="0" i="0" u="none" strike="noStrike" cap="none">
                <a:latin typeface="Arial"/>
                <a:ea typeface="Arial"/>
                <a:cs typeface="Arial"/>
                <a:sym typeface="Arial"/>
              </a:defRPr>
            </a:lvl7pPr>
            <a:lvl8pPr marL="3556000" marR="0" lvl="7" indent="-273050" algn="l" rtl="0">
              <a:spcBef>
                <a:spcPts val="4200"/>
              </a:spcBef>
              <a:buSzPct val="75000"/>
              <a:buFont typeface="Arial"/>
              <a:buChar char="•"/>
              <a:defRPr sz="3600" b="0" i="0" u="none" strike="noStrike" cap="none">
                <a:latin typeface="Arial"/>
                <a:ea typeface="Arial"/>
                <a:cs typeface="Arial"/>
                <a:sym typeface="Arial"/>
              </a:defRPr>
            </a:lvl8pPr>
            <a:lvl9pPr marL="4000500" marR="0" lvl="8" indent="-273050" algn="l" rtl="0">
              <a:spcBef>
                <a:spcPts val="4200"/>
              </a:spcBef>
              <a:buSzPct val="75000"/>
              <a:buFont typeface="Arial"/>
              <a:buChar char="•"/>
              <a:defRPr sz="3600" b="0" i="0" u="none" strike="noStrike" cap="none">
                <a:latin typeface="Arial"/>
                <a:ea typeface="Arial"/>
                <a:cs typeface="Arial"/>
                <a:sym typeface="Arial"/>
              </a:defRPr>
            </a:lvl9pPr>
          </a:lstStyle>
          <a:p>
            <a:endParaRPr/>
          </a:p>
        </p:txBody>
      </p:sp>
      <p:sp>
        <p:nvSpPr>
          <p:cNvPr id="27" name="Shape 27"/>
          <p:cNvSpPr txBox="1">
            <a:spLocks noGrp="1"/>
          </p:cNvSpPr>
          <p:nvPr>
            <p:ph type="body" idx="2"/>
          </p:nvPr>
        </p:nvSpPr>
        <p:spPr>
          <a:xfrm>
            <a:off x="2856688" y="2016925"/>
            <a:ext cx="7306127" cy="863283"/>
          </a:xfrm>
          <a:prstGeom prst="rect">
            <a:avLst/>
          </a:prstGeom>
          <a:noFill/>
          <a:ln>
            <a:noFill/>
          </a:ln>
        </p:spPr>
        <p:txBody>
          <a:bodyPr lIns="91425" tIns="91425" rIns="91425" bIns="91425" anchor="t" anchorCtr="0"/>
          <a:lstStyle>
            <a:lvl1pPr marL="0" marR="0" lvl="0" indent="0" algn="ctr" rtl="0">
              <a:spcBef>
                <a:spcPts val="4200"/>
              </a:spcBef>
              <a:buClr>
                <a:srgbClr val="258C18"/>
              </a:buClr>
              <a:buFont typeface="Arial"/>
              <a:buNone/>
              <a:defRPr sz="4400" b="1" i="0" u="none" strike="noStrike" cap="none">
                <a:solidFill>
                  <a:srgbClr val="258C18"/>
                </a:solidFill>
                <a:latin typeface="Arial"/>
                <a:ea typeface="Arial"/>
                <a:cs typeface="Arial"/>
                <a:sym typeface="Arial"/>
              </a:defRPr>
            </a:lvl1pPr>
            <a:lvl2pPr marL="889000" marR="0" lvl="1" indent="-241300" algn="l" rtl="0">
              <a:spcBef>
                <a:spcPts val="4200"/>
              </a:spcBef>
              <a:buClr>
                <a:srgbClr val="A5A5A5"/>
              </a:buClr>
              <a:buSzPct val="100000"/>
              <a:buFont typeface="Arial"/>
              <a:buChar char="•"/>
              <a:defRPr sz="3200" b="0" i="0" u="none" strike="noStrike" cap="none">
                <a:solidFill>
                  <a:srgbClr val="A5A5A5"/>
                </a:solidFill>
                <a:latin typeface="Arial"/>
                <a:ea typeface="Arial"/>
                <a:cs typeface="Arial"/>
                <a:sym typeface="Arial"/>
              </a:defRPr>
            </a:lvl2pPr>
            <a:lvl3pPr marL="1333500" marR="0" lvl="2" indent="-266700" algn="l" rtl="0">
              <a:spcBef>
                <a:spcPts val="4200"/>
              </a:spcBef>
              <a:buClr>
                <a:srgbClr val="A5A5A5"/>
              </a:buClr>
              <a:buSzPct val="100000"/>
              <a:buFont typeface="Arial"/>
              <a:buChar char="•"/>
              <a:defRPr sz="2800" b="0" i="0" u="none" strike="noStrike" cap="none">
                <a:solidFill>
                  <a:srgbClr val="A5A5A5"/>
                </a:solidFill>
                <a:latin typeface="Arial"/>
                <a:ea typeface="Arial"/>
                <a:cs typeface="Arial"/>
                <a:sym typeface="Arial"/>
              </a:defRPr>
            </a:lvl3pPr>
            <a:lvl4pPr marL="1778000" marR="0" lvl="3" indent="-292100" algn="l" rtl="0">
              <a:spcBef>
                <a:spcPts val="4200"/>
              </a:spcBef>
              <a:buClr>
                <a:srgbClr val="A5A5A5"/>
              </a:buClr>
              <a:buSzPct val="100000"/>
              <a:buFont typeface="Arial"/>
              <a:buChar char="•"/>
              <a:defRPr sz="2400" b="0" i="0" u="none" strike="noStrike" cap="none">
                <a:solidFill>
                  <a:srgbClr val="A5A5A5"/>
                </a:solidFill>
                <a:latin typeface="Arial"/>
                <a:ea typeface="Arial"/>
                <a:cs typeface="Arial"/>
                <a:sym typeface="Arial"/>
              </a:defRPr>
            </a:lvl4pPr>
            <a:lvl5pPr marL="2222500" marR="0" lvl="4" indent="-317500" algn="l" rtl="0">
              <a:spcBef>
                <a:spcPts val="4200"/>
              </a:spcBef>
              <a:buClr>
                <a:srgbClr val="A5A5A5"/>
              </a:buClr>
              <a:buSzPct val="100000"/>
              <a:buFont typeface="Arial"/>
              <a:buChar char="•"/>
              <a:defRPr sz="2000" b="0" i="0" u="none" strike="noStrike" cap="none">
                <a:solidFill>
                  <a:srgbClr val="A5A5A5"/>
                </a:solidFill>
                <a:latin typeface="Arial"/>
                <a:ea typeface="Arial"/>
                <a:cs typeface="Arial"/>
                <a:sym typeface="Arial"/>
              </a:defRPr>
            </a:lvl5pPr>
            <a:lvl6pPr marL="2667000" marR="0" lvl="5" indent="-273050" algn="l" rtl="0">
              <a:spcBef>
                <a:spcPts val="4200"/>
              </a:spcBef>
              <a:buSzPct val="75000"/>
              <a:buFont typeface="Arial"/>
              <a:buChar char="•"/>
              <a:defRPr sz="3600" b="0" i="0" u="none" strike="noStrike" cap="none">
                <a:latin typeface="Arial"/>
                <a:ea typeface="Arial"/>
                <a:cs typeface="Arial"/>
                <a:sym typeface="Arial"/>
              </a:defRPr>
            </a:lvl6pPr>
            <a:lvl7pPr marL="3111500" marR="0" lvl="6" indent="-273050" algn="l" rtl="0">
              <a:spcBef>
                <a:spcPts val="4200"/>
              </a:spcBef>
              <a:buSzPct val="75000"/>
              <a:buFont typeface="Arial"/>
              <a:buChar char="•"/>
              <a:defRPr sz="3600" b="0" i="0" u="none" strike="noStrike" cap="none">
                <a:latin typeface="Arial"/>
                <a:ea typeface="Arial"/>
                <a:cs typeface="Arial"/>
                <a:sym typeface="Arial"/>
              </a:defRPr>
            </a:lvl7pPr>
            <a:lvl8pPr marL="3556000" marR="0" lvl="7" indent="-273050" algn="l" rtl="0">
              <a:spcBef>
                <a:spcPts val="4200"/>
              </a:spcBef>
              <a:buSzPct val="75000"/>
              <a:buFont typeface="Arial"/>
              <a:buChar char="•"/>
              <a:defRPr sz="3600" b="0" i="0" u="none" strike="noStrike" cap="none">
                <a:latin typeface="Arial"/>
                <a:ea typeface="Arial"/>
                <a:cs typeface="Arial"/>
                <a:sym typeface="Arial"/>
              </a:defRPr>
            </a:lvl8pPr>
            <a:lvl9pPr marL="4000500" marR="0" lvl="8" indent="-273050" algn="l" rtl="0">
              <a:spcBef>
                <a:spcPts val="4200"/>
              </a:spcBef>
              <a:buSzPct val="75000"/>
              <a:buFont typeface="Arial"/>
              <a:buChar char="•"/>
              <a:defRPr sz="3600" b="0" i="0" u="none" strike="noStrike" cap="none">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Divider Dev aWhere">
    <p:spTree>
      <p:nvGrpSpPr>
        <p:cNvPr id="1" name="Shape 28"/>
        <p:cNvGrpSpPr/>
        <p:nvPr/>
      </p:nvGrpSpPr>
      <p:grpSpPr>
        <a:xfrm>
          <a:off x="0" y="0"/>
          <a:ext cx="0" cy="0"/>
          <a:chOff x="0" y="0"/>
          <a:chExt cx="0" cy="0"/>
        </a:xfrm>
      </p:grpSpPr>
      <p:pic>
        <p:nvPicPr>
          <p:cNvPr id="29" name="Shape 29" descr="aWhere_PPT_section_v03.jpg"/>
          <p:cNvPicPr preferRelativeResize="0"/>
          <p:nvPr/>
        </p:nvPicPr>
        <p:blipFill rotWithShape="1">
          <a:blip r:embed="rId2">
            <a:alphaModFix/>
          </a:blip>
          <a:srcRect/>
          <a:stretch/>
        </p:blipFill>
        <p:spPr>
          <a:xfrm>
            <a:off x="8455" y="0"/>
            <a:ext cx="12987888" cy="9753599"/>
          </a:xfrm>
          <a:prstGeom prst="rect">
            <a:avLst/>
          </a:prstGeom>
          <a:noFill/>
          <a:ln>
            <a:noFill/>
          </a:ln>
        </p:spPr>
      </p:pic>
      <p:sp>
        <p:nvSpPr>
          <p:cNvPr id="30" name="Shape 30"/>
          <p:cNvSpPr txBox="1">
            <a:spLocks noGrp="1"/>
          </p:cNvSpPr>
          <p:nvPr>
            <p:ph type="body" idx="1"/>
          </p:nvPr>
        </p:nvSpPr>
        <p:spPr>
          <a:xfrm>
            <a:off x="2856686" y="3159791"/>
            <a:ext cx="7306129" cy="505009"/>
          </a:xfrm>
          <a:prstGeom prst="rect">
            <a:avLst/>
          </a:prstGeom>
          <a:noFill/>
          <a:ln>
            <a:noFill/>
          </a:ln>
        </p:spPr>
        <p:txBody>
          <a:bodyPr lIns="91425" tIns="91425" rIns="91425" bIns="91425" anchor="t" anchorCtr="0"/>
          <a:lstStyle>
            <a:lvl1pPr marL="0" marR="0" lvl="0" indent="0" algn="ctr" rtl="0">
              <a:spcBef>
                <a:spcPts val="4200"/>
              </a:spcBef>
              <a:buClr>
                <a:srgbClr val="1E86ED"/>
              </a:buClr>
              <a:buFont typeface="Arial"/>
              <a:buNone/>
              <a:defRPr sz="2400" b="0" i="0" u="none" strike="noStrike" cap="none">
                <a:solidFill>
                  <a:srgbClr val="1E86ED"/>
                </a:solidFill>
                <a:latin typeface="Arial"/>
                <a:ea typeface="Arial"/>
                <a:cs typeface="Arial"/>
                <a:sym typeface="Arial"/>
              </a:defRPr>
            </a:lvl1pPr>
            <a:lvl2pPr marL="889000" marR="0" lvl="1" indent="-241300" algn="l" rtl="0">
              <a:spcBef>
                <a:spcPts val="4200"/>
              </a:spcBef>
              <a:buClr>
                <a:srgbClr val="A5A5A5"/>
              </a:buClr>
              <a:buSzPct val="100000"/>
              <a:buFont typeface="Arial"/>
              <a:buChar char="•"/>
              <a:defRPr sz="3200" b="0" i="0" u="none" strike="noStrike" cap="none">
                <a:solidFill>
                  <a:srgbClr val="A5A5A5"/>
                </a:solidFill>
                <a:latin typeface="Arial"/>
                <a:ea typeface="Arial"/>
                <a:cs typeface="Arial"/>
                <a:sym typeface="Arial"/>
              </a:defRPr>
            </a:lvl2pPr>
            <a:lvl3pPr marL="1333500" marR="0" lvl="2" indent="-266700" algn="l" rtl="0">
              <a:spcBef>
                <a:spcPts val="4200"/>
              </a:spcBef>
              <a:buClr>
                <a:srgbClr val="A5A5A5"/>
              </a:buClr>
              <a:buSzPct val="100000"/>
              <a:buFont typeface="Arial"/>
              <a:buChar char="•"/>
              <a:defRPr sz="2800" b="0" i="0" u="none" strike="noStrike" cap="none">
                <a:solidFill>
                  <a:srgbClr val="A5A5A5"/>
                </a:solidFill>
                <a:latin typeface="Arial"/>
                <a:ea typeface="Arial"/>
                <a:cs typeface="Arial"/>
                <a:sym typeface="Arial"/>
              </a:defRPr>
            </a:lvl3pPr>
            <a:lvl4pPr marL="1778000" marR="0" lvl="3" indent="-292100" algn="l" rtl="0">
              <a:spcBef>
                <a:spcPts val="4200"/>
              </a:spcBef>
              <a:buClr>
                <a:srgbClr val="A5A5A5"/>
              </a:buClr>
              <a:buSzPct val="100000"/>
              <a:buFont typeface="Arial"/>
              <a:buChar char="•"/>
              <a:defRPr sz="2400" b="0" i="0" u="none" strike="noStrike" cap="none">
                <a:solidFill>
                  <a:srgbClr val="A5A5A5"/>
                </a:solidFill>
                <a:latin typeface="Arial"/>
                <a:ea typeface="Arial"/>
                <a:cs typeface="Arial"/>
                <a:sym typeface="Arial"/>
              </a:defRPr>
            </a:lvl4pPr>
            <a:lvl5pPr marL="2222500" marR="0" lvl="4" indent="-317500" algn="l" rtl="0">
              <a:spcBef>
                <a:spcPts val="4200"/>
              </a:spcBef>
              <a:buClr>
                <a:srgbClr val="A5A5A5"/>
              </a:buClr>
              <a:buSzPct val="100000"/>
              <a:buFont typeface="Arial"/>
              <a:buChar char="•"/>
              <a:defRPr sz="2000" b="0" i="0" u="none" strike="noStrike" cap="none">
                <a:solidFill>
                  <a:srgbClr val="A5A5A5"/>
                </a:solidFill>
                <a:latin typeface="Arial"/>
                <a:ea typeface="Arial"/>
                <a:cs typeface="Arial"/>
                <a:sym typeface="Arial"/>
              </a:defRPr>
            </a:lvl5pPr>
            <a:lvl6pPr marL="2667000" marR="0" lvl="5" indent="-273050" algn="l" rtl="0">
              <a:spcBef>
                <a:spcPts val="4200"/>
              </a:spcBef>
              <a:buSzPct val="75000"/>
              <a:buFont typeface="Arial"/>
              <a:buChar char="•"/>
              <a:defRPr sz="3600" b="0" i="0" u="none" strike="noStrike" cap="none">
                <a:latin typeface="Arial"/>
                <a:ea typeface="Arial"/>
                <a:cs typeface="Arial"/>
                <a:sym typeface="Arial"/>
              </a:defRPr>
            </a:lvl6pPr>
            <a:lvl7pPr marL="3111500" marR="0" lvl="6" indent="-273050" algn="l" rtl="0">
              <a:spcBef>
                <a:spcPts val="4200"/>
              </a:spcBef>
              <a:buSzPct val="75000"/>
              <a:buFont typeface="Arial"/>
              <a:buChar char="•"/>
              <a:defRPr sz="3600" b="0" i="0" u="none" strike="noStrike" cap="none">
                <a:latin typeface="Arial"/>
                <a:ea typeface="Arial"/>
                <a:cs typeface="Arial"/>
                <a:sym typeface="Arial"/>
              </a:defRPr>
            </a:lvl7pPr>
            <a:lvl8pPr marL="3556000" marR="0" lvl="7" indent="-273050" algn="l" rtl="0">
              <a:spcBef>
                <a:spcPts val="4200"/>
              </a:spcBef>
              <a:buSzPct val="75000"/>
              <a:buFont typeface="Arial"/>
              <a:buChar char="•"/>
              <a:defRPr sz="3600" b="0" i="0" u="none" strike="noStrike" cap="none">
                <a:latin typeface="Arial"/>
                <a:ea typeface="Arial"/>
                <a:cs typeface="Arial"/>
                <a:sym typeface="Arial"/>
              </a:defRPr>
            </a:lvl8pPr>
            <a:lvl9pPr marL="4000500" marR="0" lvl="8" indent="-273050" algn="l" rtl="0">
              <a:spcBef>
                <a:spcPts val="4200"/>
              </a:spcBef>
              <a:buSzPct val="75000"/>
              <a:buFont typeface="Arial"/>
              <a:buChar char="•"/>
              <a:defRPr sz="3600" b="0" i="0" u="none" strike="noStrike" cap="none">
                <a:latin typeface="Arial"/>
                <a:ea typeface="Arial"/>
                <a:cs typeface="Arial"/>
                <a:sym typeface="Arial"/>
              </a:defRPr>
            </a:lvl9pPr>
          </a:lstStyle>
          <a:p>
            <a:endParaRPr/>
          </a:p>
        </p:txBody>
      </p:sp>
      <p:sp>
        <p:nvSpPr>
          <p:cNvPr id="31" name="Shape 31"/>
          <p:cNvSpPr txBox="1">
            <a:spLocks noGrp="1"/>
          </p:cNvSpPr>
          <p:nvPr>
            <p:ph type="body" idx="2"/>
          </p:nvPr>
        </p:nvSpPr>
        <p:spPr>
          <a:xfrm>
            <a:off x="2856688" y="2016925"/>
            <a:ext cx="7306127" cy="863283"/>
          </a:xfrm>
          <a:prstGeom prst="rect">
            <a:avLst/>
          </a:prstGeom>
          <a:noFill/>
          <a:ln>
            <a:noFill/>
          </a:ln>
        </p:spPr>
        <p:txBody>
          <a:bodyPr lIns="91425" tIns="91425" rIns="91425" bIns="91425" anchor="t" anchorCtr="0"/>
          <a:lstStyle>
            <a:lvl1pPr marL="0" marR="0" lvl="0" indent="0" algn="ctr" rtl="0">
              <a:spcBef>
                <a:spcPts val="4200"/>
              </a:spcBef>
              <a:buClr>
                <a:srgbClr val="258C18"/>
              </a:buClr>
              <a:buFont typeface="Arial"/>
              <a:buNone/>
              <a:defRPr sz="4400" b="1" i="0" u="none" strike="noStrike" cap="none">
                <a:solidFill>
                  <a:srgbClr val="258C18"/>
                </a:solidFill>
                <a:latin typeface="Arial"/>
                <a:ea typeface="Arial"/>
                <a:cs typeface="Arial"/>
                <a:sym typeface="Arial"/>
              </a:defRPr>
            </a:lvl1pPr>
            <a:lvl2pPr marL="889000" marR="0" lvl="1" indent="-241300" algn="l" rtl="0">
              <a:spcBef>
                <a:spcPts val="4200"/>
              </a:spcBef>
              <a:buClr>
                <a:srgbClr val="A5A5A5"/>
              </a:buClr>
              <a:buSzPct val="100000"/>
              <a:buFont typeface="Arial"/>
              <a:buChar char="•"/>
              <a:defRPr sz="3200" b="0" i="0" u="none" strike="noStrike" cap="none">
                <a:solidFill>
                  <a:srgbClr val="A5A5A5"/>
                </a:solidFill>
                <a:latin typeface="Arial"/>
                <a:ea typeface="Arial"/>
                <a:cs typeface="Arial"/>
                <a:sym typeface="Arial"/>
              </a:defRPr>
            </a:lvl2pPr>
            <a:lvl3pPr marL="1333500" marR="0" lvl="2" indent="-266700" algn="l" rtl="0">
              <a:spcBef>
                <a:spcPts val="4200"/>
              </a:spcBef>
              <a:buClr>
                <a:srgbClr val="A5A5A5"/>
              </a:buClr>
              <a:buSzPct val="100000"/>
              <a:buFont typeface="Arial"/>
              <a:buChar char="•"/>
              <a:defRPr sz="2800" b="0" i="0" u="none" strike="noStrike" cap="none">
                <a:solidFill>
                  <a:srgbClr val="A5A5A5"/>
                </a:solidFill>
                <a:latin typeface="Arial"/>
                <a:ea typeface="Arial"/>
                <a:cs typeface="Arial"/>
                <a:sym typeface="Arial"/>
              </a:defRPr>
            </a:lvl3pPr>
            <a:lvl4pPr marL="1778000" marR="0" lvl="3" indent="-292100" algn="l" rtl="0">
              <a:spcBef>
                <a:spcPts val="4200"/>
              </a:spcBef>
              <a:buClr>
                <a:srgbClr val="A5A5A5"/>
              </a:buClr>
              <a:buSzPct val="100000"/>
              <a:buFont typeface="Arial"/>
              <a:buChar char="•"/>
              <a:defRPr sz="2400" b="0" i="0" u="none" strike="noStrike" cap="none">
                <a:solidFill>
                  <a:srgbClr val="A5A5A5"/>
                </a:solidFill>
                <a:latin typeface="Arial"/>
                <a:ea typeface="Arial"/>
                <a:cs typeface="Arial"/>
                <a:sym typeface="Arial"/>
              </a:defRPr>
            </a:lvl4pPr>
            <a:lvl5pPr marL="2222500" marR="0" lvl="4" indent="-317500" algn="l" rtl="0">
              <a:spcBef>
                <a:spcPts val="4200"/>
              </a:spcBef>
              <a:buClr>
                <a:srgbClr val="A5A5A5"/>
              </a:buClr>
              <a:buSzPct val="100000"/>
              <a:buFont typeface="Arial"/>
              <a:buChar char="•"/>
              <a:defRPr sz="2000" b="0" i="0" u="none" strike="noStrike" cap="none">
                <a:solidFill>
                  <a:srgbClr val="A5A5A5"/>
                </a:solidFill>
                <a:latin typeface="Arial"/>
                <a:ea typeface="Arial"/>
                <a:cs typeface="Arial"/>
                <a:sym typeface="Arial"/>
              </a:defRPr>
            </a:lvl5pPr>
            <a:lvl6pPr marL="2667000" marR="0" lvl="5" indent="-273050" algn="l" rtl="0">
              <a:spcBef>
                <a:spcPts val="4200"/>
              </a:spcBef>
              <a:buSzPct val="75000"/>
              <a:buFont typeface="Arial"/>
              <a:buChar char="•"/>
              <a:defRPr sz="3600" b="0" i="0" u="none" strike="noStrike" cap="none">
                <a:latin typeface="Arial"/>
                <a:ea typeface="Arial"/>
                <a:cs typeface="Arial"/>
                <a:sym typeface="Arial"/>
              </a:defRPr>
            </a:lvl6pPr>
            <a:lvl7pPr marL="3111500" marR="0" lvl="6" indent="-273050" algn="l" rtl="0">
              <a:spcBef>
                <a:spcPts val="4200"/>
              </a:spcBef>
              <a:buSzPct val="75000"/>
              <a:buFont typeface="Arial"/>
              <a:buChar char="•"/>
              <a:defRPr sz="3600" b="0" i="0" u="none" strike="noStrike" cap="none">
                <a:latin typeface="Arial"/>
                <a:ea typeface="Arial"/>
                <a:cs typeface="Arial"/>
                <a:sym typeface="Arial"/>
              </a:defRPr>
            </a:lvl7pPr>
            <a:lvl8pPr marL="3556000" marR="0" lvl="7" indent="-273050" algn="l" rtl="0">
              <a:spcBef>
                <a:spcPts val="4200"/>
              </a:spcBef>
              <a:buSzPct val="75000"/>
              <a:buFont typeface="Arial"/>
              <a:buChar char="•"/>
              <a:defRPr sz="3600" b="0" i="0" u="none" strike="noStrike" cap="none">
                <a:latin typeface="Arial"/>
                <a:ea typeface="Arial"/>
                <a:cs typeface="Arial"/>
                <a:sym typeface="Arial"/>
              </a:defRPr>
            </a:lvl8pPr>
            <a:lvl9pPr marL="4000500" marR="0" lvl="8" indent="-273050" algn="l" rtl="0">
              <a:spcBef>
                <a:spcPts val="4200"/>
              </a:spcBef>
              <a:buSzPct val="75000"/>
              <a:buFont typeface="Arial"/>
              <a:buChar char="•"/>
              <a:defRPr sz="3600" b="0" i="0" u="none" strike="noStrike" cap="none">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Shape 6" descr="aWhere_PPT_content.jpg"/>
          <p:cNvPicPr preferRelativeResize="0"/>
          <p:nvPr/>
        </p:nvPicPr>
        <p:blipFill rotWithShape="1">
          <a:blip r:embed="rId7">
            <a:alphaModFix/>
          </a:blip>
          <a:srcRect/>
          <a:stretch/>
        </p:blipFill>
        <p:spPr>
          <a:xfrm>
            <a:off x="-2113" y="-15875"/>
            <a:ext cx="13009028" cy="9769475"/>
          </a:xfrm>
          <a:prstGeom prst="rect">
            <a:avLst/>
          </a:prstGeom>
          <a:noFill/>
          <a:ln>
            <a:noFill/>
          </a:ln>
        </p:spPr>
      </p:pic>
      <p:sp>
        <p:nvSpPr>
          <p:cNvPr id="7" name="Shape 7"/>
          <p:cNvSpPr txBox="1">
            <a:spLocks noGrp="1"/>
          </p:cNvSpPr>
          <p:nvPr>
            <p:ph type="body" idx="1"/>
          </p:nvPr>
        </p:nvSpPr>
        <p:spPr>
          <a:xfrm>
            <a:off x="650875" y="1611375"/>
            <a:ext cx="11703050" cy="7100825"/>
          </a:xfrm>
          <a:prstGeom prst="rect">
            <a:avLst/>
          </a:prstGeom>
          <a:noFill/>
          <a:ln>
            <a:noFill/>
          </a:ln>
        </p:spPr>
        <p:txBody>
          <a:bodyPr lIns="91425" tIns="91425" rIns="91425" bIns="91425" anchor="t" anchorCtr="0"/>
          <a:lstStyle>
            <a:lvl1pPr marL="444500" marR="0" lvl="0" indent="-215900" algn="l" rtl="0">
              <a:spcBef>
                <a:spcPts val="4200"/>
              </a:spcBef>
              <a:buClr>
                <a:srgbClr val="A5A5A5"/>
              </a:buClr>
              <a:buSzPct val="100000"/>
              <a:buFont typeface="Arial"/>
              <a:buChar char="•"/>
              <a:defRPr sz="3600" b="0" i="0" u="none" strike="noStrike" cap="none">
                <a:solidFill>
                  <a:srgbClr val="A5A5A5"/>
                </a:solidFill>
                <a:latin typeface="Arial"/>
                <a:ea typeface="Arial"/>
                <a:cs typeface="Arial"/>
                <a:sym typeface="Arial"/>
              </a:defRPr>
            </a:lvl1pPr>
            <a:lvl2pPr marL="889000" marR="0" lvl="1" indent="-241300" algn="l" rtl="0">
              <a:spcBef>
                <a:spcPts val="4200"/>
              </a:spcBef>
              <a:buClr>
                <a:srgbClr val="A5A5A5"/>
              </a:buClr>
              <a:buSzPct val="100000"/>
              <a:buFont typeface="Arial"/>
              <a:buChar char="•"/>
              <a:defRPr sz="3200" b="0" i="0" u="none" strike="noStrike" cap="none">
                <a:solidFill>
                  <a:srgbClr val="A5A5A5"/>
                </a:solidFill>
                <a:latin typeface="Arial"/>
                <a:ea typeface="Arial"/>
                <a:cs typeface="Arial"/>
                <a:sym typeface="Arial"/>
              </a:defRPr>
            </a:lvl2pPr>
            <a:lvl3pPr marL="1333500" marR="0" lvl="2" indent="-266700" algn="l" rtl="0">
              <a:spcBef>
                <a:spcPts val="4200"/>
              </a:spcBef>
              <a:buClr>
                <a:srgbClr val="A5A5A5"/>
              </a:buClr>
              <a:buSzPct val="100000"/>
              <a:buFont typeface="Arial"/>
              <a:buChar char="•"/>
              <a:defRPr sz="2800" b="0" i="0" u="none" strike="noStrike" cap="none">
                <a:solidFill>
                  <a:srgbClr val="A5A5A5"/>
                </a:solidFill>
                <a:latin typeface="Arial"/>
                <a:ea typeface="Arial"/>
                <a:cs typeface="Arial"/>
                <a:sym typeface="Arial"/>
              </a:defRPr>
            </a:lvl3pPr>
            <a:lvl4pPr marL="1778000" marR="0" lvl="3" indent="-292100" algn="l" rtl="0">
              <a:spcBef>
                <a:spcPts val="4200"/>
              </a:spcBef>
              <a:buClr>
                <a:srgbClr val="A5A5A5"/>
              </a:buClr>
              <a:buSzPct val="100000"/>
              <a:buFont typeface="Arial"/>
              <a:buChar char="•"/>
              <a:defRPr sz="2400" b="0" i="0" u="none" strike="noStrike" cap="none">
                <a:solidFill>
                  <a:srgbClr val="A5A5A5"/>
                </a:solidFill>
                <a:latin typeface="Arial"/>
                <a:ea typeface="Arial"/>
                <a:cs typeface="Arial"/>
                <a:sym typeface="Arial"/>
              </a:defRPr>
            </a:lvl4pPr>
            <a:lvl5pPr marL="2222500" marR="0" lvl="4" indent="-317500" algn="l" rtl="0">
              <a:spcBef>
                <a:spcPts val="4200"/>
              </a:spcBef>
              <a:buClr>
                <a:srgbClr val="A5A5A5"/>
              </a:buClr>
              <a:buSzPct val="100000"/>
              <a:buFont typeface="Arial"/>
              <a:buChar char="•"/>
              <a:defRPr sz="2000" b="0" i="0" u="none" strike="noStrike" cap="none">
                <a:solidFill>
                  <a:srgbClr val="A5A5A5"/>
                </a:solidFill>
                <a:latin typeface="Arial"/>
                <a:ea typeface="Arial"/>
                <a:cs typeface="Arial"/>
                <a:sym typeface="Arial"/>
              </a:defRPr>
            </a:lvl5pPr>
            <a:lvl6pPr marL="2667000" marR="0" lvl="5" indent="-273050" algn="l" rtl="0">
              <a:spcBef>
                <a:spcPts val="4200"/>
              </a:spcBef>
              <a:buSzPct val="75000"/>
              <a:buFont typeface="Arial"/>
              <a:buChar char="•"/>
              <a:defRPr sz="3600" b="0" i="0" u="none" strike="noStrike" cap="none">
                <a:latin typeface="Arial"/>
                <a:ea typeface="Arial"/>
                <a:cs typeface="Arial"/>
                <a:sym typeface="Arial"/>
              </a:defRPr>
            </a:lvl6pPr>
            <a:lvl7pPr marL="3111500" marR="0" lvl="6" indent="-273050" algn="l" rtl="0">
              <a:spcBef>
                <a:spcPts val="4200"/>
              </a:spcBef>
              <a:buSzPct val="75000"/>
              <a:buFont typeface="Arial"/>
              <a:buChar char="•"/>
              <a:defRPr sz="3600" b="0" i="0" u="none" strike="noStrike" cap="none">
                <a:latin typeface="Arial"/>
                <a:ea typeface="Arial"/>
                <a:cs typeface="Arial"/>
                <a:sym typeface="Arial"/>
              </a:defRPr>
            </a:lvl7pPr>
            <a:lvl8pPr marL="3556000" marR="0" lvl="7" indent="-273050" algn="l" rtl="0">
              <a:spcBef>
                <a:spcPts val="4200"/>
              </a:spcBef>
              <a:buSzPct val="75000"/>
              <a:buFont typeface="Arial"/>
              <a:buChar char="•"/>
              <a:defRPr sz="3600" b="0" i="0" u="none" strike="noStrike" cap="none">
                <a:latin typeface="Arial"/>
                <a:ea typeface="Arial"/>
                <a:cs typeface="Arial"/>
                <a:sym typeface="Arial"/>
              </a:defRPr>
            </a:lvl8pPr>
            <a:lvl9pPr marL="4000500" marR="0" lvl="8" indent="-273050" algn="l" rtl="0">
              <a:spcBef>
                <a:spcPts val="4200"/>
              </a:spcBef>
              <a:buSzPct val="75000"/>
              <a:buFont typeface="Arial"/>
              <a:buChar char="•"/>
              <a:defRPr sz="3600" b="0" i="0" u="none" strike="noStrike" cap="none">
                <a:latin typeface="Arial"/>
                <a:ea typeface="Arial"/>
                <a:cs typeface="Arial"/>
                <a:sym typeface="Arial"/>
              </a:defRPr>
            </a:lvl9pPr>
          </a:lstStyle>
          <a:p>
            <a:endParaRPr/>
          </a:p>
        </p:txBody>
      </p:sp>
      <p:sp>
        <p:nvSpPr>
          <p:cNvPr id="8" name="Shape 8"/>
          <p:cNvSpPr txBox="1">
            <a:spLocks noGrp="1"/>
          </p:cNvSpPr>
          <p:nvPr>
            <p:ph type="title"/>
          </p:nvPr>
        </p:nvSpPr>
        <p:spPr>
          <a:xfrm>
            <a:off x="650875" y="390525"/>
            <a:ext cx="11703050" cy="1220849"/>
          </a:xfrm>
          <a:prstGeom prst="rect">
            <a:avLst/>
          </a:prstGeom>
          <a:noFill/>
          <a:ln>
            <a:noFill/>
          </a:ln>
        </p:spPr>
        <p:txBody>
          <a:bodyPr lIns="91425" tIns="91425" rIns="91425" bIns="91425" anchor="ctr" anchorCtr="0"/>
          <a:lstStyle>
            <a:lvl1pPr marL="0" marR="0" lvl="0" indent="0" algn="l" rtl="0">
              <a:spcBef>
                <a:spcPts val="0"/>
              </a:spcBef>
              <a:buNone/>
              <a:defRPr sz="5400" b="1" i="0" u="none" strike="noStrike" cap="none">
                <a:solidFill>
                  <a:srgbClr val="008000"/>
                </a:solidFill>
                <a:latin typeface="Arial"/>
                <a:ea typeface="Arial"/>
                <a:cs typeface="Arial"/>
                <a:sym typeface="Arial"/>
              </a:defRPr>
            </a:lvl1pPr>
            <a:lvl2pPr marL="0" marR="0" lvl="1" indent="228600" algn="ctr" rtl="0">
              <a:spcBef>
                <a:spcPts val="0"/>
              </a:spcBef>
              <a:buNone/>
              <a:defRPr sz="8000" b="0" i="0" u="none" strike="noStrike" cap="none">
                <a:latin typeface="Arial"/>
                <a:ea typeface="Arial"/>
                <a:cs typeface="Arial"/>
                <a:sym typeface="Arial"/>
              </a:defRPr>
            </a:lvl2pPr>
            <a:lvl3pPr marL="0" marR="0" lvl="2" indent="457200" algn="ctr" rtl="0">
              <a:spcBef>
                <a:spcPts val="0"/>
              </a:spcBef>
              <a:buNone/>
              <a:defRPr sz="8000" b="0" i="0" u="none" strike="noStrike" cap="none">
                <a:latin typeface="Arial"/>
                <a:ea typeface="Arial"/>
                <a:cs typeface="Arial"/>
                <a:sym typeface="Arial"/>
              </a:defRPr>
            </a:lvl3pPr>
            <a:lvl4pPr marL="0" marR="0" lvl="3" indent="685800" algn="ctr" rtl="0">
              <a:spcBef>
                <a:spcPts val="0"/>
              </a:spcBef>
              <a:buNone/>
              <a:defRPr sz="8000" b="0" i="0" u="none" strike="noStrike" cap="none">
                <a:latin typeface="Arial"/>
                <a:ea typeface="Arial"/>
                <a:cs typeface="Arial"/>
                <a:sym typeface="Arial"/>
              </a:defRPr>
            </a:lvl4pPr>
            <a:lvl5pPr marL="0" marR="0" lvl="4" indent="914400" algn="ctr" rtl="0">
              <a:spcBef>
                <a:spcPts val="0"/>
              </a:spcBef>
              <a:buNone/>
              <a:defRPr sz="8000" b="0" i="0" u="none" strike="noStrike" cap="none">
                <a:latin typeface="Arial"/>
                <a:ea typeface="Arial"/>
                <a:cs typeface="Arial"/>
                <a:sym typeface="Arial"/>
              </a:defRPr>
            </a:lvl5pPr>
            <a:lvl6pPr marL="0" marR="0" lvl="5" indent="1143000" algn="ctr" rtl="0">
              <a:spcBef>
                <a:spcPts val="0"/>
              </a:spcBef>
              <a:buNone/>
              <a:defRPr sz="8000" b="0" i="0" u="none" strike="noStrike" cap="none">
                <a:latin typeface="Arial"/>
                <a:ea typeface="Arial"/>
                <a:cs typeface="Arial"/>
                <a:sym typeface="Arial"/>
              </a:defRPr>
            </a:lvl6pPr>
            <a:lvl7pPr marL="0" marR="0" lvl="6" indent="1371600" algn="ctr" rtl="0">
              <a:spcBef>
                <a:spcPts val="0"/>
              </a:spcBef>
              <a:buNone/>
              <a:defRPr sz="8000" b="0" i="0" u="none" strike="noStrike" cap="none">
                <a:latin typeface="Arial"/>
                <a:ea typeface="Arial"/>
                <a:cs typeface="Arial"/>
                <a:sym typeface="Arial"/>
              </a:defRPr>
            </a:lvl7pPr>
            <a:lvl8pPr marL="0" marR="0" lvl="7" indent="1600200" algn="ctr" rtl="0">
              <a:spcBef>
                <a:spcPts val="0"/>
              </a:spcBef>
              <a:buNone/>
              <a:defRPr sz="8000" b="0" i="0" u="none" strike="noStrike" cap="none">
                <a:latin typeface="Arial"/>
                <a:ea typeface="Arial"/>
                <a:cs typeface="Arial"/>
                <a:sym typeface="Arial"/>
              </a:defRPr>
            </a:lvl8pPr>
            <a:lvl9pPr marL="0" marR="0" lvl="8" indent="1828800" algn="ctr" rtl="0">
              <a:spcBef>
                <a:spcPts val="0"/>
              </a:spcBef>
              <a:buNone/>
              <a:defRPr sz="8000" b="0" i="0" u="none" strike="noStrike" cap="none">
                <a:latin typeface="Arial"/>
                <a:ea typeface="Arial"/>
                <a:cs typeface="Arial"/>
                <a:sym typeface="Arial"/>
              </a:defRPr>
            </a:lvl9pPr>
          </a:lstStyle>
          <a:p>
            <a:endParaRPr/>
          </a:p>
        </p:txBody>
      </p:sp>
      <p:sp>
        <p:nvSpPr>
          <p:cNvPr id="9" name="Shape 9"/>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a:t>
            </a:fld>
            <a:endParaRPr lang="en-US" sz="1200" b="0" i="0" u="none" strike="noStrike" cap="none">
              <a:solidFill>
                <a:srgbClr val="888888"/>
              </a:solidFill>
              <a:latin typeface="Arial"/>
              <a:ea typeface="Arial"/>
              <a:cs typeface="Arial"/>
              <a:sym typeface="Arial"/>
            </a:endParaRPr>
          </a:p>
        </p:txBody>
      </p:sp>
      <p:sp>
        <p:nvSpPr>
          <p:cNvPr id="10" name="Shape 10"/>
          <p:cNvSpPr txBox="1">
            <a:spLocks noGrp="1"/>
          </p:cNvSpPr>
          <p:nvPr>
            <p:ph type="ftr" idx="11"/>
          </p:nvPr>
        </p:nvSpPr>
        <p:spPr>
          <a:xfrm>
            <a:off x="654170" y="9271377"/>
            <a:ext cx="4117975" cy="288548"/>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rgbClr val="888888"/>
                </a:solidFill>
                <a:latin typeface="Arial"/>
                <a:ea typeface="Arial"/>
                <a:cs typeface="Arial"/>
                <a:sym typeface="Arial"/>
              </a:defRPr>
            </a:lvl1pPr>
            <a:lvl2pPr marL="457200" marR="0" lvl="1" indent="228600" algn="ctr" rtl="0">
              <a:spcBef>
                <a:spcPts val="0"/>
              </a:spcBef>
              <a:buNone/>
              <a:defRPr sz="3600" b="0" i="0" u="none" strike="noStrike" cap="none">
                <a:latin typeface="Arial"/>
                <a:ea typeface="Arial"/>
                <a:cs typeface="Arial"/>
                <a:sym typeface="Arial"/>
              </a:defRPr>
            </a:lvl2pPr>
            <a:lvl3pPr marL="914400" marR="0" lvl="2" indent="457200" algn="ctr" rtl="0">
              <a:spcBef>
                <a:spcPts val="0"/>
              </a:spcBef>
              <a:buNone/>
              <a:defRPr sz="3600" b="0" i="0" u="none" strike="noStrike" cap="none">
                <a:latin typeface="Arial"/>
                <a:ea typeface="Arial"/>
                <a:cs typeface="Arial"/>
                <a:sym typeface="Arial"/>
              </a:defRPr>
            </a:lvl3pPr>
            <a:lvl4pPr marL="1371600" marR="0" lvl="3" indent="685800" algn="ctr" rtl="0">
              <a:spcBef>
                <a:spcPts val="0"/>
              </a:spcBef>
              <a:buNone/>
              <a:defRPr sz="3600" b="0" i="0" u="none" strike="noStrike" cap="none">
                <a:latin typeface="Arial"/>
                <a:ea typeface="Arial"/>
                <a:cs typeface="Arial"/>
                <a:sym typeface="Arial"/>
              </a:defRPr>
            </a:lvl4pPr>
            <a:lvl5pPr marL="1828800" marR="0" lvl="4" indent="914400" algn="ctr" rtl="0">
              <a:spcBef>
                <a:spcPts val="0"/>
              </a:spcBef>
              <a:buNone/>
              <a:defRPr sz="3600" b="0" i="0" u="none" strike="noStrike" cap="none">
                <a:latin typeface="Arial"/>
                <a:ea typeface="Arial"/>
                <a:cs typeface="Arial"/>
                <a:sym typeface="Arial"/>
              </a:defRPr>
            </a:lvl5pPr>
            <a:lvl6pPr marL="2286000" marR="0" lvl="5" indent="1143000" algn="ctr" rtl="0">
              <a:spcBef>
                <a:spcPts val="0"/>
              </a:spcBef>
              <a:buNone/>
              <a:defRPr sz="3600" b="0" i="0" u="none" strike="noStrike" cap="none">
                <a:latin typeface="Arial"/>
                <a:ea typeface="Arial"/>
                <a:cs typeface="Arial"/>
                <a:sym typeface="Arial"/>
              </a:defRPr>
            </a:lvl6pPr>
            <a:lvl7pPr marL="2743200" marR="0" lvl="6" indent="1371600" algn="ctr" rtl="0">
              <a:spcBef>
                <a:spcPts val="0"/>
              </a:spcBef>
              <a:buNone/>
              <a:defRPr sz="3600" b="0" i="0" u="none" strike="noStrike" cap="none">
                <a:latin typeface="Arial"/>
                <a:ea typeface="Arial"/>
                <a:cs typeface="Arial"/>
                <a:sym typeface="Arial"/>
              </a:defRPr>
            </a:lvl7pPr>
            <a:lvl8pPr marL="3200400" marR="0" lvl="7" indent="1600200" algn="ctr" rtl="0">
              <a:spcBef>
                <a:spcPts val="0"/>
              </a:spcBef>
              <a:buNone/>
              <a:defRPr sz="3600" b="0" i="0" u="none" strike="noStrike" cap="none">
                <a:latin typeface="Arial"/>
                <a:ea typeface="Arial"/>
                <a:cs typeface="Arial"/>
                <a:sym typeface="Arial"/>
              </a:defRPr>
            </a:lvl8pPr>
            <a:lvl9pPr marL="3657600" marR="0" lvl="8" indent="1828800" algn="ctr" rtl="0">
              <a:spcBef>
                <a:spcPts val="0"/>
              </a:spcBef>
              <a:buNone/>
              <a:defRPr sz="36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dbox.iotatoken.com/ap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body" idx="2"/>
          </p:nvPr>
        </p:nvSpPr>
        <p:spPr>
          <a:xfrm>
            <a:off x="5147551" y="6390878"/>
            <a:ext cx="7306127" cy="863283"/>
          </a:xfrm>
          <a:prstGeom prst="rect">
            <a:avLst/>
          </a:prstGeom>
          <a:noFill/>
          <a:ln>
            <a:noFill/>
          </a:ln>
        </p:spPr>
        <p:txBody>
          <a:bodyPr lIns="91425" tIns="45700" rIns="91425" bIns="45700" anchor="t" anchorCtr="0">
            <a:noAutofit/>
          </a:bodyPr>
          <a:lstStyle/>
          <a:p>
            <a:pPr marL="0" marR="0" lvl="0" indent="0" algn="l" rtl="0">
              <a:spcBef>
                <a:spcPts val="0"/>
              </a:spcBef>
              <a:buClr>
                <a:srgbClr val="258C18"/>
              </a:buClr>
              <a:buSzPct val="25000"/>
              <a:buFont typeface="Arial"/>
              <a:buNone/>
            </a:pPr>
            <a:r>
              <a:rPr lang="en-US" sz="4400" b="1" i="0" u="none" strike="noStrike" cap="none">
                <a:solidFill>
                  <a:srgbClr val="258C18"/>
                </a:solidFill>
                <a:latin typeface="Arial"/>
                <a:ea typeface="Arial"/>
                <a:cs typeface="Arial"/>
                <a:sym typeface="Arial"/>
              </a:rPr>
              <a:t>General Event Information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650875" y="390525"/>
            <a:ext cx="11703000" cy="1220700"/>
          </a:xfrm>
          <a:prstGeom prst="rect">
            <a:avLst/>
          </a:prstGeom>
        </p:spPr>
        <p:txBody>
          <a:bodyPr lIns="91425" tIns="91425" rIns="91425" bIns="91425" anchor="ctr" anchorCtr="0">
            <a:noAutofit/>
          </a:bodyPr>
          <a:lstStyle/>
          <a:p>
            <a:pPr lvl="0">
              <a:spcBef>
                <a:spcPts val="0"/>
              </a:spcBef>
              <a:buNone/>
            </a:pPr>
            <a:r>
              <a:rPr lang="en-US"/>
              <a:t>Prizes</a:t>
            </a:r>
          </a:p>
        </p:txBody>
      </p:sp>
      <p:sp>
        <p:nvSpPr>
          <p:cNvPr id="99" name="Shape 99"/>
          <p:cNvSpPr txBox="1">
            <a:spLocks noGrp="1"/>
          </p:cNvSpPr>
          <p:nvPr>
            <p:ph type="body" idx="1"/>
          </p:nvPr>
        </p:nvSpPr>
        <p:spPr>
          <a:xfrm>
            <a:off x="650875" y="1611375"/>
            <a:ext cx="11703000" cy="7100700"/>
          </a:xfrm>
          <a:prstGeom prst="rect">
            <a:avLst/>
          </a:prstGeom>
        </p:spPr>
        <p:txBody>
          <a:bodyPr lIns="91425" tIns="91425" rIns="91425" bIns="91425" anchor="t" anchorCtr="0">
            <a:noAutofit/>
          </a:bodyPr>
          <a:lstStyle/>
          <a:p>
            <a:pPr lvl="0">
              <a:spcBef>
                <a:spcPts val="0"/>
              </a:spcBef>
              <a:buNone/>
            </a:pPr>
            <a:r>
              <a:rPr lang="en-US"/>
              <a:t> Grand prize:</a:t>
            </a:r>
          </a:p>
          <a:p>
            <a:pPr marL="914400" lvl="0" indent="-228600" rtl="0">
              <a:spcBef>
                <a:spcPts val="0"/>
              </a:spcBef>
            </a:pPr>
            <a:r>
              <a:rPr lang="en-US" i="1"/>
              <a:t>$2,000 (USD) for the overall winning team as selected by the judging panel</a:t>
            </a:r>
          </a:p>
          <a:p>
            <a:pPr marL="0" lvl="0" indent="0" rtl="0">
              <a:spcBef>
                <a:spcPts val="0"/>
              </a:spcBef>
              <a:buNone/>
            </a:pPr>
            <a:r>
              <a:rPr lang="en-US"/>
              <a:t>	Special Prize:</a:t>
            </a:r>
          </a:p>
          <a:p>
            <a:pPr marL="914400" lvl="0" indent="-228600" rtl="0">
              <a:spcBef>
                <a:spcPts val="0"/>
              </a:spcBef>
            </a:pPr>
            <a:r>
              <a:rPr lang="en-US" i="1"/>
              <a:t>$1,000 (USD) for the team presenting an interesting solution using internet of things, big data, or significant predictive analytics</a:t>
            </a:r>
          </a:p>
          <a:p>
            <a:pPr marL="0" lvl="0" indent="457200" rtl="0">
              <a:spcBef>
                <a:spcPts val="0"/>
              </a:spcBef>
              <a:buNone/>
            </a:pPr>
            <a:r>
              <a:rPr lang="en-US"/>
              <a:t>Post-Hackathon:</a:t>
            </a:r>
          </a:p>
          <a:p>
            <a:pPr marL="914400" lvl="0" indent="-228600" rtl="0">
              <a:spcBef>
                <a:spcPts val="0"/>
              </a:spcBef>
            </a:pPr>
            <a:r>
              <a:rPr lang="en-US"/>
              <a:t>Bootcamp</a:t>
            </a:r>
          </a:p>
          <a:p>
            <a:pPr marL="914400" lvl="0" indent="-228600">
              <a:spcBef>
                <a:spcPts val="0"/>
              </a:spcBef>
            </a:pPr>
            <a:r>
              <a:rPr lang="en-US"/>
              <a:t>Mentoring</a:t>
            </a:r>
          </a:p>
        </p:txBody>
      </p:sp>
      <p:sp>
        <p:nvSpPr>
          <p:cNvPr id="100" name="Shape 100"/>
          <p:cNvSpPr txBox="1">
            <a:spLocks noGrp="1"/>
          </p:cNvSpPr>
          <p:nvPr>
            <p:ph type="sldNum" idx="12"/>
          </p:nvPr>
        </p:nvSpPr>
        <p:spPr>
          <a:xfrm>
            <a:off x="9320213" y="9040813"/>
            <a:ext cx="3033600" cy="5190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650875" y="390525"/>
            <a:ext cx="11703050" cy="122084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5400" b="1" i="0" u="none" strike="noStrike" cap="none">
                <a:solidFill>
                  <a:srgbClr val="008000"/>
                </a:solidFill>
                <a:latin typeface="Arial"/>
                <a:ea typeface="Arial"/>
                <a:cs typeface="Arial"/>
                <a:sym typeface="Arial"/>
              </a:rPr>
              <a:t>Team Formation</a:t>
            </a:r>
          </a:p>
        </p:txBody>
      </p:sp>
      <p:sp>
        <p:nvSpPr>
          <p:cNvPr id="106" name="Shape 106"/>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11</a:t>
            </a:fld>
            <a:endParaRPr lang="en-US" sz="1200" b="0" i="0" u="none" strike="noStrike" cap="none">
              <a:solidFill>
                <a:srgbClr val="888888"/>
              </a:solidFill>
              <a:latin typeface="Arial"/>
              <a:ea typeface="Arial"/>
              <a:cs typeface="Arial"/>
              <a:sym typeface="Arial"/>
            </a:endParaRPr>
          </a:p>
        </p:txBody>
      </p:sp>
      <p:sp>
        <p:nvSpPr>
          <p:cNvPr id="107" name="Shape 107"/>
          <p:cNvSpPr txBox="1">
            <a:spLocks noGrp="1"/>
          </p:cNvSpPr>
          <p:nvPr>
            <p:ph type="body" idx="1"/>
          </p:nvPr>
        </p:nvSpPr>
        <p:spPr>
          <a:xfrm>
            <a:off x="650875" y="1611375"/>
            <a:ext cx="11703050" cy="7118966"/>
          </a:xfrm>
          <a:prstGeom prst="rect">
            <a:avLst/>
          </a:prstGeom>
          <a:noFill/>
          <a:ln>
            <a:noFill/>
          </a:ln>
        </p:spPr>
        <p:txBody>
          <a:bodyPr lIns="91425" tIns="45700" rIns="91425" bIns="45700" anchor="t" anchorCtr="0">
            <a:noAutofit/>
          </a:bodyPr>
          <a:lstStyle/>
          <a:p>
            <a:pPr marL="444500" marR="0" lvl="0" indent="-444500" algn="l" rtl="0">
              <a:spcBef>
                <a:spcPts val="0"/>
              </a:spcBef>
              <a:spcAft>
                <a:spcPts val="0"/>
              </a:spcAft>
              <a:buClr>
                <a:srgbClr val="A5A5A5"/>
              </a:buClr>
              <a:buSzPct val="100000"/>
              <a:buFont typeface="Arial"/>
              <a:buChar char="•"/>
            </a:pPr>
            <a:r>
              <a:rPr lang="en-US" sz="3600" b="0" i="0" u="none" strike="noStrike" cap="none">
                <a:solidFill>
                  <a:srgbClr val="A5A5A5"/>
                </a:solidFill>
                <a:latin typeface="Arial"/>
                <a:ea typeface="Arial"/>
                <a:cs typeface="Arial"/>
                <a:sym typeface="Arial"/>
              </a:rPr>
              <a:t>How will it work?</a:t>
            </a:r>
          </a:p>
          <a:p>
            <a:pPr marL="889000" marR="0" lvl="1" indent="-444500" algn="l" rtl="0">
              <a:spcBef>
                <a:spcPts val="4200"/>
              </a:spcBef>
              <a:spcAft>
                <a:spcPts val="0"/>
              </a:spcAft>
              <a:buClr>
                <a:srgbClr val="A5A5A5"/>
              </a:buClr>
              <a:buSzPct val="100000"/>
              <a:buFont typeface="Arial"/>
              <a:buChar char="•"/>
            </a:pPr>
            <a:r>
              <a:rPr lang="en-US"/>
              <a:t>Several different c</a:t>
            </a:r>
            <a:r>
              <a:rPr lang="en-US" sz="3200" b="0" i="0" u="none" strike="noStrike" cap="none">
                <a:solidFill>
                  <a:srgbClr val="A5A5A5"/>
                </a:solidFill>
                <a:latin typeface="Arial"/>
                <a:ea typeface="Arial"/>
                <a:cs typeface="Arial"/>
                <a:sym typeface="Arial"/>
              </a:rPr>
              <a:t>hallenges </a:t>
            </a:r>
            <a:r>
              <a:rPr lang="en-US"/>
              <a:t>provided</a:t>
            </a:r>
          </a:p>
          <a:p>
            <a:pPr marL="889000" marR="0" lvl="1" indent="-444500" algn="l" rtl="0">
              <a:spcBef>
                <a:spcPts val="4200"/>
              </a:spcBef>
              <a:spcAft>
                <a:spcPts val="0"/>
              </a:spcAft>
              <a:buClr>
                <a:srgbClr val="A5A5A5"/>
              </a:buClr>
              <a:buSzPct val="100000"/>
              <a:buFont typeface="Arial"/>
              <a:buChar char="•"/>
            </a:pPr>
            <a:r>
              <a:rPr lang="en-US" sz="3200" b="0" i="0" u="none" strike="noStrike" cap="none">
                <a:solidFill>
                  <a:srgbClr val="A5A5A5"/>
                </a:solidFill>
                <a:latin typeface="Arial"/>
                <a:ea typeface="Arial"/>
                <a:cs typeface="Arial"/>
                <a:sym typeface="Arial"/>
              </a:rPr>
              <a:t>Hackers pick a challenge that appeals to them, and organize teams among like-minded people</a:t>
            </a:r>
          </a:p>
          <a:p>
            <a:pPr marL="889000" marR="0" lvl="1" indent="-444500" algn="l" rtl="0">
              <a:spcBef>
                <a:spcPts val="4200"/>
              </a:spcBef>
              <a:spcAft>
                <a:spcPts val="0"/>
              </a:spcAft>
              <a:buClr>
                <a:srgbClr val="A5A5A5"/>
              </a:buClr>
              <a:buSzPct val="100000"/>
              <a:buFont typeface="Arial"/>
              <a:buChar char="•"/>
            </a:pPr>
            <a:r>
              <a:rPr lang="en-US" sz="3200" b="0" i="0" u="none" strike="noStrike" cap="none">
                <a:solidFill>
                  <a:srgbClr val="A5A5A5"/>
                </a:solidFill>
                <a:latin typeface="Arial"/>
                <a:ea typeface="Arial"/>
                <a:cs typeface="Arial"/>
                <a:sym typeface="Arial"/>
              </a:rPr>
              <a:t>Teams can be no more than 10 people</a:t>
            </a:r>
          </a:p>
          <a:p>
            <a:pPr marL="889000" marR="0" lvl="1" indent="-444500" algn="l" rtl="0">
              <a:spcBef>
                <a:spcPts val="4200"/>
              </a:spcBef>
              <a:buClr>
                <a:srgbClr val="A5A5A5"/>
              </a:buClr>
              <a:buSzPct val="100000"/>
              <a:buFont typeface="Arial"/>
              <a:buNone/>
            </a:pPr>
            <a:endParaRPr sz="3200" b="0" i="0" u="none" strike="noStrike" cap="none">
              <a:solidFill>
                <a:srgbClr val="A5A5A5"/>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650875" y="390525"/>
            <a:ext cx="11703050" cy="122084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5400" b="1" i="0" u="none" strike="noStrike" cap="none">
                <a:solidFill>
                  <a:srgbClr val="008000"/>
                </a:solidFill>
                <a:latin typeface="Arial"/>
                <a:ea typeface="Arial"/>
                <a:cs typeface="Arial"/>
                <a:sym typeface="Arial"/>
              </a:rPr>
              <a:t>Team Formation</a:t>
            </a:r>
          </a:p>
        </p:txBody>
      </p:sp>
      <p:sp>
        <p:nvSpPr>
          <p:cNvPr id="113" name="Shape 113"/>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12</a:t>
            </a:fld>
            <a:endParaRPr lang="en-US" sz="1200" b="0" i="0" u="none" strike="noStrike" cap="none">
              <a:solidFill>
                <a:srgbClr val="888888"/>
              </a:solidFill>
              <a:latin typeface="Arial"/>
              <a:ea typeface="Arial"/>
              <a:cs typeface="Arial"/>
              <a:sym typeface="Arial"/>
            </a:endParaRPr>
          </a:p>
        </p:txBody>
      </p:sp>
      <p:sp>
        <p:nvSpPr>
          <p:cNvPr id="114" name="Shape 114"/>
          <p:cNvSpPr txBox="1">
            <a:spLocks noGrp="1"/>
          </p:cNvSpPr>
          <p:nvPr>
            <p:ph type="body" idx="1"/>
          </p:nvPr>
        </p:nvSpPr>
        <p:spPr>
          <a:xfrm>
            <a:off x="650875" y="1611375"/>
            <a:ext cx="11703050" cy="7118966"/>
          </a:xfrm>
          <a:prstGeom prst="rect">
            <a:avLst/>
          </a:prstGeom>
          <a:noFill/>
          <a:ln>
            <a:noFill/>
          </a:ln>
        </p:spPr>
        <p:txBody>
          <a:bodyPr lIns="91425" tIns="45700" rIns="91425" bIns="45700" anchor="t" anchorCtr="0">
            <a:noAutofit/>
          </a:bodyPr>
          <a:lstStyle/>
          <a:p>
            <a:pPr marL="444500" marR="0" lvl="0" indent="-444500" algn="l" rtl="0">
              <a:spcBef>
                <a:spcPts val="0"/>
              </a:spcBef>
              <a:spcAft>
                <a:spcPts val="0"/>
              </a:spcAft>
              <a:buClr>
                <a:srgbClr val="A5A5A5"/>
              </a:buClr>
              <a:buSzPct val="100000"/>
              <a:buFont typeface="Arial"/>
              <a:buChar char="•"/>
            </a:pPr>
            <a:r>
              <a:rPr lang="en-US" sz="3600" b="0" i="0" u="none" strike="noStrike" cap="none">
                <a:solidFill>
                  <a:srgbClr val="A5A5A5"/>
                </a:solidFill>
                <a:latin typeface="Arial"/>
                <a:ea typeface="Arial"/>
                <a:cs typeface="Arial"/>
                <a:sym typeface="Arial"/>
              </a:rPr>
              <a:t>If you don’t like any of the challenges…</a:t>
            </a:r>
          </a:p>
          <a:p>
            <a:pPr marL="889000" marR="0" lvl="1" indent="-444500" algn="l" rtl="0">
              <a:spcBef>
                <a:spcPts val="4200"/>
              </a:spcBef>
              <a:spcAft>
                <a:spcPts val="0"/>
              </a:spcAft>
              <a:buClr>
                <a:srgbClr val="A5A5A5"/>
              </a:buClr>
              <a:buSzPct val="100000"/>
              <a:buFont typeface="Arial"/>
              <a:buChar char="•"/>
            </a:pPr>
            <a:r>
              <a:rPr lang="en-US" sz="3200" b="0" i="0" u="none" strike="noStrike" cap="none">
                <a:solidFill>
                  <a:srgbClr val="A5A5A5"/>
                </a:solidFill>
                <a:latin typeface="Arial"/>
                <a:ea typeface="Arial"/>
                <a:cs typeface="Arial"/>
                <a:sym typeface="Arial"/>
              </a:rPr>
              <a:t>Discuss with organizers</a:t>
            </a:r>
          </a:p>
          <a:p>
            <a:pPr marL="444500" marR="0" lvl="0" indent="-444500" algn="l" rtl="0">
              <a:spcBef>
                <a:spcPts val="4200"/>
              </a:spcBef>
              <a:spcAft>
                <a:spcPts val="0"/>
              </a:spcAft>
              <a:buClr>
                <a:srgbClr val="A5A5A5"/>
              </a:buClr>
              <a:buSzPct val="100000"/>
              <a:buFont typeface="Arial"/>
              <a:buChar char="•"/>
            </a:pPr>
            <a:r>
              <a:rPr lang="en-US" sz="3600" b="0" i="0" u="none" strike="noStrike" cap="none">
                <a:solidFill>
                  <a:srgbClr val="A5A5A5"/>
                </a:solidFill>
                <a:latin typeface="Arial"/>
                <a:ea typeface="Arial"/>
                <a:cs typeface="Arial"/>
                <a:sym typeface="Arial"/>
              </a:rPr>
              <a:t>If you have your own idea…</a:t>
            </a:r>
          </a:p>
          <a:p>
            <a:pPr marL="889000" marR="0" lvl="1" indent="-444500" algn="l" rtl="0">
              <a:spcBef>
                <a:spcPts val="4200"/>
              </a:spcBef>
              <a:spcAft>
                <a:spcPts val="0"/>
              </a:spcAft>
              <a:buClr>
                <a:srgbClr val="A5A5A5"/>
              </a:buClr>
              <a:buSzPct val="100000"/>
              <a:buFont typeface="Arial"/>
              <a:buChar char="•"/>
            </a:pPr>
            <a:r>
              <a:rPr lang="en-US" sz="3200" b="0" i="0" u="none" strike="noStrike" cap="none">
                <a:solidFill>
                  <a:srgbClr val="A5A5A5"/>
                </a:solidFill>
                <a:latin typeface="Arial"/>
                <a:ea typeface="Arial"/>
                <a:cs typeface="Arial"/>
                <a:sym typeface="Arial"/>
              </a:rPr>
              <a:t>Discuss with seed company reps to validate</a:t>
            </a:r>
          </a:p>
          <a:p>
            <a:pPr marL="889000" marR="0" lvl="1" indent="-444500" algn="l" rtl="0">
              <a:spcBef>
                <a:spcPts val="4200"/>
              </a:spcBef>
              <a:spcAft>
                <a:spcPts val="0"/>
              </a:spcAft>
              <a:buClr>
                <a:srgbClr val="A5A5A5"/>
              </a:buClr>
              <a:buSzPct val="100000"/>
              <a:buFont typeface="Arial"/>
              <a:buChar char="•"/>
            </a:pPr>
            <a:r>
              <a:rPr lang="en-US" sz="3200" b="0" i="0" u="none" strike="noStrike" cap="none">
                <a:solidFill>
                  <a:srgbClr val="A5A5A5"/>
                </a:solidFill>
                <a:latin typeface="Arial"/>
                <a:ea typeface="Arial"/>
                <a:cs typeface="Arial"/>
                <a:sym typeface="Arial"/>
              </a:rPr>
              <a:t>Convince other hackers to join you!</a:t>
            </a:r>
          </a:p>
          <a:p>
            <a:pPr marL="889000" marR="0" lvl="1" indent="-444500" algn="l" rtl="0">
              <a:spcBef>
                <a:spcPts val="4200"/>
              </a:spcBef>
              <a:spcAft>
                <a:spcPts val="0"/>
              </a:spcAft>
              <a:buClr>
                <a:srgbClr val="A5A5A5"/>
              </a:buClr>
              <a:buSzPct val="100000"/>
              <a:buFont typeface="Arial"/>
              <a:buNone/>
            </a:pPr>
            <a:endParaRPr sz="3200" b="0" i="0" u="none" strike="noStrike" cap="none">
              <a:solidFill>
                <a:srgbClr val="A5A5A5"/>
              </a:solidFill>
              <a:latin typeface="Arial"/>
              <a:ea typeface="Arial"/>
              <a:cs typeface="Arial"/>
              <a:sym typeface="Arial"/>
            </a:endParaRPr>
          </a:p>
          <a:p>
            <a:pPr marL="889000" marR="0" lvl="1" indent="-444500" algn="l" rtl="0">
              <a:spcBef>
                <a:spcPts val="4200"/>
              </a:spcBef>
              <a:buClr>
                <a:srgbClr val="A5A5A5"/>
              </a:buClr>
              <a:buSzPct val="100000"/>
              <a:buFont typeface="Arial"/>
              <a:buNone/>
            </a:pPr>
            <a:endParaRPr sz="3200" b="0" i="0" u="none" strike="noStrike" cap="none">
              <a:solidFill>
                <a:srgbClr val="A5A5A5"/>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650875" y="390525"/>
            <a:ext cx="11703050" cy="122084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5400" b="1" i="0" u="none" strike="noStrike" cap="none">
                <a:solidFill>
                  <a:srgbClr val="008000"/>
                </a:solidFill>
                <a:latin typeface="Arial"/>
                <a:ea typeface="Arial"/>
                <a:cs typeface="Arial"/>
                <a:sym typeface="Arial"/>
              </a:rPr>
              <a:t>Challenges</a:t>
            </a:r>
          </a:p>
        </p:txBody>
      </p:sp>
      <p:sp>
        <p:nvSpPr>
          <p:cNvPr id="120" name="Shape 120"/>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13</a:t>
            </a:fld>
            <a:endParaRPr lang="en-US" sz="1200" b="0" i="0" u="none" strike="noStrike" cap="none">
              <a:solidFill>
                <a:srgbClr val="888888"/>
              </a:solidFill>
              <a:latin typeface="Arial"/>
              <a:ea typeface="Arial"/>
              <a:cs typeface="Arial"/>
              <a:sym typeface="Arial"/>
            </a:endParaRPr>
          </a:p>
        </p:txBody>
      </p:sp>
      <p:sp>
        <p:nvSpPr>
          <p:cNvPr id="121" name="Shape 121"/>
          <p:cNvSpPr txBox="1">
            <a:spLocks noGrp="1"/>
          </p:cNvSpPr>
          <p:nvPr>
            <p:ph type="body" idx="1"/>
          </p:nvPr>
        </p:nvSpPr>
        <p:spPr>
          <a:xfrm>
            <a:off x="650875" y="1611375"/>
            <a:ext cx="11703050" cy="711896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A5A5A5"/>
              </a:buClr>
              <a:buSzPct val="25000"/>
              <a:buFont typeface="Arial"/>
              <a:buNone/>
            </a:pPr>
            <a:r>
              <a:rPr lang="en-US" sz="3600" b="0" i="0" u="none" strike="noStrike" cap="none">
                <a:solidFill>
                  <a:srgbClr val="A5A5A5"/>
                </a:solidFill>
                <a:latin typeface="Arial"/>
                <a:ea typeface="Arial"/>
                <a:cs typeface="Arial"/>
                <a:sym typeface="Arial"/>
              </a:rPr>
              <a:t>(1) Challenge: How can input providers quickly identify actual or expected weather conditions that represent business opportunities, and move their product to impacted areas?</a:t>
            </a:r>
          </a:p>
          <a:p>
            <a:pPr marL="444500" marR="0" lvl="0" indent="-444500" algn="l" rtl="0">
              <a:spcBef>
                <a:spcPts val="4200"/>
              </a:spcBef>
              <a:spcAft>
                <a:spcPts val="0"/>
              </a:spcAft>
              <a:buClr>
                <a:srgbClr val="A5A5A5"/>
              </a:buClr>
              <a:buSzPct val="100000"/>
              <a:buFont typeface="Arial"/>
              <a:buChar char="•"/>
            </a:pPr>
            <a:r>
              <a:rPr lang="en-US" sz="2800" b="0" i="1" u="none" strike="noStrike" cap="none">
                <a:solidFill>
                  <a:srgbClr val="A5A5A5"/>
                </a:solidFill>
                <a:latin typeface="Arial"/>
                <a:ea typeface="Arial"/>
                <a:cs typeface="Arial"/>
                <a:sym typeface="Arial"/>
              </a:rPr>
              <a:t>Example: A dashboard that calculates how many acres are being impacted by dry conditions within 50km of a given stockist, and gives basic statistics about how many farmers are in the area and what crops are grown. This dashboard could be used by seed company managers to make stocking decisions.</a:t>
            </a:r>
          </a:p>
          <a:p>
            <a:pPr marL="889000" marR="0" lvl="1" indent="-444500" algn="l" rtl="0">
              <a:spcBef>
                <a:spcPts val="4200"/>
              </a:spcBef>
              <a:spcAft>
                <a:spcPts val="0"/>
              </a:spcAft>
              <a:buClr>
                <a:srgbClr val="A5A5A5"/>
              </a:buClr>
              <a:buSzPct val="100000"/>
              <a:buFont typeface="Arial"/>
              <a:buNone/>
            </a:pPr>
            <a:endParaRPr sz="3200" b="0" i="0" u="none" strike="noStrike" cap="none">
              <a:solidFill>
                <a:srgbClr val="A5A5A5"/>
              </a:solidFill>
              <a:latin typeface="Arial"/>
              <a:ea typeface="Arial"/>
              <a:cs typeface="Arial"/>
              <a:sym typeface="Arial"/>
            </a:endParaRPr>
          </a:p>
          <a:p>
            <a:pPr marL="889000" marR="0" lvl="1" indent="-444500" algn="l" rtl="0">
              <a:spcBef>
                <a:spcPts val="4200"/>
              </a:spcBef>
              <a:buClr>
                <a:srgbClr val="A5A5A5"/>
              </a:buClr>
              <a:buSzPct val="100000"/>
              <a:buFont typeface="Arial"/>
              <a:buNone/>
            </a:pPr>
            <a:endParaRPr sz="3200" b="0" i="0" u="none" strike="noStrike" cap="none">
              <a:solidFill>
                <a:srgbClr val="A5A5A5"/>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650875" y="390525"/>
            <a:ext cx="11703050" cy="122084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5400" b="1" i="0" u="none" strike="noStrike" cap="none">
                <a:solidFill>
                  <a:srgbClr val="008000"/>
                </a:solidFill>
                <a:latin typeface="Arial"/>
                <a:ea typeface="Arial"/>
                <a:cs typeface="Arial"/>
                <a:sym typeface="Arial"/>
              </a:rPr>
              <a:t>Challenges</a:t>
            </a:r>
          </a:p>
        </p:txBody>
      </p:sp>
      <p:sp>
        <p:nvSpPr>
          <p:cNvPr id="127" name="Shape 127"/>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14</a:t>
            </a:fld>
            <a:endParaRPr lang="en-US" sz="1200" b="0" i="0" u="none" strike="noStrike" cap="none">
              <a:solidFill>
                <a:srgbClr val="888888"/>
              </a:solidFill>
              <a:latin typeface="Arial"/>
              <a:ea typeface="Arial"/>
              <a:cs typeface="Arial"/>
              <a:sym typeface="Arial"/>
            </a:endParaRPr>
          </a:p>
        </p:txBody>
      </p:sp>
      <p:sp>
        <p:nvSpPr>
          <p:cNvPr id="128" name="Shape 128"/>
          <p:cNvSpPr txBox="1">
            <a:spLocks noGrp="1"/>
          </p:cNvSpPr>
          <p:nvPr>
            <p:ph type="body" idx="1"/>
          </p:nvPr>
        </p:nvSpPr>
        <p:spPr>
          <a:xfrm>
            <a:off x="650875" y="1611375"/>
            <a:ext cx="11703050" cy="711896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A5A5A5"/>
              </a:buClr>
              <a:buSzPct val="25000"/>
              <a:buFont typeface="Arial"/>
              <a:buNone/>
            </a:pPr>
            <a:r>
              <a:rPr lang="en-US" sz="3600" b="0" i="0" u="none" strike="noStrike" cap="none">
                <a:solidFill>
                  <a:srgbClr val="A5A5A5"/>
                </a:solidFill>
                <a:latin typeface="Arial"/>
                <a:ea typeface="Arial"/>
                <a:cs typeface="Arial"/>
                <a:sym typeface="Arial"/>
              </a:rPr>
              <a:t>(2) Challenge: How can seed companies collect, access and visualize transactional data using cloud-based technologies?</a:t>
            </a:r>
          </a:p>
          <a:p>
            <a:pPr marL="347663" marR="0" lvl="1" indent="-347663" algn="l" rtl="0">
              <a:spcBef>
                <a:spcPts val="4200"/>
              </a:spcBef>
              <a:spcAft>
                <a:spcPts val="0"/>
              </a:spcAft>
              <a:buClr>
                <a:srgbClr val="A5A5A5"/>
              </a:buClr>
              <a:buSzPct val="100000"/>
              <a:buFont typeface="Arial"/>
              <a:buChar char="•"/>
            </a:pPr>
            <a:r>
              <a:rPr lang="en-US" sz="2800" b="0" i="1" u="none" strike="noStrike" cap="none">
                <a:solidFill>
                  <a:srgbClr val="A5A5A5"/>
                </a:solidFill>
                <a:latin typeface="Arial"/>
                <a:ea typeface="Arial"/>
                <a:cs typeface="Arial"/>
                <a:sym typeface="Arial"/>
              </a:rPr>
              <a:t>Example: A software that allows seed companies to collect and easily access and analyze or visualize their transaction data via a cloud-based database.</a:t>
            </a:r>
          </a:p>
          <a:p>
            <a:pPr marL="444500" marR="0" lvl="1" indent="0" algn="l" rtl="0">
              <a:spcBef>
                <a:spcPts val="4200"/>
              </a:spcBef>
              <a:spcAft>
                <a:spcPts val="0"/>
              </a:spcAft>
              <a:buClr>
                <a:srgbClr val="A5A5A5"/>
              </a:buClr>
              <a:buSzPct val="25000"/>
              <a:buFont typeface="Arial"/>
              <a:buNone/>
            </a:pPr>
            <a:endParaRPr sz="2800" b="0" i="1" u="none" strike="noStrike" cap="none">
              <a:solidFill>
                <a:srgbClr val="A5A5A5"/>
              </a:solidFill>
              <a:latin typeface="Arial"/>
              <a:ea typeface="Arial"/>
              <a:cs typeface="Arial"/>
              <a:sym typeface="Arial"/>
            </a:endParaRPr>
          </a:p>
          <a:p>
            <a:pPr marL="889000" marR="0" lvl="1" indent="-444500" algn="l" rtl="0">
              <a:spcBef>
                <a:spcPts val="4200"/>
              </a:spcBef>
              <a:buClr>
                <a:srgbClr val="A5A5A5"/>
              </a:buClr>
              <a:buSzPct val="100000"/>
              <a:buFont typeface="Arial"/>
              <a:buNone/>
            </a:pPr>
            <a:endParaRPr sz="3200" b="0" i="0" u="none" strike="noStrike" cap="none">
              <a:solidFill>
                <a:srgbClr val="A5A5A5"/>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650875" y="390525"/>
            <a:ext cx="11703050" cy="122084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5400" b="1" i="0" u="none" strike="noStrike" cap="none">
                <a:solidFill>
                  <a:srgbClr val="008000"/>
                </a:solidFill>
                <a:latin typeface="Arial"/>
                <a:ea typeface="Arial"/>
                <a:cs typeface="Arial"/>
                <a:sym typeface="Arial"/>
              </a:rPr>
              <a:t>Challenges</a:t>
            </a:r>
          </a:p>
        </p:txBody>
      </p:sp>
      <p:sp>
        <p:nvSpPr>
          <p:cNvPr id="134" name="Shape 134"/>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15</a:t>
            </a:fld>
            <a:endParaRPr lang="en-US" sz="1200" b="0" i="0" u="none" strike="noStrike" cap="none">
              <a:solidFill>
                <a:srgbClr val="888888"/>
              </a:solidFill>
              <a:latin typeface="Arial"/>
              <a:ea typeface="Arial"/>
              <a:cs typeface="Arial"/>
              <a:sym typeface="Arial"/>
            </a:endParaRPr>
          </a:p>
        </p:txBody>
      </p:sp>
      <p:sp>
        <p:nvSpPr>
          <p:cNvPr id="135" name="Shape 135"/>
          <p:cNvSpPr txBox="1">
            <a:spLocks noGrp="1"/>
          </p:cNvSpPr>
          <p:nvPr>
            <p:ph type="body" idx="1"/>
          </p:nvPr>
        </p:nvSpPr>
        <p:spPr>
          <a:xfrm>
            <a:off x="650875" y="1611375"/>
            <a:ext cx="11703050" cy="711896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A5A5A5"/>
              </a:buClr>
              <a:buSzPct val="25000"/>
              <a:buFont typeface="Arial"/>
              <a:buNone/>
            </a:pPr>
            <a:r>
              <a:rPr lang="en-US" sz="3600" b="0" i="0" u="none" strike="noStrike" cap="none">
                <a:solidFill>
                  <a:srgbClr val="A5A5A5"/>
                </a:solidFill>
                <a:latin typeface="Arial"/>
                <a:ea typeface="Arial"/>
                <a:cs typeface="Arial"/>
                <a:sym typeface="Arial"/>
              </a:rPr>
              <a:t>(3) Challenge: How can seed companies quickly, accurately, and economically gather information about their customer-farmers’ needs and their opinions of new products?</a:t>
            </a:r>
          </a:p>
          <a:p>
            <a:pPr marL="444500" marR="0" lvl="0" indent="-444500" algn="l" rtl="0">
              <a:spcBef>
                <a:spcPts val="4200"/>
              </a:spcBef>
              <a:spcAft>
                <a:spcPts val="0"/>
              </a:spcAft>
              <a:buClr>
                <a:srgbClr val="A5A5A5"/>
              </a:buClr>
              <a:buSzPct val="100000"/>
              <a:buFont typeface="Arial"/>
              <a:buChar char="•"/>
            </a:pPr>
            <a:r>
              <a:rPr lang="en-US" sz="2800" b="0" i="1" u="none" strike="noStrike" cap="none">
                <a:solidFill>
                  <a:srgbClr val="A5A5A5"/>
                </a:solidFill>
                <a:latin typeface="Arial"/>
                <a:ea typeface="Arial"/>
                <a:cs typeface="Arial"/>
                <a:sym typeface="Arial"/>
              </a:rPr>
              <a:t>Example 1: A mobile data collection system using ground agents and software that automatically transmits time-stamped and location-stamped data from the agents’ mobile phones to a secure server.</a:t>
            </a:r>
          </a:p>
          <a:p>
            <a:pPr marL="444500" marR="0" lvl="0" indent="-444500" algn="l" rtl="0">
              <a:spcBef>
                <a:spcPts val="4200"/>
              </a:spcBef>
              <a:spcAft>
                <a:spcPts val="0"/>
              </a:spcAft>
              <a:buClr>
                <a:srgbClr val="A5A5A5"/>
              </a:buClr>
              <a:buSzPct val="100000"/>
              <a:buFont typeface="Arial"/>
              <a:buChar char="•"/>
            </a:pPr>
            <a:r>
              <a:rPr lang="en-US" sz="2800" b="0" i="1" u="none" strike="noStrike" cap="none">
                <a:solidFill>
                  <a:srgbClr val="A5A5A5"/>
                </a:solidFill>
                <a:latin typeface="Arial"/>
                <a:ea typeface="Arial"/>
                <a:cs typeface="Arial"/>
                <a:sym typeface="Arial"/>
              </a:rPr>
              <a:t> Example 2: An app through which seed companies can text their clients to request information on their crop yields, pests, etc., and through which the client can respond with information and be paid for their data submissions.</a:t>
            </a:r>
          </a:p>
          <a:p>
            <a:pPr marL="889000" marR="0" lvl="1" indent="-444500" algn="l" rtl="0">
              <a:spcBef>
                <a:spcPts val="4200"/>
              </a:spcBef>
              <a:buClr>
                <a:srgbClr val="A5A5A5"/>
              </a:buClr>
              <a:buSzPct val="100000"/>
              <a:buFont typeface="Arial"/>
              <a:buNone/>
            </a:pPr>
            <a:endParaRPr sz="3200" b="0" i="0" u="none" strike="noStrike" cap="none">
              <a:solidFill>
                <a:srgbClr val="A5A5A5"/>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650875" y="390525"/>
            <a:ext cx="11703050" cy="122084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5400" b="1" i="0" u="none" strike="noStrike" cap="none">
                <a:solidFill>
                  <a:srgbClr val="008000"/>
                </a:solidFill>
                <a:latin typeface="Arial"/>
                <a:ea typeface="Arial"/>
                <a:cs typeface="Arial"/>
                <a:sym typeface="Arial"/>
              </a:rPr>
              <a:t>Challenges</a:t>
            </a:r>
          </a:p>
        </p:txBody>
      </p:sp>
      <p:sp>
        <p:nvSpPr>
          <p:cNvPr id="141" name="Shape 141"/>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16</a:t>
            </a:fld>
            <a:endParaRPr lang="en-US" sz="1200" b="0" i="0" u="none" strike="noStrike" cap="none">
              <a:solidFill>
                <a:srgbClr val="888888"/>
              </a:solidFill>
              <a:latin typeface="Arial"/>
              <a:ea typeface="Arial"/>
              <a:cs typeface="Arial"/>
              <a:sym typeface="Arial"/>
            </a:endParaRPr>
          </a:p>
        </p:txBody>
      </p:sp>
      <p:sp>
        <p:nvSpPr>
          <p:cNvPr id="142" name="Shape 142"/>
          <p:cNvSpPr txBox="1">
            <a:spLocks noGrp="1"/>
          </p:cNvSpPr>
          <p:nvPr>
            <p:ph type="body" idx="1"/>
          </p:nvPr>
        </p:nvSpPr>
        <p:spPr>
          <a:xfrm>
            <a:off x="650875" y="1611375"/>
            <a:ext cx="11703050" cy="711896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A5A5A5"/>
              </a:buClr>
              <a:buSzPct val="25000"/>
              <a:buFont typeface="Arial"/>
              <a:buNone/>
            </a:pPr>
            <a:r>
              <a:rPr lang="en-US" sz="3600" b="0" i="0" u="none" strike="noStrike" cap="none">
                <a:solidFill>
                  <a:srgbClr val="A5A5A5"/>
                </a:solidFill>
                <a:latin typeface="Arial"/>
                <a:ea typeface="Arial"/>
                <a:cs typeface="Arial"/>
                <a:sym typeface="Arial"/>
              </a:rPr>
              <a:t>(4) Challenge: How can seed companies utilize hardware to remotely monitor seed conditions in client's fields?</a:t>
            </a:r>
          </a:p>
          <a:p>
            <a:pPr marL="444500" marR="0" lvl="0" indent="-444500" algn="l" rtl="0">
              <a:spcBef>
                <a:spcPts val="4200"/>
              </a:spcBef>
              <a:spcAft>
                <a:spcPts val="0"/>
              </a:spcAft>
              <a:buClr>
                <a:srgbClr val="A5A5A5"/>
              </a:buClr>
              <a:buSzPct val="100000"/>
              <a:buFont typeface="Arial"/>
              <a:buChar char="•"/>
            </a:pPr>
            <a:r>
              <a:rPr lang="en-US" sz="2800" b="0" i="1" u="none" strike="noStrike" cap="none">
                <a:solidFill>
                  <a:srgbClr val="A5A5A5"/>
                </a:solidFill>
                <a:latin typeface="Arial"/>
                <a:ea typeface="Arial"/>
                <a:cs typeface="Arial"/>
                <a:sym typeface="Arial"/>
              </a:rPr>
              <a:t>Example: A hardware technology + an IoT solution that will allow seed companies to monitor seed conditions (e.g. likelihood of failure to sprout, have low yields, etc.) and send notifications about concerning activity to the seed companies so that they may inform their clients.</a:t>
            </a:r>
            <a:r>
              <a:rPr lang="en-US" sz="2000" b="0" i="1" u="none" strike="noStrike" cap="none">
                <a:solidFill>
                  <a:srgbClr val="A5A5A5"/>
                </a:solidFill>
                <a:latin typeface="Arial"/>
                <a:ea typeface="Arial"/>
                <a:cs typeface="Arial"/>
                <a:sym typeface="Arial"/>
              </a:rPr>
              <a:t>.</a:t>
            </a:r>
          </a:p>
          <a:p>
            <a:pPr marL="889000" marR="0" lvl="1" indent="-444500" algn="l" rtl="0">
              <a:spcBef>
                <a:spcPts val="4200"/>
              </a:spcBef>
              <a:spcAft>
                <a:spcPts val="0"/>
              </a:spcAft>
              <a:buClr>
                <a:srgbClr val="A5A5A5"/>
              </a:buClr>
              <a:buSzPct val="100000"/>
              <a:buFont typeface="Arial"/>
              <a:buNone/>
            </a:pPr>
            <a:endParaRPr sz="3200" b="0" i="0" u="none" strike="noStrike" cap="none">
              <a:solidFill>
                <a:srgbClr val="A5A5A5"/>
              </a:solidFill>
              <a:latin typeface="Arial"/>
              <a:ea typeface="Arial"/>
              <a:cs typeface="Arial"/>
              <a:sym typeface="Arial"/>
            </a:endParaRPr>
          </a:p>
          <a:p>
            <a:pPr marL="889000" marR="0" lvl="1" indent="-444500" algn="l" rtl="0">
              <a:spcBef>
                <a:spcPts val="4200"/>
              </a:spcBef>
              <a:buClr>
                <a:srgbClr val="A5A5A5"/>
              </a:buClr>
              <a:buSzPct val="100000"/>
              <a:buFont typeface="Arial"/>
              <a:buNone/>
            </a:pPr>
            <a:endParaRPr sz="3200" b="0" i="0" u="none" strike="noStrike" cap="none">
              <a:solidFill>
                <a:srgbClr val="A5A5A5"/>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650875" y="390525"/>
            <a:ext cx="11703000" cy="1220700"/>
          </a:xfrm>
          <a:prstGeom prst="rect">
            <a:avLst/>
          </a:prstGeom>
        </p:spPr>
        <p:txBody>
          <a:bodyPr lIns="91425" tIns="91425" rIns="91425" bIns="91425" anchor="ctr" anchorCtr="0">
            <a:noAutofit/>
          </a:bodyPr>
          <a:lstStyle/>
          <a:p>
            <a:pPr lvl="0">
              <a:spcBef>
                <a:spcPts val="0"/>
              </a:spcBef>
              <a:buNone/>
            </a:pPr>
            <a:r>
              <a:rPr lang="en-US"/>
              <a:t>Challenges</a:t>
            </a:r>
          </a:p>
        </p:txBody>
      </p:sp>
      <p:sp>
        <p:nvSpPr>
          <p:cNvPr id="148" name="Shape 148"/>
          <p:cNvSpPr txBox="1">
            <a:spLocks noGrp="1"/>
          </p:cNvSpPr>
          <p:nvPr>
            <p:ph type="body" idx="1"/>
          </p:nvPr>
        </p:nvSpPr>
        <p:spPr>
          <a:xfrm>
            <a:off x="650875" y="1611375"/>
            <a:ext cx="11703000" cy="7100700"/>
          </a:xfrm>
          <a:prstGeom prst="rect">
            <a:avLst/>
          </a:prstGeom>
        </p:spPr>
        <p:txBody>
          <a:bodyPr lIns="91425" tIns="91425" rIns="91425" bIns="91425" anchor="t" anchorCtr="0">
            <a:noAutofit/>
          </a:bodyPr>
          <a:lstStyle/>
          <a:p>
            <a:pPr marL="0" lvl="0" indent="0" rtl="0">
              <a:spcBef>
                <a:spcPts val="0"/>
              </a:spcBef>
              <a:buNone/>
            </a:pPr>
            <a:r>
              <a:rPr lang="en-US" sz="3300"/>
              <a:t>(1) Challenge: How can input providers quickly identify actual or expected weather conditions that represent business opportunities, and move their product to impacted areas?</a:t>
            </a:r>
          </a:p>
          <a:p>
            <a:pPr marL="0" lvl="0" indent="0">
              <a:spcBef>
                <a:spcPts val="0"/>
              </a:spcBef>
              <a:buClr>
                <a:srgbClr val="A5A5A5"/>
              </a:buClr>
              <a:buSzPct val="25000"/>
              <a:buFont typeface="Arial"/>
              <a:buNone/>
            </a:pPr>
            <a:endParaRPr sz="3300"/>
          </a:p>
          <a:p>
            <a:pPr marL="0" lvl="0" indent="0" rtl="0">
              <a:spcBef>
                <a:spcPts val="0"/>
              </a:spcBef>
              <a:buNone/>
            </a:pPr>
            <a:r>
              <a:rPr lang="en-US" sz="3300"/>
              <a:t>(2) Challenge: How can seed companies collect, access and visualize transactional data using cloud-based technologies?</a:t>
            </a:r>
          </a:p>
          <a:p>
            <a:pPr marL="0" lvl="0" indent="0">
              <a:spcBef>
                <a:spcPts val="0"/>
              </a:spcBef>
              <a:buClr>
                <a:srgbClr val="A5A5A5"/>
              </a:buClr>
              <a:buSzPct val="25000"/>
              <a:buFont typeface="Arial"/>
              <a:buNone/>
            </a:pPr>
            <a:endParaRPr sz="3300"/>
          </a:p>
          <a:p>
            <a:pPr marL="0" lvl="0" indent="0" rtl="0">
              <a:spcBef>
                <a:spcPts val="0"/>
              </a:spcBef>
              <a:buNone/>
            </a:pPr>
            <a:r>
              <a:rPr lang="en-US" sz="3300"/>
              <a:t>(3) Challenge: How can seed companies quickly, accurately, and economically gather information about their customer-farmers’ needs and their opinions of new products?</a:t>
            </a:r>
          </a:p>
          <a:p>
            <a:pPr marL="0" lvl="0" indent="0" rtl="0">
              <a:spcBef>
                <a:spcPts val="0"/>
              </a:spcBef>
              <a:buNone/>
            </a:pPr>
            <a:endParaRPr sz="3300"/>
          </a:p>
          <a:p>
            <a:pPr marL="0" lvl="0" indent="0">
              <a:spcBef>
                <a:spcPts val="0"/>
              </a:spcBef>
              <a:buClr>
                <a:srgbClr val="A5A5A5"/>
              </a:buClr>
              <a:buSzPct val="25000"/>
              <a:buFont typeface="Arial"/>
              <a:buNone/>
            </a:pPr>
            <a:r>
              <a:rPr lang="en-US" sz="3300"/>
              <a:t>(4) Challenge: How can seed companies utilize hardware to remotely monitor seed conditions in client's fields?</a:t>
            </a:r>
          </a:p>
        </p:txBody>
      </p:sp>
      <p:sp>
        <p:nvSpPr>
          <p:cNvPr id="149" name="Shape 149"/>
          <p:cNvSpPr txBox="1">
            <a:spLocks noGrp="1"/>
          </p:cNvSpPr>
          <p:nvPr>
            <p:ph type="sldNum" idx="12"/>
          </p:nvPr>
        </p:nvSpPr>
        <p:spPr>
          <a:xfrm>
            <a:off x="9320213" y="9040813"/>
            <a:ext cx="3033600" cy="5190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body" idx="2"/>
          </p:nvPr>
        </p:nvSpPr>
        <p:spPr>
          <a:xfrm>
            <a:off x="2849335" y="1429096"/>
            <a:ext cx="7306127" cy="863283"/>
          </a:xfrm>
          <a:prstGeom prst="rect">
            <a:avLst/>
          </a:prstGeom>
          <a:noFill/>
          <a:ln>
            <a:noFill/>
          </a:ln>
        </p:spPr>
        <p:txBody>
          <a:bodyPr lIns="91425" tIns="45700" rIns="91425" bIns="45700" anchor="t" anchorCtr="0">
            <a:noAutofit/>
          </a:bodyPr>
          <a:lstStyle/>
          <a:p>
            <a:pPr marL="0" marR="0" lvl="0" indent="0" algn="ctr" rtl="0">
              <a:spcBef>
                <a:spcPts val="0"/>
              </a:spcBef>
              <a:buClr>
                <a:srgbClr val="258C18"/>
              </a:buClr>
              <a:buSzPct val="25000"/>
              <a:buFont typeface="Arial"/>
              <a:buNone/>
            </a:pPr>
            <a:r>
              <a:rPr lang="en-US" sz="4400" b="1" i="0" u="none" strike="noStrike" cap="none">
                <a:solidFill>
                  <a:srgbClr val="258C18"/>
                </a:solidFill>
                <a:latin typeface="Arial"/>
                <a:ea typeface="Arial"/>
                <a:cs typeface="Arial"/>
                <a:sym typeface="Arial"/>
              </a:rPr>
              <a:t>Day 1</a:t>
            </a:r>
          </a:p>
        </p:txBody>
      </p:sp>
      <p:sp>
        <p:nvSpPr>
          <p:cNvPr id="42" name="Shape 42"/>
          <p:cNvSpPr txBox="1">
            <a:spLocks noGrp="1"/>
          </p:cNvSpPr>
          <p:nvPr>
            <p:ph type="sldNum" idx="4294967295"/>
          </p:nvPr>
        </p:nvSpPr>
        <p:spPr>
          <a:xfrm>
            <a:off x="9971088"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2</a:t>
            </a:fld>
            <a:endParaRPr lang="en-US" sz="1200" b="0" i="0" u="none" strike="noStrike" cap="none">
              <a:solidFill>
                <a:srgbClr val="888888"/>
              </a:solidFill>
              <a:latin typeface="Arial"/>
              <a:ea typeface="Arial"/>
              <a:cs typeface="Arial"/>
              <a:sym typeface="Arial"/>
            </a:endParaRPr>
          </a:p>
        </p:txBody>
      </p:sp>
      <p:graphicFrame>
        <p:nvGraphicFramePr>
          <p:cNvPr id="43" name="Shape 43"/>
          <p:cNvGraphicFramePr/>
          <p:nvPr/>
        </p:nvGraphicFramePr>
        <p:xfrm>
          <a:off x="609599" y="2292381"/>
          <a:ext cx="3000000" cy="3000000"/>
        </p:xfrm>
        <a:graphic>
          <a:graphicData uri="http://schemas.openxmlformats.org/drawingml/2006/table">
            <a:tbl>
              <a:tblPr>
                <a:noFill/>
                <a:tableStyleId>{CBB7F00D-85D2-4225-B9C2-4F6C1588E57D}</a:tableStyleId>
              </a:tblPr>
              <a:tblGrid>
                <a:gridCol w="2994600">
                  <a:extLst>
                    <a:ext uri="{9D8B030D-6E8A-4147-A177-3AD203B41FA5}">
                      <a16:colId xmlns:a16="http://schemas.microsoft.com/office/drawing/2014/main" val="20000"/>
                    </a:ext>
                  </a:extLst>
                </a:gridCol>
                <a:gridCol w="8761975">
                  <a:extLst>
                    <a:ext uri="{9D8B030D-6E8A-4147-A177-3AD203B41FA5}">
                      <a16:colId xmlns:a16="http://schemas.microsoft.com/office/drawing/2014/main" val="20001"/>
                    </a:ext>
                  </a:extLst>
                </a:gridCol>
              </a:tblGrid>
              <a:tr h="611400">
                <a:tc>
                  <a:txBody>
                    <a:bodyPr/>
                    <a:lstStyle/>
                    <a:p>
                      <a:pPr marL="0" marR="0" lvl="0" indent="0" algn="ctr" rtl="0">
                        <a:spcBef>
                          <a:spcPts val="0"/>
                        </a:spcBef>
                        <a:buSzPct val="25000"/>
                        <a:buNone/>
                      </a:pPr>
                      <a:br>
                        <a:rPr lang="en-US" sz="1800" u="none" strike="noStrike" cap="none"/>
                      </a:br>
                      <a:endParaRPr lang="en-US" sz="1800" u="none" strike="noStrike" cap="none"/>
                    </a:p>
                  </a:txBody>
                  <a:tcPr marL="76200" marR="76200" marT="45725" marB="45725">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70AD47"/>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70AD47"/>
                    </a:solidFill>
                  </a:tcPr>
                </a:tc>
                <a:tc>
                  <a:txBody>
                    <a:bodyPr/>
                    <a:lstStyle/>
                    <a:p>
                      <a:pPr marL="0" marR="0" lvl="0" indent="0" algn="ctr" rtl="0">
                        <a:spcBef>
                          <a:spcPts val="0"/>
                        </a:spcBef>
                        <a:spcAft>
                          <a:spcPts val="0"/>
                        </a:spcAft>
                        <a:buSzPct val="25000"/>
                        <a:buNone/>
                      </a:pPr>
                      <a:r>
                        <a:rPr lang="en-US" sz="1800" b="1" i="0" u="none" strike="noStrike" cap="none">
                          <a:solidFill>
                            <a:schemeClr val="lt1"/>
                          </a:solidFill>
                          <a:latin typeface="Calibri"/>
                          <a:ea typeface="Calibri"/>
                          <a:cs typeface="Calibri"/>
                          <a:sym typeface="Calibri"/>
                        </a:rPr>
                        <a:t>Introduction &amp; Presenting the Challenge</a:t>
                      </a:r>
                    </a:p>
                  </a:txBody>
                  <a:tcPr marL="76200" marR="76200" marT="45725" marB="45725" anchor="ctr">
                    <a:lnL w="12700" cap="flat" cmpd="sng">
                      <a:solidFill>
                        <a:srgbClr val="000000"/>
                      </a:solidFill>
                      <a:prstDash val="solid"/>
                      <a:round/>
                      <a:headEnd type="none" w="med" len="med"/>
                      <a:tailEnd type="none" w="med" len="med"/>
                    </a:lnL>
                    <a:lnR w="9525" cap="flat" cmpd="sng">
                      <a:solidFill>
                        <a:srgbClr val="A8D08D"/>
                      </a:solidFill>
                      <a:prstDash val="solid"/>
                      <a:round/>
                      <a:headEnd type="none" w="med" len="med"/>
                      <a:tailEnd type="none" w="med" len="med"/>
                    </a:lnR>
                    <a:lnT w="9525" cap="flat" cmpd="sng">
                      <a:solidFill>
                        <a:srgbClr val="70AD47"/>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70AD47"/>
                    </a:solidFill>
                  </a:tcPr>
                </a:tc>
                <a:extLst>
                  <a:ext uri="{0D108BD9-81ED-4DB2-BD59-A6C34878D82A}">
                    <a16:rowId xmlns:a16="http://schemas.microsoft.com/office/drawing/2014/main" val="10000"/>
                  </a:ext>
                </a:extLst>
              </a:tr>
              <a:tr h="712925">
                <a:tc>
                  <a:txBody>
                    <a:bodyPr/>
                    <a:lstStyle/>
                    <a:p>
                      <a:pPr marL="0" marR="0" lvl="0" indent="0" algn="ctr" rtl="0">
                        <a:spcBef>
                          <a:spcPts val="0"/>
                        </a:spcBef>
                        <a:spcAft>
                          <a:spcPts val="0"/>
                        </a:spcAft>
                        <a:buSzPct val="25000"/>
                        <a:buNone/>
                      </a:pPr>
                      <a:r>
                        <a:rPr lang="en-US" sz="2000" b="1" i="1" u="none" strike="noStrike" cap="none">
                          <a:solidFill>
                            <a:srgbClr val="000000"/>
                          </a:solidFill>
                          <a:latin typeface="Calibri"/>
                          <a:ea typeface="Calibri"/>
                          <a:cs typeface="Calibri"/>
                          <a:sym typeface="Calibri"/>
                        </a:rPr>
                        <a:t>1:00 pm – 2:00 pm</a:t>
                      </a:r>
                    </a:p>
                  </a:txBody>
                  <a:tcPr marL="76200" marR="76200" marT="45725" marB="45725" anchor="ctr">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tc>
                  <a:txBody>
                    <a:bodyPr/>
                    <a:lstStyle/>
                    <a:p>
                      <a:pPr marL="0" marR="0" lvl="0" indent="0" algn="ctr" rtl="0">
                        <a:spcBef>
                          <a:spcPts val="0"/>
                        </a:spcBef>
                        <a:spcAft>
                          <a:spcPts val="0"/>
                        </a:spcAft>
                        <a:buSzPct val="25000"/>
                        <a:buNone/>
                      </a:pPr>
                      <a:r>
                        <a:rPr lang="en-US" sz="2000" b="1" i="0" u="none" strike="noStrike" cap="none">
                          <a:solidFill>
                            <a:srgbClr val="000000"/>
                          </a:solidFill>
                          <a:latin typeface="Calibri"/>
                          <a:ea typeface="Calibri"/>
                          <a:cs typeface="Calibri"/>
                          <a:sym typeface="Calibri"/>
                        </a:rPr>
                        <a:t>Arrival and Registration</a:t>
                      </a:r>
                    </a:p>
                  </a:txBody>
                  <a:tcPr marL="76200" marR="76200" marT="45725" marB="45725" anchor="ctr">
                    <a:lnL w="12700" cap="flat" cmpd="sng">
                      <a:solidFill>
                        <a:srgbClr val="000000"/>
                      </a:solidFill>
                      <a:prstDash val="solid"/>
                      <a:round/>
                      <a:headEnd type="none" w="med" len="med"/>
                      <a:tailEnd type="none" w="med" len="med"/>
                    </a:lnL>
                    <a:lnR w="9525" cap="flat" cmpd="sng">
                      <a:solidFill>
                        <a:srgbClr val="A8D08D"/>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extLst>
                  <a:ext uri="{0D108BD9-81ED-4DB2-BD59-A6C34878D82A}">
                    <a16:rowId xmlns:a16="http://schemas.microsoft.com/office/drawing/2014/main" val="10001"/>
                  </a:ext>
                </a:extLst>
              </a:tr>
              <a:tr h="1935000">
                <a:tc>
                  <a:txBody>
                    <a:bodyPr/>
                    <a:lstStyle/>
                    <a:p>
                      <a:pPr marL="0" marR="0" lvl="0" indent="0" algn="ctr" rtl="0">
                        <a:spcBef>
                          <a:spcPts val="0"/>
                        </a:spcBef>
                        <a:spcAft>
                          <a:spcPts val="0"/>
                        </a:spcAft>
                        <a:buSzPct val="25000"/>
                        <a:buNone/>
                      </a:pPr>
                      <a:r>
                        <a:rPr lang="en-US" sz="2000" b="1" i="1" u="none" strike="noStrike" cap="none">
                          <a:solidFill>
                            <a:srgbClr val="000000"/>
                          </a:solidFill>
                          <a:latin typeface="Calibri"/>
                          <a:ea typeface="Calibri"/>
                          <a:cs typeface="Calibri"/>
                          <a:sym typeface="Calibri"/>
                        </a:rPr>
                        <a:t>2:00 pm – 5:00 pm</a:t>
                      </a:r>
                    </a:p>
                  </a:txBody>
                  <a:tcPr marL="76200" marR="76200" marT="45725" marB="45725" anchor="ctr">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E2EFD9"/>
                    </a:solidFill>
                  </a:tcPr>
                </a:tc>
                <a:tc>
                  <a:txBody>
                    <a:bodyPr/>
                    <a:lstStyle/>
                    <a:p>
                      <a:pPr marL="285750" marR="0" lvl="0" indent="-285750" algn="l" rtl="0">
                        <a:lnSpc>
                          <a:spcPct val="100000"/>
                        </a:lnSpc>
                        <a:spcBef>
                          <a:spcPts val="0"/>
                        </a:spcBef>
                        <a:spcAft>
                          <a:spcPts val="0"/>
                        </a:spcAft>
                        <a:buClr>
                          <a:schemeClr val="dk1"/>
                        </a:buClr>
                        <a:buSzPct val="100000"/>
                        <a:buFont typeface="Arial"/>
                        <a:buNone/>
                      </a:pPr>
                      <a:endParaRPr sz="2000" b="1" i="0" u="none" strike="noStrike" cap="none">
                        <a:solidFill>
                          <a:srgbClr val="000000"/>
                        </a:solidFill>
                        <a:latin typeface="Calibri"/>
                        <a:ea typeface="Calibri"/>
                        <a:cs typeface="Calibri"/>
                        <a:sym typeface="Calibri"/>
                      </a:endParaRPr>
                    </a:p>
                    <a:p>
                      <a:pPr marL="0" marR="0" lvl="0" indent="457200" algn="l" rtl="0">
                        <a:lnSpc>
                          <a:spcPct val="100000"/>
                        </a:lnSpc>
                        <a:spcBef>
                          <a:spcPts val="600"/>
                        </a:spcBef>
                        <a:spcAft>
                          <a:spcPts val="0"/>
                        </a:spcAft>
                        <a:buClr>
                          <a:srgbClr val="000000"/>
                        </a:buClr>
                        <a:buSzPct val="25000"/>
                        <a:buFont typeface="Arial"/>
                        <a:buNone/>
                      </a:pPr>
                      <a:r>
                        <a:rPr lang="en-US" sz="2000" b="1" i="0" u="none" strike="noStrike" cap="none">
                          <a:solidFill>
                            <a:srgbClr val="000000"/>
                          </a:solidFill>
                          <a:latin typeface="Calibri"/>
                          <a:ea typeface="Calibri"/>
                          <a:cs typeface="Calibri"/>
                          <a:sym typeface="Calibri"/>
                        </a:rPr>
                        <a:t>Opening Remarks                                            Seed Company Panel Q&amp;A</a:t>
                      </a:r>
                    </a:p>
                    <a:p>
                      <a:pPr marL="0" marR="0" lvl="0" indent="457200" algn="l" rtl="0">
                        <a:lnSpc>
                          <a:spcPct val="100000"/>
                        </a:lnSpc>
                        <a:spcBef>
                          <a:spcPts val="600"/>
                        </a:spcBef>
                        <a:spcAft>
                          <a:spcPts val="0"/>
                        </a:spcAft>
                        <a:buClr>
                          <a:srgbClr val="000000"/>
                        </a:buClr>
                        <a:buSzPct val="25000"/>
                        <a:buFont typeface="Arial"/>
                        <a:buNone/>
                      </a:pPr>
                      <a:r>
                        <a:rPr lang="en-US" sz="2000" b="1" i="0" u="none" strike="noStrike" cap="none">
                          <a:solidFill>
                            <a:srgbClr val="000000"/>
                          </a:solidFill>
                          <a:latin typeface="Calibri"/>
                          <a:ea typeface="Calibri"/>
                          <a:cs typeface="Calibri"/>
                          <a:sym typeface="Calibri"/>
                        </a:rPr>
                        <a:t>Partner &amp; Friend Presentations                   Challenge Pitches Presented</a:t>
                      </a:r>
                    </a:p>
                    <a:p>
                      <a:pPr marL="0" marR="0" lvl="0" indent="457200" algn="l" rtl="0">
                        <a:spcBef>
                          <a:spcPts val="800"/>
                        </a:spcBef>
                        <a:spcAft>
                          <a:spcPts val="0"/>
                        </a:spcAft>
                        <a:buClr>
                          <a:srgbClr val="000000"/>
                        </a:buClr>
                        <a:buSzPct val="25000"/>
                        <a:buFont typeface="Arial"/>
                        <a:buNone/>
                      </a:pPr>
                      <a:r>
                        <a:rPr lang="en-US" sz="2000" b="1" i="0" u="none" strike="noStrike" cap="none">
                          <a:solidFill>
                            <a:srgbClr val="000000"/>
                          </a:solidFill>
                          <a:latin typeface="Calibri"/>
                          <a:ea typeface="Calibri"/>
                          <a:cs typeface="Calibri"/>
                          <a:sym typeface="Calibri"/>
                        </a:rPr>
                        <a:t>Seed Company Presentations                       Team Formation</a:t>
                      </a:r>
                    </a:p>
                  </a:txBody>
                  <a:tcPr marL="76200" marR="76200" marT="45725" marB="45725">
                    <a:lnL w="12700" cap="flat" cmpd="sng">
                      <a:solidFill>
                        <a:srgbClr val="000000"/>
                      </a:solidFill>
                      <a:prstDash val="solid"/>
                      <a:round/>
                      <a:headEnd type="none" w="med" len="med"/>
                      <a:tailEnd type="none" w="med" len="med"/>
                    </a:lnL>
                    <a:lnR w="9525" cap="flat" cmpd="sng">
                      <a:solidFill>
                        <a:srgbClr val="A8D08D"/>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E2EFD9"/>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50875" y="390525"/>
            <a:ext cx="11703050" cy="122084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5400" b="1" i="0" u="none" strike="noStrike" cap="none">
                <a:solidFill>
                  <a:srgbClr val="008000"/>
                </a:solidFill>
                <a:latin typeface="Arial"/>
                <a:ea typeface="Arial"/>
                <a:cs typeface="Arial"/>
                <a:sym typeface="Arial"/>
              </a:rPr>
              <a:t>Day 2</a:t>
            </a:r>
          </a:p>
        </p:txBody>
      </p:sp>
      <p:graphicFrame>
        <p:nvGraphicFramePr>
          <p:cNvPr id="49" name="Shape 49"/>
          <p:cNvGraphicFramePr/>
          <p:nvPr/>
        </p:nvGraphicFramePr>
        <p:xfrm>
          <a:off x="650875" y="1611375"/>
          <a:ext cx="3000000" cy="3000000"/>
        </p:xfrm>
        <a:graphic>
          <a:graphicData uri="http://schemas.openxmlformats.org/drawingml/2006/table">
            <a:tbl>
              <a:tblPr>
                <a:noFill/>
                <a:tableStyleId>{CBB7F00D-85D2-4225-B9C2-4F6C1588E57D}</a:tableStyleId>
              </a:tblPr>
              <a:tblGrid>
                <a:gridCol w="2980975">
                  <a:extLst>
                    <a:ext uri="{9D8B030D-6E8A-4147-A177-3AD203B41FA5}">
                      <a16:colId xmlns:a16="http://schemas.microsoft.com/office/drawing/2014/main" val="20000"/>
                    </a:ext>
                  </a:extLst>
                </a:gridCol>
                <a:gridCol w="8722075">
                  <a:extLst>
                    <a:ext uri="{9D8B030D-6E8A-4147-A177-3AD203B41FA5}">
                      <a16:colId xmlns:a16="http://schemas.microsoft.com/office/drawing/2014/main" val="20001"/>
                    </a:ext>
                  </a:extLst>
                </a:gridCol>
              </a:tblGrid>
              <a:tr h="617125">
                <a:tc>
                  <a:txBody>
                    <a:bodyPr/>
                    <a:lstStyle/>
                    <a:p>
                      <a:pPr marL="0" marR="0" lvl="0" indent="0" algn="ctr" rtl="0">
                        <a:spcBef>
                          <a:spcPts val="0"/>
                        </a:spcBef>
                        <a:buSzPct val="25000"/>
                        <a:buNone/>
                      </a:pPr>
                      <a:br>
                        <a:rPr lang="en-US" sz="1500" u="none" strike="noStrike" cap="none"/>
                      </a:br>
                      <a:endParaRPr lang="en-US" sz="1500" u="none" strike="noStrike" cap="none"/>
                    </a:p>
                  </a:txBody>
                  <a:tcPr marL="63750" marR="63750" marT="38250" marB="38250">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70AD47"/>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70AD47"/>
                    </a:solidFill>
                  </a:tcPr>
                </a:tc>
                <a:tc>
                  <a:txBody>
                    <a:bodyPr/>
                    <a:lstStyle/>
                    <a:p>
                      <a:pPr marL="0" marR="0" lvl="0" indent="0" algn="ctr" rtl="0">
                        <a:spcBef>
                          <a:spcPts val="0"/>
                        </a:spcBef>
                        <a:spcAft>
                          <a:spcPts val="0"/>
                        </a:spcAft>
                        <a:buSzPct val="25000"/>
                        <a:buNone/>
                      </a:pPr>
                      <a:r>
                        <a:rPr lang="en-US" sz="2400" b="1" i="0" u="none" strike="noStrike" cap="none">
                          <a:solidFill>
                            <a:schemeClr val="lt1"/>
                          </a:solidFill>
                          <a:latin typeface="Calibri"/>
                          <a:ea typeface="Calibri"/>
                          <a:cs typeface="Calibri"/>
                          <a:sym typeface="Calibri"/>
                        </a:rPr>
                        <a:t>Hackathon Day 1</a:t>
                      </a:r>
                    </a:p>
                  </a:txBody>
                  <a:tcPr marL="63750" marR="63750" marT="38250" marB="3825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70AD47"/>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70AD47"/>
                    </a:solidFill>
                  </a:tcPr>
                </a:tc>
                <a:extLst>
                  <a:ext uri="{0D108BD9-81ED-4DB2-BD59-A6C34878D82A}">
                    <a16:rowId xmlns:a16="http://schemas.microsoft.com/office/drawing/2014/main" val="10000"/>
                  </a:ext>
                </a:extLst>
              </a:tr>
              <a:tr h="2575825">
                <a:tc>
                  <a:txBody>
                    <a:bodyPr/>
                    <a:lstStyle/>
                    <a:p>
                      <a:pPr marL="0" marR="0" lvl="0" indent="0" algn="ctr" rtl="0">
                        <a:spcBef>
                          <a:spcPts val="0"/>
                        </a:spcBef>
                        <a:spcAft>
                          <a:spcPts val="0"/>
                        </a:spcAft>
                        <a:buSzPct val="25000"/>
                        <a:buNone/>
                      </a:pPr>
                      <a:r>
                        <a:rPr lang="en-US" sz="2000" b="1" i="1" u="none" strike="noStrike" cap="none">
                          <a:solidFill>
                            <a:srgbClr val="000000"/>
                          </a:solidFill>
                          <a:latin typeface="Calibri"/>
                          <a:ea typeface="Calibri"/>
                          <a:cs typeface="Calibri"/>
                          <a:sym typeface="Calibri"/>
                        </a:rPr>
                        <a:t>8:00 am – 12:00 pm</a:t>
                      </a:r>
                    </a:p>
                  </a:txBody>
                  <a:tcPr marL="63750" marR="63750" marT="38250" marB="38250" anchor="ctr">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tc>
                  <a:txBody>
                    <a:bodyPr/>
                    <a:lstStyle/>
                    <a:p>
                      <a:pPr marL="0" marR="0" lvl="0" indent="0" algn="ctr" rtl="0">
                        <a:spcBef>
                          <a:spcPts val="0"/>
                        </a:spcBef>
                        <a:spcAft>
                          <a:spcPts val="0"/>
                        </a:spcAft>
                        <a:buSzPct val="25000"/>
                        <a:buNone/>
                      </a:pPr>
                      <a:r>
                        <a:rPr lang="en-US" sz="2000" b="1" i="0" u="none" strike="noStrike" cap="none">
                          <a:solidFill>
                            <a:srgbClr val="000000"/>
                          </a:solidFill>
                          <a:latin typeface="Calibri"/>
                          <a:ea typeface="Calibri"/>
                          <a:cs typeface="Calibri"/>
                          <a:sym typeface="Calibri"/>
                        </a:rPr>
                        <a:t>Stage 1</a:t>
                      </a:r>
                      <a:r>
                        <a:rPr lang="en-US" sz="2000" b="0" i="0" u="none" strike="noStrike" cap="none">
                          <a:solidFill>
                            <a:srgbClr val="000000"/>
                          </a:solidFill>
                          <a:latin typeface="Calibri"/>
                          <a:ea typeface="Calibri"/>
                          <a:cs typeface="Calibri"/>
                          <a:sym typeface="Calibri"/>
                        </a:rPr>
                        <a:t>:</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Teams gather and find workspace</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Team brainstorming</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aWhere API platform access help (if desired)</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Initial coding and prototyping</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Mid-morning tea and snack break</a:t>
                      </a:r>
                    </a:p>
                  </a:txBody>
                  <a:tcPr marL="63750" marR="63750" marT="38250" marB="38250" anchor="ctr">
                    <a:lnL w="12700" cap="flat" cmpd="sng">
                      <a:solidFill>
                        <a:srgbClr val="000000"/>
                      </a:solidFill>
                      <a:prstDash val="solid"/>
                      <a:round/>
                      <a:headEnd type="none" w="med" len="med"/>
                      <a:tailEnd type="none" w="med" len="med"/>
                    </a:lnL>
                    <a:lnR w="9525" cap="flat" cmpd="sng">
                      <a:solidFill>
                        <a:srgbClr val="A8D08D"/>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extLst>
                  <a:ext uri="{0D108BD9-81ED-4DB2-BD59-A6C34878D82A}">
                    <a16:rowId xmlns:a16="http://schemas.microsoft.com/office/drawing/2014/main" val="10001"/>
                  </a:ext>
                </a:extLst>
              </a:tr>
              <a:tr h="606475">
                <a:tc>
                  <a:txBody>
                    <a:bodyPr/>
                    <a:lstStyle/>
                    <a:p>
                      <a:pPr marL="0" marR="0" lvl="0" indent="0" algn="ctr" rtl="0">
                        <a:spcBef>
                          <a:spcPts val="0"/>
                        </a:spcBef>
                        <a:spcAft>
                          <a:spcPts val="0"/>
                        </a:spcAft>
                        <a:buSzPct val="25000"/>
                        <a:buNone/>
                      </a:pPr>
                      <a:r>
                        <a:rPr lang="en-US" sz="2000" b="1" i="1" u="none" strike="noStrike" cap="none">
                          <a:solidFill>
                            <a:srgbClr val="000000"/>
                          </a:solidFill>
                          <a:latin typeface="Calibri"/>
                          <a:ea typeface="Calibri"/>
                          <a:cs typeface="Calibri"/>
                          <a:sym typeface="Calibri"/>
                        </a:rPr>
                        <a:t>12:00pm – 1:00 pm</a:t>
                      </a:r>
                    </a:p>
                  </a:txBody>
                  <a:tcPr marL="63750" marR="63750" marT="38250" marB="38250" anchor="ctr">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E2EFD9"/>
                    </a:solidFill>
                  </a:tcPr>
                </a:tc>
                <a:tc>
                  <a:txBody>
                    <a:bodyPr/>
                    <a:lstStyle/>
                    <a:p>
                      <a:pPr marL="0" marR="0" lvl="0" indent="0" algn="ctr" rtl="0">
                        <a:spcBef>
                          <a:spcPts val="0"/>
                        </a:spcBef>
                        <a:spcAft>
                          <a:spcPts val="0"/>
                        </a:spcAft>
                        <a:buSzPct val="25000"/>
                        <a:buNone/>
                      </a:pPr>
                      <a:r>
                        <a:rPr lang="en-US" sz="2000" b="1" i="0" u="none" strike="noStrike" cap="none">
                          <a:solidFill>
                            <a:srgbClr val="000000"/>
                          </a:solidFill>
                          <a:latin typeface="Calibri"/>
                          <a:ea typeface="Calibri"/>
                          <a:cs typeface="Calibri"/>
                          <a:sym typeface="Calibri"/>
                        </a:rPr>
                        <a:t>Lunch</a:t>
                      </a:r>
                    </a:p>
                  </a:txBody>
                  <a:tcPr marL="63750" marR="63750" marT="38250" marB="38250" anchor="ctr">
                    <a:lnL w="12700" cap="flat" cmpd="sng">
                      <a:solidFill>
                        <a:srgbClr val="000000"/>
                      </a:solidFill>
                      <a:prstDash val="solid"/>
                      <a:round/>
                      <a:headEnd type="none" w="med" len="med"/>
                      <a:tailEnd type="none" w="med" len="med"/>
                    </a:lnL>
                    <a:lnR w="9525" cap="flat" cmpd="sng">
                      <a:solidFill>
                        <a:srgbClr val="A8D08D"/>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E2EFD9"/>
                    </a:solidFill>
                  </a:tcPr>
                </a:tc>
                <a:extLst>
                  <a:ext uri="{0D108BD9-81ED-4DB2-BD59-A6C34878D82A}">
                    <a16:rowId xmlns:a16="http://schemas.microsoft.com/office/drawing/2014/main" val="10002"/>
                  </a:ext>
                </a:extLst>
              </a:tr>
              <a:tr h="1795150">
                <a:tc>
                  <a:txBody>
                    <a:bodyPr/>
                    <a:lstStyle/>
                    <a:p>
                      <a:pPr marL="0" marR="0" lvl="0" indent="0" algn="ctr" rtl="0">
                        <a:spcBef>
                          <a:spcPts val="0"/>
                        </a:spcBef>
                        <a:spcAft>
                          <a:spcPts val="0"/>
                        </a:spcAft>
                        <a:buSzPct val="25000"/>
                        <a:buNone/>
                      </a:pPr>
                      <a:r>
                        <a:rPr lang="en-US" sz="2000" b="1" i="1" u="none" strike="noStrike" cap="none">
                          <a:solidFill>
                            <a:srgbClr val="000000"/>
                          </a:solidFill>
                          <a:latin typeface="Calibri"/>
                          <a:ea typeface="Calibri"/>
                          <a:cs typeface="Calibri"/>
                          <a:sym typeface="Calibri"/>
                        </a:rPr>
                        <a:t>1:00pm – 6:00pm</a:t>
                      </a:r>
                    </a:p>
                  </a:txBody>
                  <a:tcPr marL="63750" marR="63750" marT="38250" marB="38250" anchor="ctr">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tc>
                  <a:txBody>
                    <a:bodyPr/>
                    <a:lstStyle/>
                    <a:p>
                      <a:pPr marL="0" marR="0" lvl="0" indent="0" algn="ctr" rtl="0">
                        <a:spcBef>
                          <a:spcPts val="0"/>
                        </a:spcBef>
                        <a:spcAft>
                          <a:spcPts val="0"/>
                        </a:spcAft>
                        <a:buSzPct val="25000"/>
                        <a:buNone/>
                      </a:pPr>
                      <a:r>
                        <a:rPr lang="en-US" sz="2000" b="1" i="0" u="none" strike="noStrike" cap="none">
                          <a:solidFill>
                            <a:srgbClr val="000000"/>
                          </a:solidFill>
                          <a:latin typeface="Calibri"/>
                          <a:ea typeface="Calibri"/>
                          <a:cs typeface="Calibri"/>
                          <a:sym typeface="Calibri"/>
                        </a:rPr>
                        <a:t>Stage 2</a:t>
                      </a:r>
                      <a:r>
                        <a:rPr lang="en-US" sz="2000" b="0" i="0" u="none" strike="noStrike" cap="none">
                          <a:solidFill>
                            <a:srgbClr val="000000"/>
                          </a:solidFill>
                          <a:latin typeface="Calibri"/>
                          <a:ea typeface="Calibri"/>
                          <a:cs typeface="Calibri"/>
                          <a:sym typeface="Calibri"/>
                        </a:rPr>
                        <a:t>:</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Continued team brainstorming</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Initial coding and prototyping</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Mid-afternoon tea and snack break</a:t>
                      </a:r>
                    </a:p>
                  </a:txBody>
                  <a:tcPr marL="63750" marR="63750" marT="38250" marB="38250" anchor="ctr">
                    <a:lnL w="12700" cap="flat" cmpd="sng">
                      <a:solidFill>
                        <a:srgbClr val="000000"/>
                      </a:solidFill>
                      <a:prstDash val="solid"/>
                      <a:round/>
                      <a:headEnd type="none" w="med" len="med"/>
                      <a:tailEnd type="none" w="med" len="med"/>
                    </a:lnL>
                    <a:lnR w="9525" cap="flat" cmpd="sng">
                      <a:solidFill>
                        <a:srgbClr val="A8D08D"/>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extLst>
                  <a:ext uri="{0D108BD9-81ED-4DB2-BD59-A6C34878D82A}">
                    <a16:rowId xmlns:a16="http://schemas.microsoft.com/office/drawing/2014/main" val="10003"/>
                  </a:ext>
                </a:extLst>
              </a:tr>
              <a:tr h="492775">
                <a:tc>
                  <a:txBody>
                    <a:bodyPr/>
                    <a:lstStyle/>
                    <a:p>
                      <a:pPr marL="0" marR="0" lvl="0" indent="0" algn="ctr" rtl="0">
                        <a:spcBef>
                          <a:spcPts val="0"/>
                        </a:spcBef>
                        <a:spcAft>
                          <a:spcPts val="0"/>
                        </a:spcAft>
                        <a:buSzPct val="25000"/>
                        <a:buNone/>
                      </a:pPr>
                      <a:r>
                        <a:rPr lang="en-US" sz="2000" b="1" i="1" u="none" strike="noStrike" cap="none">
                          <a:solidFill>
                            <a:srgbClr val="000000"/>
                          </a:solidFill>
                          <a:latin typeface="Calibri"/>
                          <a:ea typeface="Calibri"/>
                          <a:cs typeface="Calibri"/>
                          <a:sym typeface="Calibri"/>
                        </a:rPr>
                        <a:t>6:00pm - 7:00pm</a:t>
                      </a:r>
                    </a:p>
                  </a:txBody>
                  <a:tcPr marL="63750" marR="63750" marT="38250" marB="38250" anchor="ctr">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E2EFD9"/>
                    </a:solidFill>
                  </a:tcPr>
                </a:tc>
                <a:tc>
                  <a:txBody>
                    <a:bodyPr/>
                    <a:lstStyle/>
                    <a:p>
                      <a:pPr marL="0" marR="0" lvl="0" indent="0" algn="ctr" rtl="0">
                        <a:spcBef>
                          <a:spcPts val="0"/>
                        </a:spcBef>
                        <a:spcAft>
                          <a:spcPts val="0"/>
                        </a:spcAft>
                        <a:buSzPct val="25000"/>
                        <a:buNone/>
                      </a:pPr>
                      <a:r>
                        <a:rPr lang="en-US" sz="2000" b="1" i="0" u="none" strike="noStrike" cap="none">
                          <a:solidFill>
                            <a:srgbClr val="000000"/>
                          </a:solidFill>
                          <a:latin typeface="Calibri"/>
                          <a:ea typeface="Calibri"/>
                          <a:cs typeface="Calibri"/>
                          <a:sym typeface="Calibri"/>
                        </a:rPr>
                        <a:t>Dinner</a:t>
                      </a:r>
                    </a:p>
                  </a:txBody>
                  <a:tcPr marL="63750" marR="63750" marT="38250" marB="38250" anchor="ctr">
                    <a:lnL w="12700" cap="flat" cmpd="sng">
                      <a:solidFill>
                        <a:srgbClr val="000000"/>
                      </a:solidFill>
                      <a:prstDash val="solid"/>
                      <a:round/>
                      <a:headEnd type="none" w="med" len="med"/>
                      <a:tailEnd type="none" w="med" len="med"/>
                    </a:lnL>
                    <a:lnR w="9525" cap="flat" cmpd="sng">
                      <a:solidFill>
                        <a:srgbClr val="A8D08D"/>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E2EFD9"/>
                    </a:solidFill>
                  </a:tcPr>
                </a:tc>
                <a:extLst>
                  <a:ext uri="{0D108BD9-81ED-4DB2-BD59-A6C34878D82A}">
                    <a16:rowId xmlns:a16="http://schemas.microsoft.com/office/drawing/2014/main" val="10004"/>
                  </a:ext>
                </a:extLst>
              </a:tr>
              <a:tr h="857450">
                <a:tc>
                  <a:txBody>
                    <a:bodyPr/>
                    <a:lstStyle/>
                    <a:p>
                      <a:pPr marL="0" marR="0" lvl="0" indent="0" algn="ctr" rtl="0">
                        <a:spcBef>
                          <a:spcPts val="0"/>
                        </a:spcBef>
                        <a:spcAft>
                          <a:spcPts val="0"/>
                        </a:spcAft>
                        <a:buSzPct val="25000"/>
                        <a:buNone/>
                      </a:pPr>
                      <a:r>
                        <a:rPr lang="en-US" sz="2000" b="1" i="1" u="none" strike="noStrike" cap="none">
                          <a:solidFill>
                            <a:srgbClr val="000000"/>
                          </a:solidFill>
                          <a:latin typeface="Calibri"/>
                          <a:ea typeface="Calibri"/>
                          <a:cs typeface="Calibri"/>
                          <a:sym typeface="Calibri"/>
                        </a:rPr>
                        <a:t>7:00pm - late</a:t>
                      </a:r>
                    </a:p>
                  </a:txBody>
                  <a:tcPr marL="63750" marR="63750" marT="38250" marB="38250" anchor="ctr">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tc>
                  <a:txBody>
                    <a:bodyPr/>
                    <a:lstStyle/>
                    <a:p>
                      <a:pPr marL="457200" marR="0" lvl="0" indent="-228600" algn="ctr" rtl="0">
                        <a:spcBef>
                          <a:spcPts val="0"/>
                        </a:spcBef>
                        <a:spcAft>
                          <a:spcPts val="0"/>
                        </a:spcAft>
                        <a:buSzPct val="25000"/>
                        <a:buNone/>
                      </a:pPr>
                      <a:r>
                        <a:rPr lang="en-US" sz="2000" b="1" i="0" u="none" strike="noStrike" cap="none">
                          <a:solidFill>
                            <a:srgbClr val="000000"/>
                          </a:solidFill>
                          <a:latin typeface="Calibri"/>
                          <a:ea typeface="Calibri"/>
                          <a:cs typeface="Calibri"/>
                          <a:sym typeface="Calibri"/>
                        </a:rPr>
                        <a:t>Stage 3:</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Coding and prototyping</a:t>
                      </a:r>
                    </a:p>
                  </a:txBody>
                  <a:tcPr marL="63750" marR="63750" marT="38250" marB="38250" anchor="ctr">
                    <a:lnL w="12700" cap="flat" cmpd="sng">
                      <a:solidFill>
                        <a:srgbClr val="000000"/>
                      </a:solidFill>
                      <a:prstDash val="solid"/>
                      <a:round/>
                      <a:headEnd type="none" w="med" len="med"/>
                      <a:tailEnd type="none" w="med" len="med"/>
                    </a:lnL>
                    <a:lnR w="9525" cap="flat" cmpd="sng">
                      <a:solidFill>
                        <a:srgbClr val="A8D08D"/>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0" name="Shape 50"/>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3</a:t>
            </a:fld>
            <a:endParaRPr lang="en-US" sz="1200" b="0" i="0" u="none" strike="noStrike" cap="none">
              <a:solidFill>
                <a:srgbClr val="888888"/>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50875" y="390525"/>
            <a:ext cx="11703050" cy="122084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5400" b="1" i="0" u="none" strike="noStrike" cap="none">
                <a:solidFill>
                  <a:srgbClr val="008000"/>
                </a:solidFill>
                <a:latin typeface="Arial"/>
                <a:ea typeface="Arial"/>
                <a:cs typeface="Arial"/>
                <a:sym typeface="Arial"/>
              </a:rPr>
              <a:t>Day 3</a:t>
            </a:r>
          </a:p>
        </p:txBody>
      </p:sp>
      <p:sp>
        <p:nvSpPr>
          <p:cNvPr id="56" name="Shape 56"/>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4</a:t>
            </a:fld>
            <a:endParaRPr lang="en-US" sz="1200" b="0" i="0" u="none" strike="noStrike" cap="none">
              <a:solidFill>
                <a:srgbClr val="888888"/>
              </a:solidFill>
              <a:latin typeface="Arial"/>
              <a:ea typeface="Arial"/>
              <a:cs typeface="Arial"/>
              <a:sym typeface="Arial"/>
            </a:endParaRPr>
          </a:p>
        </p:txBody>
      </p:sp>
      <p:graphicFrame>
        <p:nvGraphicFramePr>
          <p:cNvPr id="57" name="Shape 57"/>
          <p:cNvGraphicFramePr/>
          <p:nvPr/>
        </p:nvGraphicFramePr>
        <p:xfrm>
          <a:off x="650875" y="1598623"/>
          <a:ext cx="3000000" cy="3000000"/>
        </p:xfrm>
        <a:graphic>
          <a:graphicData uri="http://schemas.openxmlformats.org/drawingml/2006/table">
            <a:tbl>
              <a:tblPr>
                <a:noFill/>
                <a:tableStyleId>{CBB7F00D-85D2-4225-B9C2-4F6C1588E57D}</a:tableStyleId>
              </a:tblPr>
              <a:tblGrid>
                <a:gridCol w="2980975">
                  <a:extLst>
                    <a:ext uri="{9D8B030D-6E8A-4147-A177-3AD203B41FA5}">
                      <a16:colId xmlns:a16="http://schemas.microsoft.com/office/drawing/2014/main" val="20000"/>
                    </a:ext>
                  </a:extLst>
                </a:gridCol>
                <a:gridCol w="8722075">
                  <a:extLst>
                    <a:ext uri="{9D8B030D-6E8A-4147-A177-3AD203B41FA5}">
                      <a16:colId xmlns:a16="http://schemas.microsoft.com/office/drawing/2014/main" val="20001"/>
                    </a:ext>
                  </a:extLst>
                </a:gridCol>
              </a:tblGrid>
              <a:tr h="604000">
                <a:tc>
                  <a:txBody>
                    <a:bodyPr/>
                    <a:lstStyle/>
                    <a:p>
                      <a:pPr marL="0" marR="0" lvl="0" indent="0" algn="ctr" rtl="0">
                        <a:spcBef>
                          <a:spcPts val="0"/>
                        </a:spcBef>
                        <a:buSzPct val="25000"/>
                        <a:buNone/>
                      </a:pPr>
                      <a:br>
                        <a:rPr lang="en-US" sz="1400" u="none" strike="noStrike" cap="none"/>
                      </a:br>
                      <a:endParaRPr lang="en-US" sz="1400" u="none" strike="noStrike" cap="none"/>
                    </a:p>
                  </a:txBody>
                  <a:tcPr marL="58025" marR="58025" marT="34800" marB="34800">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70AD47"/>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70AD47"/>
                    </a:solidFill>
                  </a:tcPr>
                </a:tc>
                <a:tc>
                  <a:txBody>
                    <a:bodyPr/>
                    <a:lstStyle/>
                    <a:p>
                      <a:pPr marL="0" marR="0" lvl="0" indent="0" algn="ctr" rtl="0">
                        <a:spcBef>
                          <a:spcPts val="0"/>
                        </a:spcBef>
                        <a:spcAft>
                          <a:spcPts val="0"/>
                        </a:spcAft>
                        <a:buSzPct val="25000"/>
                        <a:buNone/>
                      </a:pPr>
                      <a:r>
                        <a:rPr lang="en-US" sz="2400" b="1" i="0" u="none" strike="noStrike" cap="none">
                          <a:solidFill>
                            <a:schemeClr val="lt1"/>
                          </a:solidFill>
                          <a:latin typeface="Calibri"/>
                          <a:ea typeface="Calibri"/>
                          <a:cs typeface="Calibri"/>
                          <a:sym typeface="Calibri"/>
                        </a:rPr>
                        <a:t>Hackathon Day 2</a:t>
                      </a:r>
                    </a:p>
                  </a:txBody>
                  <a:tcPr marL="58025" marR="58025" marT="34800" marB="348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70AD47"/>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70AD47"/>
                    </a:solidFill>
                  </a:tcPr>
                </a:tc>
                <a:extLst>
                  <a:ext uri="{0D108BD9-81ED-4DB2-BD59-A6C34878D82A}">
                    <a16:rowId xmlns:a16="http://schemas.microsoft.com/office/drawing/2014/main" val="10000"/>
                  </a:ext>
                </a:extLst>
              </a:tr>
              <a:tr h="1512950">
                <a:tc>
                  <a:txBody>
                    <a:bodyPr/>
                    <a:lstStyle/>
                    <a:p>
                      <a:pPr marL="0" marR="0" lvl="0" indent="0" algn="ctr" rtl="0">
                        <a:spcBef>
                          <a:spcPts val="0"/>
                        </a:spcBef>
                        <a:spcAft>
                          <a:spcPts val="0"/>
                        </a:spcAft>
                        <a:buSzPct val="25000"/>
                        <a:buNone/>
                      </a:pPr>
                      <a:r>
                        <a:rPr lang="en-US" sz="2000" b="1" i="1" u="none" strike="noStrike" cap="none">
                          <a:solidFill>
                            <a:srgbClr val="000000"/>
                          </a:solidFill>
                          <a:latin typeface="Calibri"/>
                          <a:ea typeface="Calibri"/>
                          <a:cs typeface="Calibri"/>
                          <a:sym typeface="Calibri"/>
                        </a:rPr>
                        <a:t>8:00 am – 12:00 pm</a:t>
                      </a:r>
                    </a:p>
                    <a:p>
                      <a:pPr marL="0" marR="0" lvl="0" indent="0" algn="ctr" rtl="0">
                        <a:spcBef>
                          <a:spcPts val="0"/>
                        </a:spcBef>
                        <a:buSzPct val="25000"/>
                        <a:buNone/>
                      </a:pPr>
                      <a:br>
                        <a:rPr lang="en-US" sz="2000" u="none" strike="noStrike" cap="none"/>
                      </a:br>
                      <a:endParaRPr lang="en-US" sz="2000" u="none" strike="noStrike" cap="none"/>
                    </a:p>
                  </a:txBody>
                  <a:tcPr marL="58025" marR="58025" marT="34800" marB="34800" anchor="ctr">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tc>
                  <a:txBody>
                    <a:bodyPr/>
                    <a:lstStyle/>
                    <a:p>
                      <a:pPr marL="0" marR="0" lvl="0" indent="0" algn="ctr" rtl="0">
                        <a:spcBef>
                          <a:spcPts val="0"/>
                        </a:spcBef>
                        <a:spcAft>
                          <a:spcPts val="0"/>
                        </a:spcAft>
                        <a:buSzPct val="25000"/>
                        <a:buNone/>
                      </a:pPr>
                      <a:r>
                        <a:rPr lang="en-US" sz="2000" b="1" i="0" u="none" strike="noStrike" cap="none">
                          <a:solidFill>
                            <a:srgbClr val="000000"/>
                          </a:solidFill>
                          <a:latin typeface="Calibri"/>
                          <a:ea typeface="Calibri"/>
                          <a:cs typeface="Calibri"/>
                          <a:sym typeface="Calibri"/>
                        </a:rPr>
                        <a:t>Stage 4</a:t>
                      </a:r>
                      <a:r>
                        <a:rPr lang="en-US" sz="2000" b="0" i="0" u="none" strike="noStrike" cap="none">
                          <a:solidFill>
                            <a:srgbClr val="000000"/>
                          </a:solidFill>
                          <a:latin typeface="Calibri"/>
                          <a:ea typeface="Calibri"/>
                          <a:cs typeface="Calibri"/>
                          <a:sym typeface="Calibri"/>
                        </a:rPr>
                        <a:t>:</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Coding and prototyping</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Pitch/Presentation Drafting </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Mid-morning tea and snack break</a:t>
                      </a:r>
                    </a:p>
                  </a:txBody>
                  <a:tcPr marL="58025" marR="58025" marT="34800" marB="34800" anchor="ctr">
                    <a:lnL w="12700" cap="flat" cmpd="sng">
                      <a:solidFill>
                        <a:srgbClr val="000000"/>
                      </a:solidFill>
                      <a:prstDash val="solid"/>
                      <a:round/>
                      <a:headEnd type="none" w="med" len="med"/>
                      <a:tailEnd type="none" w="med" len="med"/>
                    </a:lnL>
                    <a:lnR w="9525" cap="flat" cmpd="sng">
                      <a:solidFill>
                        <a:srgbClr val="A8D08D"/>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extLst>
                  <a:ext uri="{0D108BD9-81ED-4DB2-BD59-A6C34878D82A}">
                    <a16:rowId xmlns:a16="http://schemas.microsoft.com/office/drawing/2014/main" val="10001"/>
                  </a:ext>
                </a:extLst>
              </a:tr>
              <a:tr h="472950">
                <a:tc>
                  <a:txBody>
                    <a:bodyPr/>
                    <a:lstStyle/>
                    <a:p>
                      <a:pPr marL="0" marR="0" lvl="0" indent="0" algn="ctr" rtl="0">
                        <a:spcBef>
                          <a:spcPts val="0"/>
                        </a:spcBef>
                        <a:spcAft>
                          <a:spcPts val="0"/>
                        </a:spcAft>
                        <a:buSzPct val="25000"/>
                        <a:buNone/>
                      </a:pPr>
                      <a:r>
                        <a:rPr lang="en-US" sz="2000" b="1" i="1" u="none" strike="noStrike" cap="none">
                          <a:solidFill>
                            <a:srgbClr val="000000"/>
                          </a:solidFill>
                          <a:latin typeface="Calibri"/>
                          <a:ea typeface="Calibri"/>
                          <a:cs typeface="Calibri"/>
                          <a:sym typeface="Calibri"/>
                        </a:rPr>
                        <a:t>12:00 pm – 1:00 pm</a:t>
                      </a:r>
                    </a:p>
                  </a:txBody>
                  <a:tcPr marL="58025" marR="58025" marT="34800" marB="34800" anchor="ctr">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E2EFD9"/>
                    </a:solidFill>
                  </a:tcPr>
                </a:tc>
                <a:tc>
                  <a:txBody>
                    <a:bodyPr/>
                    <a:lstStyle/>
                    <a:p>
                      <a:pPr marL="0" marR="0" lvl="0" indent="0" algn="ctr" rtl="0">
                        <a:spcBef>
                          <a:spcPts val="0"/>
                        </a:spcBef>
                        <a:spcAft>
                          <a:spcPts val="0"/>
                        </a:spcAft>
                        <a:buSzPct val="25000"/>
                        <a:buNone/>
                      </a:pPr>
                      <a:r>
                        <a:rPr lang="en-US" sz="2000" b="1" i="0" u="none" strike="noStrike" cap="none">
                          <a:solidFill>
                            <a:srgbClr val="000000"/>
                          </a:solidFill>
                          <a:latin typeface="Calibri"/>
                          <a:ea typeface="Calibri"/>
                          <a:cs typeface="Calibri"/>
                          <a:sym typeface="Calibri"/>
                        </a:rPr>
                        <a:t>Lunch</a:t>
                      </a:r>
                    </a:p>
                  </a:txBody>
                  <a:tcPr marL="58025" marR="58025" marT="34800" marB="34800" anchor="ctr">
                    <a:lnL w="12700" cap="flat" cmpd="sng">
                      <a:solidFill>
                        <a:srgbClr val="000000"/>
                      </a:solidFill>
                      <a:prstDash val="solid"/>
                      <a:round/>
                      <a:headEnd type="none" w="med" len="med"/>
                      <a:tailEnd type="none" w="med" len="med"/>
                    </a:lnL>
                    <a:lnR w="9525" cap="flat" cmpd="sng">
                      <a:solidFill>
                        <a:srgbClr val="A8D08D"/>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E2EFD9"/>
                    </a:solidFill>
                  </a:tcPr>
                </a:tc>
                <a:extLst>
                  <a:ext uri="{0D108BD9-81ED-4DB2-BD59-A6C34878D82A}">
                    <a16:rowId xmlns:a16="http://schemas.microsoft.com/office/drawing/2014/main" val="10002"/>
                  </a:ext>
                </a:extLst>
              </a:tr>
              <a:tr h="1489475">
                <a:tc>
                  <a:txBody>
                    <a:bodyPr/>
                    <a:lstStyle/>
                    <a:p>
                      <a:pPr marL="0" marR="0" lvl="0" indent="0" algn="ctr" rtl="0">
                        <a:spcBef>
                          <a:spcPts val="0"/>
                        </a:spcBef>
                        <a:spcAft>
                          <a:spcPts val="0"/>
                        </a:spcAft>
                        <a:buSzPct val="25000"/>
                        <a:buNone/>
                      </a:pPr>
                      <a:r>
                        <a:rPr lang="en-US" sz="2000" b="1" i="1" u="none" strike="noStrike" cap="none">
                          <a:solidFill>
                            <a:srgbClr val="000000"/>
                          </a:solidFill>
                          <a:latin typeface="Calibri"/>
                          <a:ea typeface="Calibri"/>
                          <a:cs typeface="Calibri"/>
                          <a:sym typeface="Calibri"/>
                        </a:rPr>
                        <a:t>1:00 pm – 2:15 pm</a:t>
                      </a:r>
                    </a:p>
                  </a:txBody>
                  <a:tcPr marL="58025" marR="58025" marT="34800" marB="34800" anchor="ctr">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tc>
                  <a:txBody>
                    <a:bodyPr/>
                    <a:lstStyle/>
                    <a:p>
                      <a:pPr marL="0" marR="0" lvl="0" indent="0" algn="ctr" rtl="0">
                        <a:spcBef>
                          <a:spcPts val="0"/>
                        </a:spcBef>
                        <a:spcAft>
                          <a:spcPts val="0"/>
                        </a:spcAft>
                        <a:buSzPct val="25000"/>
                        <a:buNone/>
                      </a:pPr>
                      <a:r>
                        <a:rPr lang="en-US" sz="2000" b="1" i="0" u="none" strike="noStrike" cap="none">
                          <a:solidFill>
                            <a:srgbClr val="000000"/>
                          </a:solidFill>
                          <a:latin typeface="Calibri"/>
                          <a:ea typeface="Calibri"/>
                          <a:cs typeface="Calibri"/>
                          <a:sym typeface="Calibri"/>
                        </a:rPr>
                        <a:t>Stage 5: </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Final edits to team project presentations</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Partners available for presentation feedback &amp; set-up</a:t>
                      </a:r>
                    </a:p>
                    <a:p>
                      <a:pPr marL="0" marR="0" lvl="0" indent="0" algn="ctr" rtl="0">
                        <a:spcBef>
                          <a:spcPts val="0"/>
                        </a:spcBef>
                        <a:spcAft>
                          <a:spcPts val="0"/>
                        </a:spcAft>
                        <a:buClr>
                          <a:srgbClr val="000000"/>
                        </a:buClr>
                        <a:buSzPct val="100000"/>
                        <a:buFont typeface="Arial"/>
                        <a:buChar char="•"/>
                      </a:pPr>
                      <a:r>
                        <a:rPr lang="en-US" sz="2000" b="0" i="0" u="none" strike="noStrike" cap="none">
                          <a:solidFill>
                            <a:srgbClr val="000000"/>
                          </a:solidFill>
                          <a:latin typeface="Calibri"/>
                          <a:ea typeface="Calibri"/>
                          <a:cs typeface="Calibri"/>
                          <a:sym typeface="Calibri"/>
                        </a:rPr>
                        <a:t>Mid-afternoon tea and snack break</a:t>
                      </a:r>
                    </a:p>
                  </a:txBody>
                  <a:tcPr marL="58025" marR="58025" marT="34800" marB="34800" anchor="ctr">
                    <a:lnL w="12700" cap="flat" cmpd="sng">
                      <a:solidFill>
                        <a:srgbClr val="000000"/>
                      </a:solidFill>
                      <a:prstDash val="solid"/>
                      <a:round/>
                      <a:headEnd type="none" w="med" len="med"/>
                      <a:tailEnd type="none" w="med" len="med"/>
                    </a:lnL>
                    <a:lnR w="9525" cap="flat" cmpd="sng">
                      <a:solidFill>
                        <a:srgbClr val="A8D08D"/>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extLst>
                  <a:ext uri="{0D108BD9-81ED-4DB2-BD59-A6C34878D82A}">
                    <a16:rowId xmlns:a16="http://schemas.microsoft.com/office/drawing/2014/main" val="10003"/>
                  </a:ext>
                </a:extLst>
              </a:tr>
              <a:tr h="1925950">
                <a:tc>
                  <a:txBody>
                    <a:bodyPr/>
                    <a:lstStyle/>
                    <a:p>
                      <a:pPr marL="0" marR="0" lvl="0" indent="0" algn="ctr" rtl="0">
                        <a:spcBef>
                          <a:spcPts val="0"/>
                        </a:spcBef>
                        <a:spcAft>
                          <a:spcPts val="0"/>
                        </a:spcAft>
                        <a:buSzPct val="25000"/>
                        <a:buNone/>
                      </a:pPr>
                      <a:r>
                        <a:rPr lang="en-US" sz="2000" b="1" i="1" u="none" strike="noStrike" cap="none">
                          <a:solidFill>
                            <a:srgbClr val="000000"/>
                          </a:solidFill>
                          <a:latin typeface="Calibri"/>
                          <a:ea typeface="Calibri"/>
                          <a:cs typeface="Calibri"/>
                          <a:sym typeface="Calibri"/>
                        </a:rPr>
                        <a:t>2:30 pm – 5:00 pm</a:t>
                      </a:r>
                    </a:p>
                  </a:txBody>
                  <a:tcPr marL="58025" marR="58025" marT="34800" marB="34800" anchor="ctr">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E2EFD9"/>
                    </a:solidFill>
                  </a:tcPr>
                </a:tc>
                <a:tc>
                  <a:txBody>
                    <a:bodyPr/>
                    <a:lstStyle/>
                    <a:p>
                      <a:pPr marL="0" marR="0" lvl="0" indent="0" algn="ctr" rtl="0">
                        <a:spcBef>
                          <a:spcPts val="0"/>
                        </a:spcBef>
                        <a:spcAft>
                          <a:spcPts val="0"/>
                        </a:spcAft>
                        <a:buSzPct val="25000"/>
                        <a:buNone/>
                      </a:pPr>
                      <a:r>
                        <a:rPr lang="en-US" sz="2000" b="1" i="0" u="none" strike="noStrike" cap="none">
                          <a:solidFill>
                            <a:srgbClr val="000000"/>
                          </a:solidFill>
                          <a:latin typeface="Calibri"/>
                          <a:ea typeface="Calibri"/>
                          <a:cs typeface="Calibri"/>
                          <a:sym typeface="Calibri"/>
                        </a:rPr>
                        <a:t>Presentations of projects to judges</a:t>
                      </a:r>
                    </a:p>
                    <a:p>
                      <a:pPr marL="0" marR="0" lvl="0" indent="0" algn="ctr" rtl="0">
                        <a:spcBef>
                          <a:spcPts val="0"/>
                        </a:spcBef>
                        <a:spcAft>
                          <a:spcPts val="0"/>
                        </a:spcAft>
                        <a:buSzPct val="25000"/>
                        <a:buNone/>
                      </a:pPr>
                      <a:r>
                        <a:rPr lang="en-US" sz="2000" b="1" i="0" u="none" strike="noStrike" cap="none">
                          <a:solidFill>
                            <a:srgbClr val="000000"/>
                          </a:solidFill>
                          <a:latin typeface="Calibri"/>
                          <a:ea typeface="Calibri"/>
                          <a:cs typeface="Calibri"/>
                          <a:sym typeface="Calibri"/>
                        </a:rPr>
                        <a:t>Awarding of Certificates of Participation</a:t>
                      </a:r>
                    </a:p>
                    <a:p>
                      <a:pPr marL="0" marR="0" lvl="0" indent="0" algn="ctr" rtl="0">
                        <a:spcBef>
                          <a:spcPts val="0"/>
                        </a:spcBef>
                        <a:spcAft>
                          <a:spcPts val="0"/>
                        </a:spcAft>
                        <a:buSzPct val="25000"/>
                        <a:buNone/>
                      </a:pPr>
                      <a:r>
                        <a:rPr lang="en-US" sz="2000" b="1" i="0" u="none" strike="noStrike" cap="none">
                          <a:solidFill>
                            <a:srgbClr val="000000"/>
                          </a:solidFill>
                          <a:latin typeface="Calibri"/>
                          <a:ea typeface="Calibri"/>
                          <a:cs typeface="Calibri"/>
                          <a:sym typeface="Calibri"/>
                        </a:rPr>
                        <a:t>Announcement of winners and awards</a:t>
                      </a:r>
                    </a:p>
                  </a:txBody>
                  <a:tcPr marL="58025" marR="58025" marT="34800" marB="34800" anchor="ctr">
                    <a:lnL w="12700" cap="flat" cmpd="sng">
                      <a:solidFill>
                        <a:srgbClr val="000000"/>
                      </a:solidFill>
                      <a:prstDash val="solid"/>
                      <a:round/>
                      <a:headEnd type="none" w="med" len="med"/>
                      <a:tailEnd type="none" w="med" len="med"/>
                    </a:lnL>
                    <a:lnR w="9525" cap="flat" cmpd="sng">
                      <a:solidFill>
                        <a:srgbClr val="A8D08D"/>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solidFill>
                      <a:srgbClr val="E2EFD9"/>
                    </a:solidFill>
                  </a:tcPr>
                </a:tc>
                <a:extLst>
                  <a:ext uri="{0D108BD9-81ED-4DB2-BD59-A6C34878D82A}">
                    <a16:rowId xmlns:a16="http://schemas.microsoft.com/office/drawing/2014/main" val="10004"/>
                  </a:ext>
                </a:extLst>
              </a:tr>
              <a:tr h="1082875">
                <a:tc>
                  <a:txBody>
                    <a:bodyPr/>
                    <a:lstStyle/>
                    <a:p>
                      <a:pPr marL="0" marR="0" lvl="0" indent="0" algn="ctr" rtl="0">
                        <a:spcBef>
                          <a:spcPts val="0"/>
                        </a:spcBef>
                        <a:spcAft>
                          <a:spcPts val="0"/>
                        </a:spcAft>
                        <a:buSzPct val="25000"/>
                        <a:buNone/>
                      </a:pPr>
                      <a:r>
                        <a:rPr lang="en-US" sz="2000" b="1" i="1" u="none" strike="noStrike" cap="none">
                          <a:solidFill>
                            <a:srgbClr val="000000"/>
                          </a:solidFill>
                          <a:latin typeface="Calibri"/>
                          <a:ea typeface="Calibri"/>
                          <a:cs typeface="Calibri"/>
                          <a:sym typeface="Calibri"/>
                        </a:rPr>
                        <a:t>5:00 pm - 6:00 pm</a:t>
                      </a:r>
                    </a:p>
                  </a:txBody>
                  <a:tcPr marL="58025" marR="58025" marT="34800" marB="34800" anchor="ctr">
                    <a:lnL w="9525" cap="flat" cmpd="sng">
                      <a:solidFill>
                        <a:srgbClr val="A8D08D"/>
                      </a:solidFill>
                      <a:prstDash val="solid"/>
                      <a:round/>
                      <a:headEnd type="none" w="med" len="med"/>
                      <a:tailEnd type="none" w="med" len="med"/>
                    </a:lnL>
                    <a:lnR w="12700" cap="flat" cmpd="sng">
                      <a:solidFill>
                        <a:srgbClr val="000000"/>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tc>
                  <a:txBody>
                    <a:bodyPr/>
                    <a:lstStyle/>
                    <a:p>
                      <a:pPr marL="0" marR="0" lvl="0" indent="0" algn="ctr" rtl="0">
                        <a:spcBef>
                          <a:spcPts val="0"/>
                        </a:spcBef>
                        <a:spcAft>
                          <a:spcPts val="0"/>
                        </a:spcAft>
                        <a:buSzPct val="25000"/>
                        <a:buNone/>
                      </a:pPr>
                      <a:br>
                        <a:rPr lang="en-US" sz="2000" u="none" strike="noStrike" cap="none"/>
                      </a:br>
                      <a:r>
                        <a:rPr lang="en-US" sz="2000" b="1" i="0" u="none" strike="noStrike" cap="none">
                          <a:solidFill>
                            <a:srgbClr val="000000"/>
                          </a:solidFill>
                          <a:latin typeface="Calibri"/>
                          <a:ea typeface="Calibri"/>
                          <a:cs typeface="Calibri"/>
                          <a:sym typeface="Calibri"/>
                        </a:rPr>
                        <a:t>Post-announcement networking and conversation</a:t>
                      </a:r>
                      <a:br>
                        <a:rPr lang="en-US" sz="2000" u="none" strike="noStrike" cap="none"/>
                      </a:br>
                      <a:endParaRPr lang="en-US" sz="2000" u="none" strike="noStrike" cap="none"/>
                    </a:p>
                  </a:txBody>
                  <a:tcPr marL="58025" marR="58025" marT="34800" marB="34800" anchor="ctr">
                    <a:lnL w="12700" cap="flat" cmpd="sng">
                      <a:solidFill>
                        <a:srgbClr val="000000"/>
                      </a:solidFill>
                      <a:prstDash val="solid"/>
                      <a:round/>
                      <a:headEnd type="none" w="med" len="med"/>
                      <a:tailEnd type="none" w="med" len="med"/>
                    </a:lnL>
                    <a:lnR w="9525" cap="flat" cmpd="sng">
                      <a:solidFill>
                        <a:srgbClr val="A8D08D"/>
                      </a:solidFill>
                      <a:prstDash val="solid"/>
                      <a:round/>
                      <a:headEnd type="none" w="med" len="med"/>
                      <a:tailEnd type="none" w="med" len="med"/>
                    </a:lnR>
                    <a:lnT w="9525" cap="flat" cmpd="sng">
                      <a:solidFill>
                        <a:srgbClr val="A8D08D"/>
                      </a:solidFill>
                      <a:prstDash val="solid"/>
                      <a:round/>
                      <a:headEnd type="none" w="med" len="med"/>
                      <a:tailEnd type="none" w="med" len="med"/>
                    </a:lnT>
                    <a:lnB w="9525" cap="flat" cmpd="sng">
                      <a:solidFill>
                        <a:srgbClr val="A8D08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50875" y="390525"/>
            <a:ext cx="11703050" cy="122084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5400" b="1" i="0" u="none" strike="noStrike" cap="none">
                <a:solidFill>
                  <a:srgbClr val="008000"/>
                </a:solidFill>
                <a:latin typeface="Arial"/>
                <a:ea typeface="Arial"/>
                <a:cs typeface="Arial"/>
                <a:sym typeface="Arial"/>
              </a:rPr>
              <a:t>Past Hack4Farming Lessons</a:t>
            </a:r>
          </a:p>
        </p:txBody>
      </p:sp>
      <p:sp>
        <p:nvSpPr>
          <p:cNvPr id="63" name="Shape 63"/>
          <p:cNvSpPr txBox="1">
            <a:spLocks noGrp="1"/>
          </p:cNvSpPr>
          <p:nvPr>
            <p:ph type="body" idx="1"/>
          </p:nvPr>
        </p:nvSpPr>
        <p:spPr>
          <a:xfrm>
            <a:off x="650875" y="1611375"/>
            <a:ext cx="11703050" cy="7100825"/>
          </a:xfrm>
          <a:prstGeom prst="rect">
            <a:avLst/>
          </a:prstGeom>
          <a:noFill/>
          <a:ln>
            <a:noFill/>
          </a:ln>
        </p:spPr>
        <p:txBody>
          <a:bodyPr lIns="91425" tIns="45700" rIns="91425" bIns="45700" anchor="t" anchorCtr="0">
            <a:noAutofit/>
          </a:bodyPr>
          <a:lstStyle/>
          <a:p>
            <a:pPr marL="444500" marR="0" lvl="0" indent="-444500" algn="l" rtl="0">
              <a:spcBef>
                <a:spcPts val="0"/>
              </a:spcBef>
              <a:spcAft>
                <a:spcPts val="0"/>
              </a:spcAft>
              <a:buClr>
                <a:srgbClr val="A5A5A5"/>
              </a:buClr>
              <a:buSzPct val="100000"/>
              <a:buFont typeface="Arial"/>
              <a:buChar char="•"/>
            </a:pPr>
            <a:r>
              <a:rPr lang="en-US" sz="3600" b="0" i="0" u="none" strike="noStrike" cap="none">
                <a:solidFill>
                  <a:srgbClr val="A5A5A5"/>
                </a:solidFill>
                <a:latin typeface="Arial"/>
                <a:ea typeface="Arial"/>
                <a:cs typeface="Arial"/>
                <a:sym typeface="Arial"/>
              </a:rPr>
              <a:t>Think about approaches beyond an app</a:t>
            </a:r>
          </a:p>
          <a:p>
            <a:pPr marL="444500" marR="0" lvl="0" indent="-444500" algn="l" rtl="0">
              <a:spcBef>
                <a:spcPts val="4200"/>
              </a:spcBef>
              <a:spcAft>
                <a:spcPts val="0"/>
              </a:spcAft>
              <a:buClr>
                <a:srgbClr val="A5A5A5"/>
              </a:buClr>
              <a:buSzPct val="100000"/>
              <a:buFont typeface="Arial"/>
              <a:buChar char="•"/>
            </a:pPr>
            <a:r>
              <a:rPr lang="en-US" sz="3600" b="0" i="0" u="none" strike="noStrike" cap="none">
                <a:solidFill>
                  <a:srgbClr val="A5A5A5"/>
                </a:solidFill>
                <a:latin typeface="Arial"/>
                <a:ea typeface="Arial"/>
                <a:cs typeface="Arial"/>
                <a:sym typeface="Arial"/>
              </a:rPr>
              <a:t>Think from the farmer’s/company’s perspective – what use is a solution that they don’t know or want to use?</a:t>
            </a:r>
          </a:p>
          <a:p>
            <a:pPr marL="444500" marR="0" lvl="0" indent="-444500" algn="l" rtl="0">
              <a:spcBef>
                <a:spcPts val="4200"/>
              </a:spcBef>
              <a:spcAft>
                <a:spcPts val="0"/>
              </a:spcAft>
              <a:buClr>
                <a:srgbClr val="A5A5A5"/>
              </a:buClr>
              <a:buSzPct val="100000"/>
              <a:buFont typeface="Arial"/>
              <a:buChar char="•"/>
            </a:pPr>
            <a:r>
              <a:rPr lang="en-US" sz="3600" b="0" i="0" u="none" strike="noStrike" cap="none">
                <a:solidFill>
                  <a:srgbClr val="A5A5A5"/>
                </a:solidFill>
                <a:latin typeface="Arial"/>
                <a:ea typeface="Arial"/>
                <a:cs typeface="Arial"/>
                <a:sym typeface="Arial"/>
              </a:rPr>
              <a:t>Think about revenue – how will this solution pay for itself?</a:t>
            </a:r>
          </a:p>
          <a:p>
            <a:pPr marL="444500" marR="0" lvl="0" indent="-444500" algn="l" rtl="0">
              <a:spcBef>
                <a:spcPts val="4200"/>
              </a:spcBef>
              <a:buClr>
                <a:srgbClr val="A5A5A5"/>
              </a:buClr>
              <a:buSzPct val="100000"/>
              <a:buFont typeface="Arial"/>
              <a:buChar char="•"/>
            </a:pPr>
            <a:r>
              <a:rPr lang="en-US" sz="3600" b="0" i="0" u="none" strike="noStrike" cap="none">
                <a:solidFill>
                  <a:srgbClr val="A5A5A5"/>
                </a:solidFill>
                <a:latin typeface="Arial"/>
                <a:ea typeface="Arial"/>
                <a:cs typeface="Arial"/>
                <a:sym typeface="Arial"/>
              </a:rPr>
              <a:t>Think creatively – what makes your solution different?</a:t>
            </a:r>
          </a:p>
        </p:txBody>
      </p:sp>
      <p:sp>
        <p:nvSpPr>
          <p:cNvPr id="64" name="Shape 64"/>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5</a:t>
            </a:fld>
            <a:endParaRPr lang="en-US" sz="1200" b="0" i="0" u="none" strike="noStrike" cap="none">
              <a:solidFill>
                <a:srgbClr val="888888"/>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50875" y="390525"/>
            <a:ext cx="11703050" cy="122084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5400" b="1" i="0" u="none" strike="noStrike" cap="none">
                <a:solidFill>
                  <a:srgbClr val="008000"/>
                </a:solidFill>
                <a:latin typeface="Arial"/>
                <a:ea typeface="Arial"/>
                <a:cs typeface="Arial"/>
                <a:sym typeface="Arial"/>
              </a:rPr>
              <a:t>Past Hack4Farming Lessons</a:t>
            </a:r>
          </a:p>
        </p:txBody>
      </p:sp>
      <p:sp>
        <p:nvSpPr>
          <p:cNvPr id="70" name="Shape 70"/>
          <p:cNvSpPr txBox="1">
            <a:spLocks noGrp="1"/>
          </p:cNvSpPr>
          <p:nvPr>
            <p:ph type="body" idx="1"/>
          </p:nvPr>
        </p:nvSpPr>
        <p:spPr>
          <a:xfrm>
            <a:off x="650875" y="1611375"/>
            <a:ext cx="11703050" cy="7100825"/>
          </a:xfrm>
          <a:prstGeom prst="rect">
            <a:avLst/>
          </a:prstGeom>
          <a:noFill/>
          <a:ln>
            <a:noFill/>
          </a:ln>
        </p:spPr>
        <p:txBody>
          <a:bodyPr lIns="91425" tIns="45700" rIns="91425" bIns="45700" anchor="t" anchorCtr="0">
            <a:noAutofit/>
          </a:bodyPr>
          <a:lstStyle/>
          <a:p>
            <a:pPr marL="444500" marR="0" lvl="0" indent="-444500" algn="l" rtl="0">
              <a:spcBef>
                <a:spcPts val="0"/>
              </a:spcBef>
              <a:spcAft>
                <a:spcPts val="0"/>
              </a:spcAft>
              <a:buClr>
                <a:srgbClr val="A5A5A5"/>
              </a:buClr>
              <a:buSzPct val="100000"/>
              <a:buFont typeface="Arial"/>
              <a:buChar char="•"/>
            </a:pPr>
            <a:r>
              <a:rPr lang="en-US" sz="4000"/>
              <a:t>Your information packet contains a lot of material, read it!</a:t>
            </a:r>
          </a:p>
          <a:p>
            <a:pPr marR="0" lvl="1" algn="l" rtl="0">
              <a:spcBef>
                <a:spcPts val="0"/>
              </a:spcBef>
              <a:spcAft>
                <a:spcPts val="0"/>
              </a:spcAft>
              <a:buClr>
                <a:srgbClr val="A5A5A5"/>
              </a:buClr>
              <a:buSzPct val="100000"/>
              <a:buFont typeface="Arial"/>
              <a:buChar char="•"/>
            </a:pPr>
            <a:r>
              <a:rPr lang="en-US" sz="3600"/>
              <a:t>Judging criteria</a:t>
            </a:r>
          </a:p>
          <a:p>
            <a:pPr marR="0" lvl="1" algn="l" rtl="0">
              <a:spcBef>
                <a:spcPts val="0"/>
              </a:spcBef>
              <a:spcAft>
                <a:spcPts val="0"/>
              </a:spcAft>
              <a:buClr>
                <a:srgbClr val="A5A5A5"/>
              </a:buClr>
              <a:buSzPct val="100000"/>
              <a:buFont typeface="Arial"/>
              <a:buChar char="•"/>
            </a:pPr>
            <a:r>
              <a:rPr lang="en-US" sz="3700"/>
              <a:t>Mentor bios</a:t>
            </a:r>
          </a:p>
          <a:p>
            <a:pPr marR="0" lvl="1" algn="l" rtl="0">
              <a:spcBef>
                <a:spcPts val="0"/>
              </a:spcBef>
              <a:spcAft>
                <a:spcPts val="0"/>
              </a:spcAft>
              <a:buClr>
                <a:srgbClr val="A5A5A5"/>
              </a:buClr>
              <a:buSzPct val="100000"/>
              <a:buFont typeface="Arial"/>
              <a:buChar char="•"/>
            </a:pPr>
            <a:r>
              <a:rPr lang="en-US" sz="3700"/>
              <a:t>Rules &amp; Regulations</a:t>
            </a:r>
          </a:p>
          <a:p>
            <a:pPr marL="0" marR="0" lvl="0" indent="0" algn="l" rtl="0">
              <a:spcBef>
                <a:spcPts val="0"/>
              </a:spcBef>
              <a:spcAft>
                <a:spcPts val="0"/>
              </a:spcAft>
              <a:buNone/>
            </a:pPr>
            <a:endParaRPr sz="4000"/>
          </a:p>
          <a:p>
            <a:pPr marL="444500" marR="0" lvl="0" indent="-444500" algn="l" rtl="0">
              <a:spcBef>
                <a:spcPts val="0"/>
              </a:spcBef>
              <a:spcAft>
                <a:spcPts val="0"/>
              </a:spcAft>
              <a:buClr>
                <a:srgbClr val="A5A5A5"/>
              </a:buClr>
              <a:buSzPct val="100000"/>
              <a:buFont typeface="Arial"/>
              <a:buChar char="•"/>
            </a:pPr>
            <a:r>
              <a:rPr lang="en-US" sz="4000" u="sng"/>
              <a:t>Final </a:t>
            </a:r>
            <a:r>
              <a:rPr lang="en-US" sz="4000" b="0" i="0" u="sng" strike="noStrike" cap="none">
                <a:solidFill>
                  <a:srgbClr val="A5A5A5"/>
                </a:solidFill>
                <a:latin typeface="Arial"/>
                <a:ea typeface="Arial"/>
                <a:cs typeface="Arial"/>
                <a:sym typeface="Arial"/>
              </a:rPr>
              <a:t>Presentations</a:t>
            </a:r>
          </a:p>
          <a:p>
            <a:pPr marL="889000" marR="0" lvl="1" indent="-457200" algn="l" rtl="0">
              <a:spcBef>
                <a:spcPts val="0"/>
              </a:spcBef>
              <a:spcAft>
                <a:spcPts val="0"/>
              </a:spcAft>
              <a:buClr>
                <a:srgbClr val="A5A5A5"/>
              </a:buClr>
              <a:buSzPct val="100000"/>
              <a:buFont typeface="Arial"/>
              <a:buChar char="•"/>
            </a:pPr>
            <a:r>
              <a:rPr lang="en-US" sz="3400" b="0" i="0" u="none" strike="noStrike" cap="none">
                <a:solidFill>
                  <a:srgbClr val="A5A5A5"/>
                </a:solidFill>
                <a:latin typeface="Arial"/>
                <a:ea typeface="Arial"/>
                <a:cs typeface="Arial"/>
                <a:sym typeface="Arial"/>
              </a:rPr>
              <a:t>Be concise</a:t>
            </a:r>
          </a:p>
          <a:p>
            <a:pPr marL="889000" marR="0" lvl="1" indent="-457200" algn="l" rtl="0">
              <a:spcBef>
                <a:spcPts val="0"/>
              </a:spcBef>
              <a:spcAft>
                <a:spcPts val="0"/>
              </a:spcAft>
              <a:buClr>
                <a:srgbClr val="A5A5A5"/>
              </a:buClr>
              <a:buSzPct val="100000"/>
              <a:buFont typeface="Arial"/>
              <a:buChar char="•"/>
            </a:pPr>
            <a:r>
              <a:rPr lang="en-US" sz="3400" b="0" i="0" u="none" strike="noStrike" cap="none">
                <a:solidFill>
                  <a:srgbClr val="A5A5A5"/>
                </a:solidFill>
                <a:latin typeface="Arial"/>
                <a:ea typeface="Arial"/>
                <a:cs typeface="Arial"/>
                <a:sym typeface="Arial"/>
              </a:rPr>
              <a:t>Explain </a:t>
            </a:r>
            <a:r>
              <a:rPr lang="en-US" sz="3400" b="0" i="1" u="none" strike="noStrike" cap="none">
                <a:solidFill>
                  <a:srgbClr val="A5A5A5"/>
                </a:solidFill>
                <a:latin typeface="Arial"/>
                <a:ea typeface="Arial"/>
                <a:cs typeface="Arial"/>
                <a:sym typeface="Arial"/>
              </a:rPr>
              <a:t>why this solution</a:t>
            </a:r>
          </a:p>
          <a:p>
            <a:pPr marL="889000" marR="0" lvl="1" indent="-457200" algn="l" rtl="0">
              <a:spcBef>
                <a:spcPts val="0"/>
              </a:spcBef>
              <a:spcAft>
                <a:spcPts val="0"/>
              </a:spcAft>
              <a:buClr>
                <a:srgbClr val="A5A5A5"/>
              </a:buClr>
              <a:buSzPct val="100000"/>
              <a:buFont typeface="Arial"/>
              <a:buChar char="•"/>
            </a:pPr>
            <a:r>
              <a:rPr lang="en-US" sz="3400" b="0" i="0" u="none" strike="noStrike" cap="none">
                <a:solidFill>
                  <a:srgbClr val="A5A5A5"/>
                </a:solidFill>
                <a:latin typeface="Arial"/>
                <a:ea typeface="Arial"/>
                <a:cs typeface="Arial"/>
                <a:sym typeface="Arial"/>
              </a:rPr>
              <a:t>Explain </a:t>
            </a:r>
            <a:r>
              <a:rPr lang="en-US" sz="3400" b="0" i="1" u="none" strike="noStrike" cap="none">
                <a:solidFill>
                  <a:srgbClr val="A5A5A5"/>
                </a:solidFill>
                <a:latin typeface="Arial"/>
                <a:ea typeface="Arial"/>
                <a:cs typeface="Arial"/>
                <a:sym typeface="Arial"/>
              </a:rPr>
              <a:t>how this solution works</a:t>
            </a:r>
          </a:p>
          <a:p>
            <a:pPr marL="889000" marR="0" lvl="1" indent="-457200" algn="l" rtl="0">
              <a:spcBef>
                <a:spcPts val="0"/>
              </a:spcBef>
              <a:buClr>
                <a:srgbClr val="A5A5A5"/>
              </a:buClr>
              <a:buSzPct val="100000"/>
              <a:buFont typeface="Arial"/>
              <a:buChar char="•"/>
            </a:pPr>
            <a:r>
              <a:rPr lang="en-US" sz="3400" b="0" i="0" u="none" strike="noStrike" cap="none">
                <a:solidFill>
                  <a:srgbClr val="A5A5A5"/>
                </a:solidFill>
                <a:latin typeface="Arial"/>
                <a:ea typeface="Arial"/>
                <a:cs typeface="Arial"/>
                <a:sym typeface="Arial"/>
              </a:rPr>
              <a:t>Avoid long problem statements</a:t>
            </a:r>
          </a:p>
        </p:txBody>
      </p:sp>
      <p:sp>
        <p:nvSpPr>
          <p:cNvPr id="71" name="Shape 71"/>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6</a:t>
            </a:fld>
            <a:endParaRPr lang="en-US" sz="1200" b="0" i="0" u="none" strike="noStrike" cap="none">
              <a:solidFill>
                <a:srgbClr val="888888"/>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650875" y="390525"/>
            <a:ext cx="11703050" cy="122084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5400" b="1" i="0" u="none" strike="noStrike" cap="none">
                <a:solidFill>
                  <a:srgbClr val="008000"/>
                </a:solidFill>
                <a:latin typeface="Arial"/>
                <a:ea typeface="Arial"/>
                <a:cs typeface="Arial"/>
                <a:sym typeface="Arial"/>
              </a:rPr>
              <a:t>Logistics</a:t>
            </a:r>
          </a:p>
        </p:txBody>
      </p:sp>
      <p:sp>
        <p:nvSpPr>
          <p:cNvPr id="77" name="Shape 77"/>
          <p:cNvSpPr txBox="1">
            <a:spLocks noGrp="1"/>
          </p:cNvSpPr>
          <p:nvPr>
            <p:ph type="body" idx="1"/>
          </p:nvPr>
        </p:nvSpPr>
        <p:spPr>
          <a:xfrm>
            <a:off x="650875" y="1611375"/>
            <a:ext cx="11703050" cy="71008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4000"/>
          </a:p>
          <a:p>
            <a:pPr marL="444500" marR="0" lvl="0" indent="-444500" algn="l" rtl="0">
              <a:spcBef>
                <a:spcPts val="0"/>
              </a:spcBef>
              <a:spcAft>
                <a:spcPts val="0"/>
              </a:spcAft>
              <a:buClr>
                <a:srgbClr val="A5A5A5"/>
              </a:buClr>
              <a:buSzPct val="100000"/>
              <a:buFont typeface="Arial"/>
              <a:buChar char="•"/>
            </a:pPr>
            <a:r>
              <a:rPr lang="en-US" sz="4000"/>
              <a:t>Amber Hotel</a:t>
            </a:r>
          </a:p>
          <a:p>
            <a:pPr marL="444500" marR="0" lvl="0" indent="-444500" algn="l" rtl="0">
              <a:spcBef>
                <a:spcPts val="4200"/>
              </a:spcBef>
              <a:buClr>
                <a:srgbClr val="A5A5A5"/>
              </a:buClr>
              <a:buSzPct val="100000"/>
              <a:buFont typeface="Arial"/>
              <a:buChar char="•"/>
            </a:pPr>
            <a:r>
              <a:rPr lang="en-US" sz="4000" b="0" i="0" u="none" strike="noStrike" cap="none">
                <a:solidFill>
                  <a:srgbClr val="A5A5A5"/>
                </a:solidFill>
                <a:latin typeface="Arial"/>
                <a:ea typeface="Arial"/>
                <a:cs typeface="Arial"/>
                <a:sym typeface="Arial"/>
              </a:rPr>
              <a:t>Hours</a:t>
            </a:r>
          </a:p>
          <a:p>
            <a:pPr marR="0" lvl="1" algn="l" rtl="0">
              <a:spcBef>
                <a:spcPts val="4200"/>
              </a:spcBef>
              <a:buClr>
                <a:srgbClr val="A5A5A5"/>
              </a:buClr>
              <a:buSzPct val="100000"/>
              <a:buFont typeface="Arial"/>
            </a:pPr>
            <a:r>
              <a:rPr lang="en-US" sz="4000" b="0" i="0" u="none" strike="noStrike" cap="none">
                <a:solidFill>
                  <a:srgbClr val="A5A5A5"/>
                </a:solidFill>
                <a:latin typeface="Arial"/>
                <a:ea typeface="Arial"/>
                <a:cs typeface="Arial"/>
                <a:sym typeface="Arial"/>
              </a:rPr>
              <a:t>Nailab open all day and all night</a:t>
            </a:r>
          </a:p>
          <a:p>
            <a:pPr marR="0" lvl="1" algn="l" rtl="0">
              <a:spcBef>
                <a:spcPts val="4200"/>
              </a:spcBef>
              <a:buSzPct val="100000"/>
            </a:pPr>
            <a:r>
              <a:rPr lang="en-US" sz="4000"/>
              <a:t>Teams can set their own hours</a:t>
            </a:r>
          </a:p>
        </p:txBody>
      </p:sp>
      <p:sp>
        <p:nvSpPr>
          <p:cNvPr id="78" name="Shape 78"/>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7</a:t>
            </a:fld>
            <a:endParaRPr lang="en-US" sz="1200" b="0" i="0" u="none" strike="noStrike" cap="none">
              <a:solidFill>
                <a:srgbClr val="888888"/>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650875" y="390525"/>
            <a:ext cx="11703050" cy="122084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5400" b="1" i="0" u="none" strike="noStrike" cap="none">
                <a:solidFill>
                  <a:srgbClr val="008000"/>
                </a:solidFill>
                <a:latin typeface="Arial"/>
                <a:ea typeface="Arial"/>
                <a:cs typeface="Arial"/>
                <a:sym typeface="Arial"/>
              </a:rPr>
              <a:t>Mentors</a:t>
            </a:r>
          </a:p>
        </p:txBody>
      </p:sp>
      <p:sp>
        <p:nvSpPr>
          <p:cNvPr id="84" name="Shape 84"/>
          <p:cNvSpPr txBox="1">
            <a:spLocks noGrp="1"/>
          </p:cNvSpPr>
          <p:nvPr>
            <p:ph type="body" idx="1"/>
          </p:nvPr>
        </p:nvSpPr>
        <p:spPr>
          <a:xfrm>
            <a:off x="774350" y="1611375"/>
            <a:ext cx="5343900" cy="7249500"/>
          </a:xfrm>
          <a:prstGeom prst="rect">
            <a:avLst/>
          </a:prstGeom>
          <a:noFill/>
          <a:ln>
            <a:noFill/>
          </a:ln>
        </p:spPr>
        <p:txBody>
          <a:bodyPr lIns="91425" tIns="45700" rIns="91425" bIns="45700" anchor="t" anchorCtr="0">
            <a:noAutofit/>
          </a:bodyPr>
          <a:lstStyle/>
          <a:p>
            <a:pPr marL="444500" marR="0" lvl="0" indent="-444500" algn="l" rtl="0">
              <a:lnSpc>
                <a:spcPct val="90000"/>
              </a:lnSpc>
              <a:spcBef>
                <a:spcPts val="0"/>
              </a:spcBef>
              <a:spcAft>
                <a:spcPts val="0"/>
              </a:spcAft>
              <a:buClr>
                <a:srgbClr val="A5A5A5"/>
              </a:buClr>
              <a:buSzPct val="100909"/>
              <a:buFont typeface="Arial"/>
              <a:buChar char="•"/>
            </a:pPr>
            <a:r>
              <a:rPr lang="en-US" sz="3330" b="0" i="0" u="none" strike="noStrike" cap="none">
                <a:solidFill>
                  <a:srgbClr val="A5A5A5"/>
                </a:solidFill>
                <a:latin typeface="Arial"/>
                <a:ea typeface="Arial"/>
                <a:cs typeface="Arial"/>
                <a:sym typeface="Arial"/>
              </a:rPr>
              <a:t>Graham Muhanga (Africa’s Talking)</a:t>
            </a:r>
          </a:p>
          <a:p>
            <a:pPr marL="444500" marR="0" lvl="0" indent="-444500" algn="l" rtl="0">
              <a:lnSpc>
                <a:spcPct val="90000"/>
              </a:lnSpc>
              <a:spcBef>
                <a:spcPts val="1600"/>
              </a:spcBef>
              <a:spcAft>
                <a:spcPts val="0"/>
              </a:spcAft>
              <a:buClr>
                <a:srgbClr val="A5A5A5"/>
              </a:buClr>
              <a:buSzPct val="100909"/>
              <a:buFont typeface="Arial"/>
              <a:buChar char="•"/>
            </a:pPr>
            <a:r>
              <a:rPr lang="en-US" sz="3330" b="0" i="0" u="none" strike="noStrike" cap="none">
                <a:solidFill>
                  <a:srgbClr val="A5A5A5"/>
                </a:solidFill>
                <a:latin typeface="Arial"/>
                <a:ea typeface="Arial"/>
                <a:cs typeface="Arial"/>
                <a:sym typeface="Arial"/>
              </a:rPr>
              <a:t>Ian Juma (Africa’s Talking)</a:t>
            </a:r>
          </a:p>
          <a:p>
            <a:pPr marL="444500" marR="0" lvl="0" indent="-444500" algn="l" rtl="0">
              <a:lnSpc>
                <a:spcPct val="90000"/>
              </a:lnSpc>
              <a:spcBef>
                <a:spcPts val="1600"/>
              </a:spcBef>
              <a:spcAft>
                <a:spcPts val="0"/>
              </a:spcAft>
              <a:buClr>
                <a:srgbClr val="A5A5A5"/>
              </a:buClr>
              <a:buSzPct val="100909"/>
              <a:buFont typeface="Arial"/>
              <a:buChar char="•"/>
            </a:pPr>
            <a:r>
              <a:rPr lang="en-US" sz="3330" b="0" i="0" u="none" strike="noStrike" cap="none">
                <a:solidFill>
                  <a:srgbClr val="A5A5A5"/>
                </a:solidFill>
                <a:latin typeface="Arial"/>
                <a:ea typeface="Arial"/>
                <a:cs typeface="Arial"/>
                <a:sym typeface="Arial"/>
              </a:rPr>
              <a:t>John Freeman (Agriledger)</a:t>
            </a:r>
          </a:p>
          <a:p>
            <a:pPr marL="444500" marR="0" lvl="0" indent="-444500" algn="l" rtl="0">
              <a:lnSpc>
                <a:spcPct val="90000"/>
              </a:lnSpc>
              <a:spcBef>
                <a:spcPts val="1600"/>
              </a:spcBef>
              <a:spcAft>
                <a:spcPts val="0"/>
              </a:spcAft>
              <a:buClr>
                <a:srgbClr val="A5A5A5"/>
              </a:buClr>
              <a:buSzPct val="100909"/>
              <a:buFont typeface="Arial"/>
              <a:buChar char="•"/>
            </a:pPr>
            <a:r>
              <a:rPr lang="en-US" sz="3330" b="0" i="0" u="none" strike="noStrike" cap="none">
                <a:solidFill>
                  <a:srgbClr val="A5A5A5"/>
                </a:solidFill>
                <a:latin typeface="Arial"/>
                <a:ea typeface="Arial"/>
                <a:cs typeface="Arial"/>
                <a:sym typeface="Arial"/>
              </a:rPr>
              <a:t>Gladys Kitony (iHub)</a:t>
            </a:r>
          </a:p>
          <a:p>
            <a:pPr marL="444500" marR="0" lvl="0" indent="-444500" algn="l" rtl="0">
              <a:lnSpc>
                <a:spcPct val="90000"/>
              </a:lnSpc>
              <a:spcBef>
                <a:spcPts val="1600"/>
              </a:spcBef>
              <a:spcAft>
                <a:spcPts val="0"/>
              </a:spcAft>
              <a:buClr>
                <a:srgbClr val="A5A5A5"/>
              </a:buClr>
              <a:buSzPct val="100909"/>
              <a:buFont typeface="Arial"/>
              <a:buChar char="•"/>
            </a:pPr>
            <a:r>
              <a:rPr lang="en-US" sz="3330" b="0" i="0" u="none" strike="noStrike" cap="none">
                <a:solidFill>
                  <a:srgbClr val="A5A5A5"/>
                </a:solidFill>
                <a:latin typeface="Arial"/>
                <a:ea typeface="Arial"/>
                <a:cs typeface="Arial"/>
                <a:sym typeface="Arial"/>
              </a:rPr>
              <a:t>Abigael Wangui (iHub)</a:t>
            </a:r>
          </a:p>
          <a:p>
            <a:pPr marL="444500" marR="0" lvl="0" indent="-444500" algn="l" rtl="0">
              <a:lnSpc>
                <a:spcPct val="90000"/>
              </a:lnSpc>
              <a:spcBef>
                <a:spcPts val="1600"/>
              </a:spcBef>
              <a:spcAft>
                <a:spcPts val="0"/>
              </a:spcAft>
              <a:buClr>
                <a:srgbClr val="A5A5A5"/>
              </a:buClr>
              <a:buSzPct val="100909"/>
              <a:buFont typeface="Arial"/>
              <a:buChar char="•"/>
            </a:pPr>
            <a:r>
              <a:rPr lang="en-US" sz="3330" b="0" i="0" u="none" strike="noStrike" cap="none">
                <a:solidFill>
                  <a:srgbClr val="A5A5A5"/>
                </a:solidFill>
                <a:latin typeface="Arial"/>
                <a:ea typeface="Arial"/>
                <a:cs typeface="Arial"/>
                <a:sym typeface="Arial"/>
              </a:rPr>
              <a:t>Robert Yawe (KAY System Technologies Limited)</a:t>
            </a:r>
          </a:p>
          <a:p>
            <a:pPr marL="0" marR="0" lvl="0" indent="0" algn="l" rtl="0">
              <a:lnSpc>
                <a:spcPct val="90000"/>
              </a:lnSpc>
              <a:spcBef>
                <a:spcPts val="1600"/>
              </a:spcBef>
              <a:buNone/>
            </a:pPr>
            <a:endParaRPr/>
          </a:p>
        </p:txBody>
      </p:sp>
      <p:sp>
        <p:nvSpPr>
          <p:cNvPr id="85" name="Shape 85"/>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8</a:t>
            </a:fld>
            <a:endParaRPr lang="en-US" sz="1200" b="0" i="0" u="none" strike="noStrike" cap="none">
              <a:solidFill>
                <a:srgbClr val="888888"/>
              </a:solidFill>
              <a:latin typeface="Arial"/>
              <a:ea typeface="Arial"/>
              <a:cs typeface="Arial"/>
              <a:sym typeface="Arial"/>
            </a:endParaRPr>
          </a:p>
        </p:txBody>
      </p:sp>
      <p:sp>
        <p:nvSpPr>
          <p:cNvPr id="86" name="Shape 86"/>
          <p:cNvSpPr txBox="1">
            <a:spLocks noGrp="1"/>
          </p:cNvSpPr>
          <p:nvPr>
            <p:ph type="body" idx="1"/>
          </p:nvPr>
        </p:nvSpPr>
        <p:spPr>
          <a:xfrm>
            <a:off x="6412025" y="1499200"/>
            <a:ext cx="5343900" cy="7249500"/>
          </a:xfrm>
          <a:prstGeom prst="rect">
            <a:avLst/>
          </a:prstGeom>
          <a:noFill/>
          <a:ln>
            <a:noFill/>
          </a:ln>
        </p:spPr>
        <p:txBody>
          <a:bodyPr lIns="91425" tIns="45700" rIns="91425" bIns="45700" anchor="t" anchorCtr="0">
            <a:noAutofit/>
          </a:bodyPr>
          <a:lstStyle/>
          <a:p>
            <a:pPr marL="444500" marR="0" lvl="0" indent="-444500" algn="l" rtl="0">
              <a:lnSpc>
                <a:spcPct val="90000"/>
              </a:lnSpc>
              <a:spcBef>
                <a:spcPts val="1600"/>
              </a:spcBef>
              <a:spcAft>
                <a:spcPts val="0"/>
              </a:spcAft>
              <a:buClr>
                <a:srgbClr val="A5A5A5"/>
              </a:buClr>
              <a:buSzPct val="100909"/>
              <a:buFont typeface="Arial"/>
              <a:buChar char="•"/>
            </a:pPr>
            <a:r>
              <a:rPr lang="en-US" sz="3330" b="0" i="0" u="none" strike="noStrike" cap="none">
                <a:solidFill>
                  <a:srgbClr val="A5A5A5"/>
                </a:solidFill>
                <a:latin typeface="Arial"/>
                <a:ea typeface="Arial"/>
                <a:cs typeface="Arial"/>
                <a:sym typeface="Arial"/>
              </a:rPr>
              <a:t>Alphaxard Gitau (AgriProFocus Kenya)</a:t>
            </a:r>
          </a:p>
          <a:p>
            <a:pPr marL="444500" marR="0" lvl="0" indent="-444500" algn="l" rtl="0">
              <a:lnSpc>
                <a:spcPct val="90000"/>
              </a:lnSpc>
              <a:spcBef>
                <a:spcPts val="1600"/>
              </a:spcBef>
              <a:spcAft>
                <a:spcPts val="0"/>
              </a:spcAft>
              <a:buClr>
                <a:srgbClr val="A5A5A5"/>
              </a:buClr>
              <a:buSzPct val="100909"/>
              <a:buFont typeface="Arial"/>
              <a:buChar char="•"/>
            </a:pPr>
            <a:r>
              <a:rPr lang="en-US" sz="3330" b="0" i="0" u="none" strike="noStrike" cap="none">
                <a:solidFill>
                  <a:srgbClr val="A5A5A5"/>
                </a:solidFill>
                <a:latin typeface="Arial"/>
                <a:ea typeface="Arial"/>
                <a:cs typeface="Arial"/>
                <a:sym typeface="Arial"/>
              </a:rPr>
              <a:t>Nasubo Ongoma (iHub)</a:t>
            </a:r>
          </a:p>
          <a:p>
            <a:pPr marL="444500" marR="0" lvl="0" indent="-444500" algn="l" rtl="0">
              <a:lnSpc>
                <a:spcPct val="90000"/>
              </a:lnSpc>
              <a:spcBef>
                <a:spcPts val="1600"/>
              </a:spcBef>
              <a:spcAft>
                <a:spcPts val="0"/>
              </a:spcAft>
              <a:buClr>
                <a:srgbClr val="A5A5A5"/>
              </a:buClr>
              <a:buSzPct val="100909"/>
              <a:buFont typeface="Arial"/>
              <a:buChar char="•"/>
            </a:pPr>
            <a:r>
              <a:rPr lang="en-US" sz="3330" b="0" i="0" u="none" strike="noStrike" cap="none">
                <a:solidFill>
                  <a:srgbClr val="A5A5A5"/>
                </a:solidFill>
                <a:latin typeface="Arial"/>
                <a:ea typeface="Arial"/>
                <a:cs typeface="Arial"/>
                <a:sym typeface="Arial"/>
              </a:rPr>
              <a:t>Duncan Onyango (Acumen Fund)</a:t>
            </a:r>
          </a:p>
          <a:p>
            <a:pPr marL="444500" marR="0" lvl="0" indent="-444500" algn="l" rtl="0">
              <a:lnSpc>
                <a:spcPct val="90000"/>
              </a:lnSpc>
              <a:spcBef>
                <a:spcPts val="1600"/>
              </a:spcBef>
              <a:spcAft>
                <a:spcPts val="0"/>
              </a:spcAft>
              <a:buClr>
                <a:srgbClr val="A5A5A5"/>
              </a:buClr>
              <a:buSzPct val="100909"/>
              <a:buFont typeface="Arial"/>
              <a:buChar char="•"/>
            </a:pPr>
            <a:r>
              <a:rPr lang="en-US" sz="3330" b="0" i="0" u="none" strike="noStrike" cap="none">
                <a:solidFill>
                  <a:srgbClr val="A5A5A5"/>
                </a:solidFill>
                <a:latin typeface="Arial"/>
                <a:ea typeface="Arial"/>
                <a:cs typeface="Arial"/>
                <a:sym typeface="Arial"/>
              </a:rPr>
              <a:t>Madi-Jimba Yahya (Technical University of Kenya)</a:t>
            </a:r>
          </a:p>
          <a:p>
            <a:pPr marL="444500" marR="0" lvl="0" indent="-444500" algn="l" rtl="0">
              <a:lnSpc>
                <a:spcPct val="90000"/>
              </a:lnSpc>
              <a:spcBef>
                <a:spcPts val="1600"/>
              </a:spcBef>
              <a:buClr>
                <a:srgbClr val="A5A5A5"/>
              </a:buClr>
              <a:buSzPct val="100909"/>
              <a:buFont typeface="Arial"/>
              <a:buChar char="•"/>
            </a:pPr>
            <a:r>
              <a:rPr lang="en-US" sz="3330" b="0" i="0" u="none" strike="noStrike" cap="none">
                <a:solidFill>
                  <a:srgbClr val="A5A5A5"/>
                </a:solidFill>
                <a:latin typeface="Arial"/>
                <a:ea typeface="Arial"/>
                <a:cs typeface="Arial"/>
                <a:sym typeface="Arial"/>
              </a:rPr>
              <a:t>Kevin Mwasigwa (Safaricom)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50875" y="390525"/>
            <a:ext cx="11703050" cy="1220849"/>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5400" b="1" i="0" u="none" strike="noStrike" cap="none">
                <a:solidFill>
                  <a:srgbClr val="008000"/>
                </a:solidFill>
                <a:latin typeface="Arial"/>
                <a:ea typeface="Arial"/>
                <a:cs typeface="Arial"/>
                <a:sym typeface="Arial"/>
              </a:rPr>
              <a:t>Tools</a:t>
            </a:r>
          </a:p>
        </p:txBody>
      </p:sp>
      <p:sp>
        <p:nvSpPr>
          <p:cNvPr id="92" name="Shape 92"/>
          <p:cNvSpPr txBox="1">
            <a:spLocks noGrp="1"/>
          </p:cNvSpPr>
          <p:nvPr>
            <p:ph type="body" idx="1"/>
          </p:nvPr>
        </p:nvSpPr>
        <p:spPr>
          <a:xfrm>
            <a:off x="650875" y="1611375"/>
            <a:ext cx="11703050" cy="7100825"/>
          </a:xfrm>
          <a:prstGeom prst="rect">
            <a:avLst/>
          </a:prstGeom>
          <a:noFill/>
          <a:ln>
            <a:noFill/>
          </a:ln>
        </p:spPr>
        <p:txBody>
          <a:bodyPr lIns="91425" tIns="45700" rIns="91425" bIns="45700" anchor="t" anchorCtr="0">
            <a:noAutofit/>
          </a:bodyPr>
          <a:lstStyle/>
          <a:p>
            <a:pPr marL="444500" marR="0" lvl="0" indent="-444500" algn="l" rtl="0">
              <a:spcBef>
                <a:spcPts val="0"/>
              </a:spcBef>
              <a:spcAft>
                <a:spcPts val="0"/>
              </a:spcAft>
              <a:buClr>
                <a:srgbClr val="A5A5A5"/>
              </a:buClr>
              <a:buSzPct val="100000"/>
              <a:buFont typeface="Arial"/>
              <a:buChar char="•"/>
            </a:pPr>
            <a:r>
              <a:rPr lang="en-US" sz="3600" b="0" i="0" u="none" strike="noStrike" cap="none" dirty="0" err="1">
                <a:solidFill>
                  <a:srgbClr val="A5A5A5"/>
                </a:solidFill>
                <a:latin typeface="Arial"/>
                <a:ea typeface="Arial"/>
                <a:cs typeface="Arial"/>
                <a:sym typeface="Arial"/>
              </a:rPr>
              <a:t>aWhere</a:t>
            </a:r>
            <a:r>
              <a:rPr lang="en-US" sz="3600" b="0" i="0" u="none" strike="noStrike" cap="none" dirty="0">
                <a:solidFill>
                  <a:srgbClr val="A5A5A5"/>
                </a:solidFill>
                <a:latin typeface="Arial"/>
                <a:ea typeface="Arial"/>
                <a:cs typeface="Arial"/>
                <a:sym typeface="Arial"/>
              </a:rPr>
              <a:t> API</a:t>
            </a:r>
          </a:p>
          <a:p>
            <a:pPr lvl="1" indent="-444500">
              <a:spcBef>
                <a:spcPts val="0"/>
              </a:spcBef>
            </a:pPr>
            <a:r>
              <a:rPr lang="en-US" dirty="0"/>
              <a:t>www.developer.awhere.com</a:t>
            </a:r>
            <a:endParaRPr lang="en-US" b="0" i="0" u="none" strike="noStrike" cap="none" dirty="0">
              <a:solidFill>
                <a:srgbClr val="A5A5A5"/>
              </a:solidFill>
              <a:latin typeface="Arial"/>
              <a:ea typeface="Arial"/>
              <a:cs typeface="Arial"/>
              <a:sym typeface="Arial"/>
            </a:endParaRPr>
          </a:p>
          <a:p>
            <a:pPr marL="444500" marR="0" lvl="0" indent="-444500" algn="l" rtl="0">
              <a:spcBef>
                <a:spcPts val="4200"/>
              </a:spcBef>
              <a:spcAft>
                <a:spcPts val="0"/>
              </a:spcAft>
              <a:buClr>
                <a:srgbClr val="A5A5A5"/>
              </a:buClr>
              <a:buSzPct val="100000"/>
              <a:buFont typeface="Arial"/>
              <a:buChar char="•"/>
            </a:pPr>
            <a:r>
              <a:rPr lang="en-US" sz="3600" b="0" i="0" u="none" strike="noStrike" cap="none" dirty="0">
                <a:solidFill>
                  <a:srgbClr val="A5A5A5"/>
                </a:solidFill>
                <a:latin typeface="Arial"/>
                <a:ea typeface="Arial"/>
                <a:cs typeface="Arial"/>
                <a:sym typeface="Arial"/>
              </a:rPr>
              <a:t>IOTA</a:t>
            </a:r>
          </a:p>
          <a:p>
            <a:pPr lvl="1" indent="-444500">
              <a:spcBef>
                <a:spcPts val="0"/>
              </a:spcBef>
            </a:pPr>
            <a:r>
              <a:rPr lang="en-US" dirty="0"/>
              <a:t>Sandbox environment: </a:t>
            </a:r>
            <a:r>
              <a:rPr lang="en-US" u="sng" dirty="0">
                <a:hlinkClick r:id="rId3"/>
              </a:rPr>
              <a:t>http://sandbox.iotatoken.com/api</a:t>
            </a:r>
            <a:endParaRPr lang="en-US" u="sng" dirty="0"/>
          </a:p>
          <a:p>
            <a:pPr lvl="1" indent="-444500">
              <a:spcBef>
                <a:spcPts val="0"/>
              </a:spcBef>
            </a:pPr>
            <a:r>
              <a:rPr lang="en-US" dirty="0"/>
              <a:t>Every developer that signs up to </a:t>
            </a:r>
            <a:r>
              <a:rPr lang="en-US" u="sng" dirty="0">
                <a:solidFill>
                  <a:srgbClr val="0070C0"/>
                </a:solidFill>
              </a:rPr>
              <a:t>slack.iotatoken.com</a:t>
            </a:r>
            <a:r>
              <a:rPr lang="en-US" dirty="0"/>
              <a:t> will be given 1000 Kenyan Shillings equivalent in IOTA tokens</a:t>
            </a:r>
            <a:endParaRPr lang="en-US" b="0" i="0" u="none" strike="noStrike" cap="none" dirty="0">
              <a:solidFill>
                <a:srgbClr val="A5A5A5"/>
              </a:solidFill>
              <a:latin typeface="Arial"/>
              <a:ea typeface="Arial"/>
              <a:cs typeface="Arial"/>
              <a:sym typeface="Arial"/>
            </a:endParaRPr>
          </a:p>
          <a:p>
            <a:pPr marL="444500" marR="0" lvl="0" indent="-444500" algn="l" rtl="0">
              <a:spcBef>
                <a:spcPts val="4200"/>
              </a:spcBef>
              <a:spcAft>
                <a:spcPts val="0"/>
              </a:spcAft>
              <a:buClr>
                <a:srgbClr val="A5A5A5"/>
              </a:buClr>
              <a:buSzPct val="100000"/>
              <a:buFont typeface="Arial"/>
              <a:buChar char="•"/>
            </a:pPr>
            <a:r>
              <a:rPr lang="en-US" sz="3600" b="0" i="0" u="none" strike="noStrike" cap="none" dirty="0">
                <a:solidFill>
                  <a:srgbClr val="A5A5A5"/>
                </a:solidFill>
                <a:latin typeface="Arial"/>
                <a:ea typeface="Arial"/>
                <a:cs typeface="Arial"/>
                <a:sym typeface="Arial"/>
              </a:rPr>
              <a:t>Africa’s Talking APIs</a:t>
            </a:r>
          </a:p>
          <a:p>
            <a:pPr lvl="1" indent="-444500">
              <a:spcBef>
                <a:spcPts val="0"/>
              </a:spcBef>
            </a:pPr>
            <a:r>
              <a:rPr lang="en-US" dirty="0"/>
              <a:t>Sandbox environment available through mentors</a:t>
            </a:r>
            <a:endParaRPr lang="en-US" b="0" i="0" u="none" strike="noStrike" cap="none" dirty="0">
              <a:solidFill>
                <a:srgbClr val="A5A5A5"/>
              </a:solidFill>
              <a:latin typeface="Arial"/>
              <a:ea typeface="Arial"/>
              <a:cs typeface="Arial"/>
              <a:sym typeface="Arial"/>
            </a:endParaRPr>
          </a:p>
          <a:p>
            <a:pPr marL="0" marR="0" lvl="0" indent="0" algn="l" rtl="0">
              <a:spcBef>
                <a:spcPts val="4200"/>
              </a:spcBef>
              <a:spcAft>
                <a:spcPts val="0"/>
              </a:spcAft>
              <a:buClr>
                <a:srgbClr val="A5A5A5"/>
              </a:buClr>
              <a:buSzPct val="25000"/>
              <a:buFont typeface="Arial"/>
              <a:buNone/>
            </a:pPr>
            <a:r>
              <a:rPr lang="en-US" dirty="0"/>
              <a:t>Many more available at:</a:t>
            </a:r>
          </a:p>
          <a:p>
            <a:pPr marL="0" marR="0" lvl="0" indent="0" algn="ctr" rtl="0">
              <a:spcBef>
                <a:spcPts val="400"/>
              </a:spcBef>
              <a:spcAft>
                <a:spcPts val="0"/>
              </a:spcAft>
              <a:buClr>
                <a:srgbClr val="1E86ED"/>
              </a:buClr>
              <a:buSzPct val="25000"/>
              <a:buFont typeface="Arial"/>
              <a:buNone/>
            </a:pPr>
            <a:r>
              <a:rPr lang="en-US" sz="3600" b="0" i="0" u="sng" strike="noStrike" cap="none" dirty="0">
                <a:solidFill>
                  <a:srgbClr val="1E86ED"/>
                </a:solidFill>
                <a:latin typeface="Arial"/>
                <a:ea typeface="Arial"/>
                <a:cs typeface="Arial"/>
                <a:sym typeface="Arial"/>
              </a:rPr>
              <a:t>www.developer.awhere.com/hack4farming/resources</a:t>
            </a:r>
          </a:p>
          <a:p>
            <a:pPr marL="444500" marR="0" lvl="0" indent="-444500" algn="l" rtl="0">
              <a:spcBef>
                <a:spcPts val="4200"/>
              </a:spcBef>
              <a:spcAft>
                <a:spcPts val="0"/>
              </a:spcAft>
              <a:buClr>
                <a:srgbClr val="A5A5A5"/>
              </a:buClr>
              <a:buSzPct val="100000"/>
              <a:buFont typeface="Arial"/>
              <a:buNone/>
            </a:pPr>
            <a:endParaRPr sz="3600" b="0" i="0" u="none" strike="noStrike" cap="none" dirty="0">
              <a:solidFill>
                <a:srgbClr val="A5A5A5"/>
              </a:solidFill>
              <a:latin typeface="Arial"/>
              <a:ea typeface="Arial"/>
              <a:cs typeface="Arial"/>
              <a:sym typeface="Arial"/>
            </a:endParaRPr>
          </a:p>
          <a:p>
            <a:pPr marL="444500" marR="0" lvl="0" indent="-444500" algn="l" rtl="0">
              <a:spcBef>
                <a:spcPts val="4200"/>
              </a:spcBef>
              <a:buClr>
                <a:srgbClr val="A5A5A5"/>
              </a:buClr>
              <a:buSzPct val="100000"/>
              <a:buFont typeface="Arial"/>
              <a:buNone/>
            </a:pPr>
            <a:endParaRPr sz="3600" b="0" i="0" u="none" strike="noStrike" cap="none" dirty="0">
              <a:solidFill>
                <a:srgbClr val="A5A5A5"/>
              </a:solidFill>
              <a:latin typeface="Arial"/>
              <a:ea typeface="Arial"/>
              <a:cs typeface="Arial"/>
              <a:sym typeface="Arial"/>
            </a:endParaRPr>
          </a:p>
        </p:txBody>
      </p:sp>
      <p:sp>
        <p:nvSpPr>
          <p:cNvPr id="93" name="Shape 93"/>
          <p:cNvSpPr txBox="1">
            <a:spLocks noGrp="1"/>
          </p:cNvSpPr>
          <p:nvPr>
            <p:ph type="sldNum" idx="12"/>
          </p:nvPr>
        </p:nvSpPr>
        <p:spPr>
          <a:xfrm>
            <a:off x="9320213" y="9040813"/>
            <a:ext cx="3033712" cy="519112"/>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Arial"/>
                <a:ea typeface="Arial"/>
                <a:cs typeface="Arial"/>
                <a:sym typeface="Arial"/>
              </a:rPr>
              <a:t>9</a:t>
            </a:fld>
            <a:endParaRPr lang="en-US" sz="1200" b="0" i="0" u="none" strike="noStrike" cap="none">
              <a:solidFill>
                <a:srgbClr val="888888"/>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Whi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920</Words>
  <Application>Microsoft Office PowerPoint</Application>
  <PresentationFormat>Custom</PresentationFormat>
  <Paragraphs>155</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White</vt:lpstr>
      <vt:lpstr>PowerPoint Presentation</vt:lpstr>
      <vt:lpstr>PowerPoint Presentation</vt:lpstr>
      <vt:lpstr>Day 2</vt:lpstr>
      <vt:lpstr>Day 3</vt:lpstr>
      <vt:lpstr>Past Hack4Farming Lessons</vt:lpstr>
      <vt:lpstr>Past Hack4Farming Lessons</vt:lpstr>
      <vt:lpstr>Logistics</vt:lpstr>
      <vt:lpstr>Mentors</vt:lpstr>
      <vt:lpstr>Tools</vt:lpstr>
      <vt:lpstr>Prizes</vt:lpstr>
      <vt:lpstr>Team Formation</vt:lpstr>
      <vt:lpstr>Team Formation</vt:lpstr>
      <vt:lpstr>Challenges</vt:lpstr>
      <vt:lpstr>Challenges</vt:lpstr>
      <vt:lpstr>Challenges</vt:lpstr>
      <vt:lpstr>Challenges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Hanna Camp</cp:lastModifiedBy>
  <cp:revision>2</cp:revision>
  <dcterms:modified xsi:type="dcterms:W3CDTF">2016-07-29T09:17:37Z</dcterms:modified>
</cp:coreProperties>
</file>