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73" r:id="rId4"/>
    <p:sldId id="262" r:id="rId5"/>
    <p:sldId id="257" r:id="rId6"/>
    <p:sldId id="266" r:id="rId7"/>
    <p:sldId id="261" r:id="rId8"/>
    <p:sldId id="258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>
        <p:scale>
          <a:sx n="100" d="100"/>
          <a:sy n="100" d="100"/>
        </p:scale>
        <p:origin x="10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FD6E-6709-4C8C-B044-D12C9549D7E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B3D5-5920-48C5-B131-D74373721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FD6E-6709-4C8C-B044-D12C9549D7E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B3D5-5920-48C5-B131-D74373721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FD6E-6709-4C8C-B044-D12C9549D7E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B3D5-5920-48C5-B131-D74373721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FD6E-6709-4C8C-B044-D12C9549D7E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B3D5-5920-48C5-B131-D74373721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FD6E-6709-4C8C-B044-D12C9549D7E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B3D5-5920-48C5-B131-D74373721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FD6E-6709-4C8C-B044-D12C9549D7E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B3D5-5920-48C5-B131-D74373721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FD6E-6709-4C8C-B044-D12C9549D7E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B3D5-5920-48C5-B131-D74373721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FD6E-6709-4C8C-B044-D12C9549D7E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B3D5-5920-48C5-B131-D74373721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FD6E-6709-4C8C-B044-D12C9549D7E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B3D5-5920-48C5-B131-D74373721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FD6E-6709-4C8C-B044-D12C9549D7E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B3D5-5920-48C5-B131-D74373721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FD6E-6709-4C8C-B044-D12C9549D7E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B3D5-5920-48C5-B131-D74373721E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3FD6E-6709-4C8C-B044-D12C9549D7EB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6B3D5-5920-48C5-B131-D74373721E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ids Book Wallpapers - Top Free Kids Book Backgrounds - WallpaperAccess">
            <a:extLst>
              <a:ext uri="{FF2B5EF4-FFF2-40B4-BE49-F238E27FC236}">
                <a16:creationId xmlns:a16="http://schemas.microsoft.com/office/drawing/2014/main" id="{C8A92290-7294-47E4-A85D-819FF31B0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150" y="2870835"/>
            <a:ext cx="6997700" cy="111569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WEBSITE BÁN SÁCH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8760" y="4130675"/>
            <a:ext cx="1757680" cy="39243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87500"/>
          </a:bodyPr>
          <a:lstStyle/>
          <a:p>
            <a:r>
              <a:rPr lang="en-US" b="1"/>
              <a:t>JAVA SERVLET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4087495" y="242570"/>
            <a:ext cx="4017010" cy="5175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Nhiệm</a:t>
            </a:r>
            <a:r>
              <a:rPr lang="en-US" sz="3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US" sz="3600" b="1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vụ</a:t>
            </a:r>
            <a:r>
              <a:rPr lang="en-US" sz="3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US" sz="3600" b="1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đề</a:t>
            </a:r>
            <a:r>
              <a:rPr lang="en-US" sz="3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US" sz="3600" b="1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tài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6450" y="943610"/>
            <a:ext cx="10579100" cy="54978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R="104775" lvl="0" indent="0" algn="just">
              <a:lnSpc>
                <a:spcPct val="115000"/>
              </a:lnSpc>
              <a:spcBef>
                <a:spcPts val="815"/>
              </a:spcBef>
              <a:spcAft>
                <a:spcPts val="800"/>
              </a:spcAft>
              <a:buSzPts val="1300"/>
              <a:buFont typeface="Times New Roman" panose="02020603050405020304" pitchFamily="18" charset="0"/>
              <a:buNone/>
              <a:tabLst>
                <a:tab pos="336550" algn="l"/>
              </a:tabLst>
            </a:pPr>
            <a:endParaRPr 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22307-75DE-4C15-907A-48CF8E4D74D5}"/>
              </a:ext>
            </a:extLst>
          </p:cNvPr>
          <p:cNvSpPr txBox="1"/>
          <p:nvPr/>
        </p:nvSpPr>
        <p:spPr>
          <a:xfrm>
            <a:off x="6703270" y="3208691"/>
            <a:ext cx="3770035" cy="2351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mục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2000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lí</a:t>
            </a:r>
            <a:r>
              <a:rPr lang="en-US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000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endParaRPr lang="en-US" sz="20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2000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lí</a:t>
            </a:r>
            <a:r>
              <a:rPr lang="en-US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endParaRPr lang="en-US" sz="20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2000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lí</a:t>
            </a:r>
            <a:r>
              <a:rPr lang="en-US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endParaRPr lang="en-US" sz="20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lí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giỏ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EF1D3A-8FCC-48A6-BCFF-FF5C626A2181}"/>
              </a:ext>
            </a:extLst>
          </p:cNvPr>
          <p:cNvSpPr txBox="1"/>
          <p:nvPr/>
        </p:nvSpPr>
        <p:spPr>
          <a:xfrm>
            <a:off x="1350713" y="3165505"/>
            <a:ext cx="6385810" cy="2437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xuất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kí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08BB4-CFD1-4E20-B16A-D514E62CB9E8}"/>
              </a:ext>
            </a:extLst>
          </p:cNvPr>
          <p:cNvSpPr txBox="1"/>
          <p:nvPr/>
        </p:nvSpPr>
        <p:spPr>
          <a:xfrm>
            <a:off x="1250338" y="1711620"/>
            <a:ext cx="9691324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3025" marR="0" indent="467360">
              <a:lnSpc>
                <a:spcPct val="150000"/>
              </a:lnSpc>
              <a:spcBef>
                <a:spcPts val="25"/>
              </a:spcBef>
              <a:spcAft>
                <a:spcPts val="0"/>
              </a:spcAft>
            </a:pPr>
            <a:r>
              <a:rPr lang="en-US" sz="2000" b="1" spc="-2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b="1" spc="-2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2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b="1" spc="-2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000" b="1" spc="-2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b="1" spc="-2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spc="-2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b="1" spc="-2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2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b="1" spc="-2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2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b="1" spc="-2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2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b="1" spc="-2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2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000" b="1" spc="-2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2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000" b="1" spc="-2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Website bao </a:t>
            </a:r>
            <a:r>
              <a:rPr lang="en-US" sz="2000" b="1" spc="-2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b="1" spc="-2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2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spc="-2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2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b="1" spc="-2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2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b="1" spc="-2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2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b="1" spc="-2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 </a:t>
            </a:r>
            <a:r>
              <a:rPr lang="en-US" sz="2000" b="1" spc="-2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b="1" spc="-2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2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b="1" spc="-2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2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b="1" spc="-2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spc="-2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b="1" spc="-2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2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b="1" spc="-2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2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2000" b="1" spc="-2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2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b="1" spc="-2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2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b="1" spc="-2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2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b="1" spc="-2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2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spc="-2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2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b="1" spc="-2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2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b="1" spc="-2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2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2000" b="1" spc="-2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2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b="1" spc="-2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2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b="1" spc="-2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2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b="1" spc="-2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Dự án được tổ chức bởi: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Công cụ hỗ trợ lập trình eclipse</a:t>
            </a:r>
          </a:p>
          <a:p>
            <a:r>
              <a:rPr lang="en-US"/>
              <a:t>Công nghệ JSP, JSTL, EL...</a:t>
            </a:r>
          </a:p>
          <a:p>
            <a:r>
              <a:rPr lang="en-US"/>
              <a:t>SQL Server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54520" y="1139190"/>
            <a:ext cx="4721860" cy="26562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405" y="3795395"/>
            <a:ext cx="7431405" cy="26631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3637" y="2973413"/>
            <a:ext cx="2324725" cy="1325563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385" y="974725"/>
            <a:ext cx="7677785" cy="54794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database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2052996" y="6075745"/>
            <a:ext cx="331282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435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Khóa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chính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uID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435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Khóa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phụ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isSell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2083435" y="3505200"/>
            <a:ext cx="1748155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435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Khóa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chính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: id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9149080" y="4688840"/>
            <a:ext cx="181737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4350" algn="l"/>
              </a:tabLst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Khóa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chính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cid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30"/>
          <p:cNvSpPr>
            <a:spLocks noChangeArrowheads="1"/>
          </p:cNvSpPr>
          <p:nvPr/>
        </p:nvSpPr>
        <p:spPr bwMode="auto">
          <a:xfrm rot="10800000" flipV="1">
            <a:off x="5904865" y="6044248"/>
            <a:ext cx="2614930" cy="49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4350" algn="l"/>
              </a:tabLst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Khóa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chính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id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4350" algn="l"/>
              </a:tabLst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Khóa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phụ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idOrder, idProducts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3628" y="239267"/>
            <a:ext cx="6133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4350" algn="l"/>
              </a:tabLst>
            </a:pP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Database </a:t>
            </a:r>
            <a:r>
              <a:rPr kumimoji="0" lang="en-US" altLang="en-US" sz="18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gồm</a:t>
            </a: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8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các</a:t>
            </a: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8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bảng</a:t>
            </a: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8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sau</a:t>
            </a: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endParaRPr kumimoji="0" lang="en-US" altLang="en-US" sz="10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14435" y="3119755"/>
            <a:ext cx="2486025" cy="142303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803400" y="1029335"/>
            <a:ext cx="2505075" cy="2305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435" y="4195445"/>
            <a:ext cx="2533650" cy="1628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1790" y="1029335"/>
            <a:ext cx="2900045" cy="2365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3570" y="4100195"/>
            <a:ext cx="2324100" cy="1819275"/>
          </a:xfrm>
          <a:prstGeom prst="rect">
            <a:avLst/>
          </a:prstGeom>
        </p:spPr>
      </p:pic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5854065" y="3492500"/>
            <a:ext cx="1748155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435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Khóa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chính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: id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5854065" y="3707130"/>
            <a:ext cx="1748155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435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Khóa phụ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: idacc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2083435" y="3747770"/>
            <a:ext cx="1748155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435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Khóa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phụ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cateID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3736" y="2766218"/>
            <a:ext cx="2624528" cy="1325563"/>
          </a:xfrm>
        </p:spPr>
        <p:txBody>
          <a:bodyPr/>
          <a:lstStyle/>
          <a:p>
            <a:r>
              <a:rPr lang="en-US" dirty="0"/>
              <a:t>Use case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D8AF9D-6208-4B7E-89C8-F29EC85F4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706" y="13811"/>
            <a:ext cx="6182588" cy="68303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0" y="2766218"/>
            <a:ext cx="1905000" cy="1325563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186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WEBSITE BÁN SÁCH</vt:lpstr>
      <vt:lpstr>PowerPoint Presentation</vt:lpstr>
      <vt:lpstr>Dự án được tổ chức bởi:</vt:lpstr>
      <vt:lpstr>Database</vt:lpstr>
      <vt:lpstr>Thiết kế database</vt:lpstr>
      <vt:lpstr>PowerPoint Presentation</vt:lpstr>
      <vt:lpstr>Use case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mềm quản lí giống chó</dc:title>
  <dc:creator>chien art</dc:creator>
  <cp:lastModifiedBy>chien art</cp:lastModifiedBy>
  <cp:revision>10</cp:revision>
  <dcterms:created xsi:type="dcterms:W3CDTF">2022-04-10T19:08:00Z</dcterms:created>
  <dcterms:modified xsi:type="dcterms:W3CDTF">2022-04-27T14:59:29Z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