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57" r:id="rId6"/>
    <p:sldId id="266" r:id="rId7"/>
    <p:sldId id="261" r:id="rId8"/>
    <p:sldId id="258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87B4-757C-492D-8FA5-77E37954F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2CD1E-FA88-4EE5-BE36-C058163ED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24A7-1515-460C-ACFB-615B71B0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FBB6-5F79-4BC3-8225-2217D616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0A23-E822-460F-9BFE-1CEFA5E3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5351-B9EB-4079-91AE-8919B9BD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BED39-04F2-41FD-95E3-551E18110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FFDB-8E4B-43BD-B68E-5B09CFD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A43D-8BEE-4E1A-9CAE-49B96F3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AADA-5D4D-4E42-9CA1-C69C4589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5318F-C3D3-4553-A739-F239B923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0B032-7F0E-4363-BA20-AFB17E1D4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46D8-4E83-4CBE-B8D0-61CB989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3CE8-3405-4786-8655-167ADC62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01ED-6072-433A-AF46-69A0BF99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448E-FA6E-4261-BE92-4936A906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6CD1-929B-457F-8BE2-A0DFAF28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0CCE-0158-4610-B424-45ABA506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7412-5CAE-45CA-B401-F9471643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ACF1-3F17-4C8D-AB79-265E8675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67F-3FA3-419E-8441-66BA06E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4B3E-A97F-4B9A-A627-F52FDA84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E396-9CA1-4B63-90DF-E4748189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E4C3-B22C-4FC9-876C-F5CC2DCD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20DE-BF82-437D-AEFB-6E068710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D7FC-DDBD-4487-AF49-036AA37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FF48-BC2F-49B2-A727-D219447A8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2309E-CC01-44E8-BF60-1C52910C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BB75-FB31-4AD2-BA9F-C9C94895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8C6E-E090-4848-BD4A-F69D35D9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560A-3681-4343-A888-8CA981CA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BDE3-7D0A-4284-B695-701BF606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1EFB8-10B0-4B6F-AD3E-35F4537E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DACFD-37BB-4BDD-A840-0307172E9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074A4-083E-4023-9262-904BAD713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C244B-2DB1-4853-99FB-5332BE6E2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89868-5C9D-4462-945C-8C1E4C7D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46170-2D92-4DDE-97BF-29676424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A4923-3411-4527-8DF7-75717E91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623B-36EA-4645-AE17-0F05EC52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64A53-4A58-4589-AC3D-6B84E84D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068E3-D56D-4662-A415-122C608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F5F3B-6662-4FF3-88FB-96B0DBB9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FE6BA-8EC4-46DD-AC31-64D6EA1F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3F565-E883-492D-BC68-C06B22E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A78CE-25D1-4527-8436-B9DBCF0D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3C48-CA1E-4677-9E84-DB92E79D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B1DE-539A-47A5-B7E2-63F054A5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780B3-B88A-458A-854E-7FB95AB22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B37D-C530-4222-88D6-C28F8B94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B243D-0BF4-4BB6-A227-04EBC406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21730-6D8A-4ABB-BE21-0C956455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0EB9-DA1E-4066-A5FA-396B56C1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3F84E-1E9A-42B1-A0B9-84D9E442A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14964-035C-4EF5-B682-83EE6020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7E8C-68E7-4690-A999-AA2E25B3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C1BFE-298F-46C8-8A9B-CAE462B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B40B-F0F6-41AD-A1D2-00228537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4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AFEF2-91CB-4A1D-BD1A-8EE72761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9E615-6024-4F7A-BC88-C05C114E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AB06-BB02-4768-944E-E05C3D10F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B98C-F460-4A23-BC97-21A62CECF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C90D-D3D9-4B5C-AA80-4F8528454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g Logo | Illustrator Templates ~ Creative Market">
            <a:extLst>
              <a:ext uri="{FF2B5EF4-FFF2-40B4-BE49-F238E27FC236}">
                <a16:creationId xmlns:a16="http://schemas.microsoft.com/office/drawing/2014/main" id="{E86AA9FF-B9B0-4C4B-A0D5-C6DC50E8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207B9-35DD-4E66-BEC7-869644F9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098" y="2820772"/>
            <a:ext cx="9067800" cy="10038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chó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D03E8-01D6-4BAC-B84F-DDB1C9CA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9765" y="4130405"/>
            <a:ext cx="1532467" cy="40269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b="1" dirty="0"/>
              <a:t>WINFORM</a:t>
            </a:r>
          </a:p>
        </p:txBody>
      </p:sp>
    </p:spTree>
    <p:extLst>
      <p:ext uri="{BB962C8B-B14F-4D97-AF65-F5344CB8AC3E}">
        <p14:creationId xmlns:p14="http://schemas.microsoft.com/office/powerpoint/2010/main" val="33087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465C-D414-467E-93FA-E63CF285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0B373-79D3-4180-812F-DD09E214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" y="2968052"/>
            <a:ext cx="5631680" cy="3524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D948A-D095-447A-AFB6-2A9B6FB5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515" y="771197"/>
            <a:ext cx="5630358" cy="3524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32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4C87-8A84-48EC-8055-5F1D4011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0" y="2766218"/>
            <a:ext cx="19050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0429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3945-1EA7-4CCA-8D5F-146C74A1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1" y="2766218"/>
            <a:ext cx="1665157" cy="1325563"/>
          </a:xfrm>
        </p:spPr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9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087495" y="242570"/>
            <a:ext cx="4017010" cy="5175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sym typeface="+mn-ea"/>
              </a:rPr>
              <a:t>Nhiệm</a:t>
            </a:r>
            <a:r>
              <a:rPr lang="en-US" sz="36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sym typeface="+mn-ea"/>
              </a:rPr>
              <a:t>vụ</a:t>
            </a:r>
            <a:r>
              <a:rPr lang="en-US" sz="36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sym typeface="+mn-ea"/>
              </a:rPr>
              <a:t>đề</a:t>
            </a:r>
            <a:r>
              <a:rPr lang="en-US" sz="36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sym typeface="+mn-ea"/>
              </a:rPr>
              <a:t>tài</a:t>
            </a:r>
            <a:endParaRPr lang="en-US" sz="3600"/>
          </a:p>
        </p:txBody>
      </p:sp>
      <p:sp>
        <p:nvSpPr>
          <p:cNvPr id="9" name="Rounded Rectangle 8"/>
          <p:cNvSpPr/>
          <p:nvPr/>
        </p:nvSpPr>
        <p:spPr>
          <a:xfrm>
            <a:off x="806450" y="902335"/>
            <a:ext cx="10579100" cy="54978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104775" lvl="0" indent="-342900" algn="just">
              <a:lnSpc>
                <a:spcPct val="115000"/>
              </a:lnSpc>
              <a:spcBef>
                <a:spcPts val="815"/>
              </a:spcBef>
              <a:spcAft>
                <a:spcPts val="800"/>
              </a:spcAft>
              <a:buSzPts val="1300"/>
              <a:buFont typeface="Times New Roman" panose="02020603050405020304" pitchFamily="18" charset="0"/>
              <a:buChar char="-"/>
              <a:tabLst>
                <a:tab pos="33655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Xây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dựng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phần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mềm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hỗ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trợ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hỗ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trợ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việc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lí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giống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chó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nuôi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giúp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tốt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đạt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quả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việc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107315" lvl="1" indent="-28575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Quản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lý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được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danh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sách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các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chú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chó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có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trong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trang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trại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thuận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tiện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cho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việc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quản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lý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.</a:t>
            </a:r>
            <a:endParaRPr lang="en-US" sz="20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07315" lvl="1" indent="-28575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Theo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dõi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sức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khỏe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từng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con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nếu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chúng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bị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bệnh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.</a:t>
            </a:r>
            <a:endParaRPr lang="en-US" sz="20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0" lvl="1" indent="-285750"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Theo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dõi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sự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phát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triển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lai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giống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của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chó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đã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được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lai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.</a:t>
            </a:r>
            <a:endParaRPr lang="en-US" sz="20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06045" lvl="1" indent="-285750">
              <a:lnSpc>
                <a:spcPct val="113000"/>
              </a:lnSpc>
              <a:spcBef>
                <a:spcPts val="22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Quản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lý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được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nhân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viên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có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trong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trang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trại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.</a:t>
            </a:r>
            <a:endParaRPr lang="en-US" sz="20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06045" lvl="1" indent="-285750">
              <a:lnSpc>
                <a:spcPct val="113000"/>
              </a:lnSpc>
              <a:spcBef>
                <a:spcPts val="22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Thống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kê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thông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tin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một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cách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trực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quan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.</a:t>
            </a:r>
            <a:endParaRPr lang="en-US" sz="20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07315" lvl="1" indent="-285750">
              <a:lnSpc>
                <a:spcPct val="113000"/>
              </a:lnSpc>
              <a:spcBef>
                <a:spcPts val="1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Ứng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dụng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nghệ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Thông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tin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vào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việc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giảm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thiểu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sức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tiết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kiệm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thời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gian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cho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các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yêu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cầu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nghiệp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vụ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tại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các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trang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trại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  <a:sym typeface="+mn-ea"/>
              </a:rPr>
              <a:t>.</a:t>
            </a:r>
            <a:endParaRPr lang="en-US" sz="20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107315" lvl="0" indent="-342900" algn="just">
              <a:lnSpc>
                <a:spcPct val="115000"/>
              </a:lnSpc>
              <a:spcBef>
                <a:spcPts val="5"/>
              </a:spcBef>
              <a:spcAft>
                <a:spcPts val="800"/>
              </a:spcAft>
              <a:buSzPts val="1300"/>
              <a:buFont typeface="Times New Roman" panose="02020603050405020304" pitchFamily="18" charset="0"/>
              <a:buChar char="-"/>
              <a:tabLst>
                <a:tab pos="33655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Phần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mềm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vụ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bản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đồng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hoạt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ổn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định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suất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cao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đảm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bảo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quả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lượng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dữ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liệu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lớn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595B-C704-49B3-8C49-A330CE84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637" y="2973413"/>
            <a:ext cx="2324725" cy="1325563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5951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4B1-2780-48D3-AB6D-0A1781D3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374" y="365125"/>
            <a:ext cx="4573249" cy="1325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4B17A-1C3C-4861-89D2-A6372E62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1" y="1522814"/>
            <a:ext cx="8023417" cy="4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6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5">
            <a:extLst>
              <a:ext uri="{FF2B5EF4-FFF2-40B4-BE49-F238E27FC236}">
                <a16:creationId xmlns:a16="http://schemas.microsoft.com/office/drawing/2014/main" id="{36218D77-5094-4FCA-B564-EC3DEBA4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83" y="3731226"/>
            <a:ext cx="2057400" cy="2238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1">
            <a:extLst>
              <a:ext uri="{FF2B5EF4-FFF2-40B4-BE49-F238E27FC236}">
                <a16:creationId xmlns:a16="http://schemas.microsoft.com/office/drawing/2014/main" id="{C8A9D15A-1076-4AB8-AF63-8B30AEBD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996" y="6122090"/>
            <a:ext cx="33128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BreedId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phụ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6" name="Picture 17">
            <a:extLst>
              <a:ext uri="{FF2B5EF4-FFF2-40B4-BE49-F238E27FC236}">
                <a16:creationId xmlns:a16="http://schemas.microsoft.com/office/drawing/2014/main" id="{B98E5C44-D289-4A33-BA92-ED69FF2D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83" y="916787"/>
            <a:ext cx="2057400" cy="195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4">
            <a:extLst>
              <a:ext uri="{FF2B5EF4-FFF2-40B4-BE49-F238E27FC236}">
                <a16:creationId xmlns:a16="http://schemas.microsoft.com/office/drawing/2014/main" id="{F5AE1250-9909-420B-86C9-9583BDE09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996" y="3063974"/>
            <a:ext cx="29980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9" name="Picture 18">
            <a:extLst>
              <a:ext uri="{FF2B5EF4-FFF2-40B4-BE49-F238E27FC236}">
                <a16:creationId xmlns:a16="http://schemas.microsoft.com/office/drawing/2014/main" id="{D47C1BA2-DAAC-4992-A448-0B21ED9B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59" y="916787"/>
            <a:ext cx="2057400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7">
            <a:extLst>
              <a:ext uri="{FF2B5EF4-FFF2-40B4-BE49-F238E27FC236}">
                <a16:creationId xmlns:a16="http://schemas.microsoft.com/office/drawing/2014/main" id="{6695E916-B3B7-49AD-92C5-8209B94E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361" y="3063974"/>
            <a:ext cx="30879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52" name="Picture 19">
            <a:extLst>
              <a:ext uri="{FF2B5EF4-FFF2-40B4-BE49-F238E27FC236}">
                <a16:creationId xmlns:a16="http://schemas.microsoft.com/office/drawing/2014/main" id="{0528A5F4-E1D7-4053-9AB1-CDDA0535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92" y="3547708"/>
            <a:ext cx="2009775" cy="245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0">
            <a:extLst>
              <a:ext uri="{FF2B5EF4-FFF2-40B4-BE49-F238E27FC236}">
                <a16:creationId xmlns:a16="http://schemas.microsoft.com/office/drawing/2014/main" id="{87D2D614-E9BE-4126-8DC6-405F66E76E2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57482" y="6154266"/>
            <a:ext cx="23283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ReportId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phụ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A465AC-1C2E-469B-9A2A-B9A5B79611B4}"/>
              </a:ext>
            </a:extLst>
          </p:cNvPr>
          <p:cNvSpPr txBox="1"/>
          <p:nvPr/>
        </p:nvSpPr>
        <p:spPr>
          <a:xfrm>
            <a:off x="323628" y="239267"/>
            <a:ext cx="613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Database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gồm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bảng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sau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10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B430-88DD-498F-B4E0-3D711486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36" y="2766218"/>
            <a:ext cx="2624528" cy="1325563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85151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DBCA06-36B6-4F0C-9A80-0BF729FC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64" y="867680"/>
            <a:ext cx="2517817" cy="2083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1E98F-A840-4081-A9BE-DA8926EB4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81" y="867680"/>
            <a:ext cx="2805873" cy="206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715C9-1BE5-400C-B473-154335377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164" y="3593891"/>
            <a:ext cx="2724912" cy="1931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4727C-41B1-4BED-A7AA-855E52E8B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249" y="3650103"/>
            <a:ext cx="2531410" cy="193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22F6E-98A9-46D3-9B51-993208D80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42" y="377448"/>
            <a:ext cx="5985484" cy="61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7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3201-81FD-444C-BB90-8B22A30F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349" y="2766218"/>
            <a:ext cx="2969302" cy="1325563"/>
          </a:xfrm>
        </p:spPr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229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Phần mềm quản lí giống chó</vt:lpstr>
      <vt:lpstr>Đề tài</vt:lpstr>
      <vt:lpstr>PowerPoint Presentation</vt:lpstr>
      <vt:lpstr>Database</vt:lpstr>
      <vt:lpstr>Thiết kế database</vt:lpstr>
      <vt:lpstr>PowerPoint Presentation</vt:lpstr>
      <vt:lpstr>Use case</vt:lpstr>
      <vt:lpstr>PowerPoint Presentation</vt:lpstr>
      <vt:lpstr>Giao diện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giống chó</dc:title>
  <dc:creator>chien art</dc:creator>
  <cp:lastModifiedBy>chien art</cp:lastModifiedBy>
  <cp:revision>2</cp:revision>
  <dcterms:created xsi:type="dcterms:W3CDTF">2022-04-10T19:08:53Z</dcterms:created>
  <dcterms:modified xsi:type="dcterms:W3CDTF">2022-04-11T03:29:58Z</dcterms:modified>
</cp:coreProperties>
</file>