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29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54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0266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062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59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440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337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3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38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8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3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9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68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3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4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67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4E34-E178-4DFC-82AC-D9526FE75D71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C93140-9459-4BC3-9C48-17EC127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58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423081"/>
            <a:ext cx="7766936" cy="4367283"/>
          </a:xfrm>
        </p:spPr>
        <p:txBody>
          <a:bodyPr/>
          <a:lstStyle/>
          <a:p>
            <a:pPr algn="ctr"/>
            <a:r>
              <a:rPr lang="ru-RU" sz="4000" dirty="0" smtClean="0"/>
              <a:t>Дипломный проект </a:t>
            </a:r>
            <a:r>
              <a:rPr lang="ru-RU" sz="4000" dirty="0"/>
              <a:t>на тему: «Веб-приложение для синтеза, хранения и распространения </a:t>
            </a:r>
            <a:br>
              <a:rPr lang="ru-RU" sz="4000" dirty="0"/>
            </a:br>
            <a:r>
              <a:rPr lang="ru-RU" sz="4000" dirty="0"/>
              <a:t>аудиокниг на базе</a:t>
            </a:r>
            <a:r>
              <a:rPr lang="en-US" sz="4000" dirty="0"/>
              <a:t> Spring Framework</a:t>
            </a:r>
            <a:r>
              <a:rPr lang="en-US" sz="4000" dirty="0" smtClean="0"/>
              <a:t>»</a:t>
            </a:r>
            <a:r>
              <a:rPr lang="ru-RU" sz="4000" dirty="0" smtClean="0"/>
              <a:t> 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790365"/>
            <a:ext cx="7766936" cy="1626610"/>
          </a:xfrm>
        </p:spPr>
        <p:txBody>
          <a:bodyPr/>
          <a:lstStyle/>
          <a:p>
            <a:r>
              <a:rPr lang="ru-RU" dirty="0" smtClean="0"/>
              <a:t>студента факультета </a:t>
            </a:r>
            <a:r>
              <a:rPr lang="ru-RU" dirty="0"/>
              <a:t>компьютерных систем и </a:t>
            </a:r>
            <a:r>
              <a:rPr lang="ru-RU" dirty="0" smtClean="0"/>
              <a:t>сетей </a:t>
            </a:r>
          </a:p>
          <a:p>
            <a:pPr>
              <a:spcBef>
                <a:spcPts val="0"/>
              </a:spcBef>
            </a:pPr>
            <a:r>
              <a:rPr lang="ru-RU" dirty="0" smtClean="0"/>
              <a:t>учреждения образования </a:t>
            </a:r>
            <a:r>
              <a:rPr lang="ru-RU" dirty="0"/>
              <a:t>«Белорусский государственный </a:t>
            </a:r>
            <a:r>
              <a:rPr lang="ru-RU" dirty="0" smtClean="0"/>
              <a:t>университет</a:t>
            </a:r>
            <a:r>
              <a:rPr lang="en-US" dirty="0" smtClean="0"/>
              <a:t> </a:t>
            </a:r>
            <a:r>
              <a:rPr lang="ru-RU" dirty="0" smtClean="0"/>
              <a:t>информатики </a:t>
            </a:r>
            <a:r>
              <a:rPr lang="ru-RU" dirty="0"/>
              <a:t>и радиоэлектроники»</a:t>
            </a:r>
          </a:p>
          <a:p>
            <a:r>
              <a:rPr lang="ru-RU" dirty="0" err="1" smtClean="0"/>
              <a:t>Гринчика</a:t>
            </a:r>
            <a:r>
              <a:rPr lang="ru-RU" dirty="0" smtClean="0"/>
              <a:t> Всеволода Владимировича</a:t>
            </a:r>
            <a:endParaRPr lang="ru-RU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31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4504" y="17287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VoxWorker</a:t>
            </a:r>
            <a:r>
              <a:rPr lang="en-US" dirty="0" smtClean="0"/>
              <a:t> – </a:t>
            </a:r>
            <a:r>
              <a:rPr lang="ru-RU" dirty="0" smtClean="0"/>
              <a:t>веб-приложения для синтеза речи на основе печатного текста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04" y="1710212"/>
            <a:ext cx="8275597" cy="43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</a:t>
            </a:r>
            <a:r>
              <a:rPr lang="ru-RU" dirty="0"/>
              <a:t>-</a:t>
            </a:r>
            <a:r>
              <a:rPr lang="en-US" dirty="0"/>
              <a:t>books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веб-приложения </a:t>
            </a:r>
            <a:r>
              <a:rPr lang="ru-RU" dirty="0" smtClean="0"/>
              <a:t>для </a:t>
            </a:r>
            <a:r>
              <a:rPr lang="ru-RU" dirty="0"/>
              <a:t>хранения и распространения аудиокниг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20232"/>
            <a:ext cx="8596312" cy="35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499" y="595952"/>
            <a:ext cx="8944338" cy="14512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Экранные формы </a:t>
            </a:r>
            <a:r>
              <a:rPr lang="ru-RU" dirty="0"/>
              <a:t>п</a:t>
            </a:r>
            <a:r>
              <a:rPr lang="ru-RU" dirty="0" smtClean="0"/>
              <a:t>риложения </a:t>
            </a:r>
            <a:r>
              <a:rPr lang="en-US" dirty="0" err="1" smtClean="0"/>
              <a:t>ListenToBook</a:t>
            </a:r>
            <a:r>
              <a:rPr lang="en-US" dirty="0" smtClean="0"/>
              <a:t> </a:t>
            </a:r>
            <a:r>
              <a:rPr lang="ru-RU" dirty="0" smtClean="0"/>
              <a:t>разработанного в рамках дипломного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047164"/>
            <a:ext cx="3718166" cy="432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731521" y="2047164"/>
            <a:ext cx="4244148" cy="43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26224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Экранные формы приложения </a:t>
            </a:r>
            <a:r>
              <a:rPr lang="en-US" dirty="0" err="1" smtClean="0"/>
              <a:t>Liste</a:t>
            </a:r>
            <a:r>
              <a:rPr lang="en-US" dirty="0" err="1"/>
              <a:t>n</a:t>
            </a:r>
            <a:r>
              <a:rPr lang="en-US" dirty="0" err="1" smtClean="0"/>
              <a:t>ToBook</a:t>
            </a:r>
            <a:r>
              <a:rPr lang="en-US" dirty="0" smtClean="0"/>
              <a:t> </a:t>
            </a:r>
            <a:r>
              <a:rPr lang="ru-RU" dirty="0"/>
              <a:t>разработанного в рамках дипломного проекта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227" y="2160588"/>
            <a:ext cx="6319146" cy="426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924" y="2957014"/>
            <a:ext cx="8971633" cy="1320800"/>
          </a:xfrm>
        </p:spPr>
        <p:txBody>
          <a:bodyPr>
            <a:noAutofit/>
          </a:bodyPr>
          <a:lstStyle/>
          <a:p>
            <a:r>
              <a:rPr lang="ru-RU" sz="4400" dirty="0" smtClean="0"/>
              <a:t>Обратите внимание на плакаты…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76615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5131" y="2820538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Спасибо за внимание 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8428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79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Дипломный проект на тему: «Веб-приложение для синтеза, хранения и распространения  аудиокниг на базе Spring Framework» </vt:lpstr>
      <vt:lpstr>VoxWorker – веб-приложения для синтеза речи на основе печатного текста</vt:lpstr>
      <vt:lpstr>Au-books – веб-приложения для хранения и распространения аудиокниг </vt:lpstr>
      <vt:lpstr>Экранные формы приложения ListenToBook разработанного в рамках дипломного проекта</vt:lpstr>
      <vt:lpstr>Экранные формы приложения ListenToBook разработанного в рамках дипломного проекта</vt:lpstr>
      <vt:lpstr>Обратите внимание на плакаты…</vt:lpstr>
      <vt:lpstr>Спасибо за внимание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тему: «Веб-приложение для синтеза, хранения и распространения  аудиокниг на базе Spring Framework» </dc:title>
  <dc:creator>Учетная запись Майкрософт</dc:creator>
  <cp:lastModifiedBy>Учетная запись Майкрософт</cp:lastModifiedBy>
  <cp:revision>5</cp:revision>
  <dcterms:created xsi:type="dcterms:W3CDTF">2021-06-16T13:32:09Z</dcterms:created>
  <dcterms:modified xsi:type="dcterms:W3CDTF">2021-06-16T14:40:27Z</dcterms:modified>
</cp:coreProperties>
</file>