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2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4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7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9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7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FB8F-BB97-4F22-A674-95F884CD76B1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DF25-6F96-470B-BA9C-C741BB2AC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48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333102" y="963828"/>
            <a:ext cx="1589904" cy="1713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759676" y="1548714"/>
            <a:ext cx="1573426" cy="2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298011" y="1293341"/>
            <a:ext cx="461665" cy="92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58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419225"/>
            <a:ext cx="4791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419225"/>
            <a:ext cx="4791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95136" y="2454875"/>
            <a:ext cx="4693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パスワード入力</a:t>
            </a:r>
            <a:endParaRPr kumimoji="1" lang="en-US" altLang="ja-JP" sz="5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8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121794" y="2105240"/>
            <a:ext cx="461665" cy="26475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値を変えない→デフォルト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92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530812" y="3501083"/>
            <a:ext cx="1565188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" y="72083"/>
            <a:ext cx="12192000" cy="6858000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665706" y="3573166"/>
            <a:ext cx="1295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751306" y="315200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289641" y="2686520"/>
            <a:ext cx="461665" cy="92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5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V="1">
            <a:off x="3188043" y="1828800"/>
            <a:ext cx="741406" cy="17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188043" y="1915297"/>
            <a:ext cx="741406" cy="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188043" y="2001795"/>
            <a:ext cx="741406" cy="1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92281" y="1438306"/>
            <a:ext cx="461665" cy="185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今回はここ変える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1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</Words>
  <Application>Microsoft Office PowerPoint</Application>
  <PresentationFormat>ワイド画面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東京都立中央・城北職業能力開発センター 板橋校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st3005</dc:creator>
  <cp:lastModifiedBy>st3005</cp:lastModifiedBy>
  <cp:revision>7</cp:revision>
  <dcterms:created xsi:type="dcterms:W3CDTF">2018-04-10T01:17:08Z</dcterms:created>
  <dcterms:modified xsi:type="dcterms:W3CDTF">2018-04-10T01:46:29Z</dcterms:modified>
</cp:coreProperties>
</file>