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4" r:id="rId7"/>
    <p:sldId id="263" r:id="rId8"/>
    <p:sldId id="262" r:id="rId9"/>
    <p:sldId id="266" r:id="rId10"/>
    <p:sldId id="265" r:id="rId11"/>
    <p:sldId id="279" r:id="rId12"/>
    <p:sldId id="269" r:id="rId13"/>
    <p:sldId id="268" r:id="rId14"/>
    <p:sldId id="270" r:id="rId15"/>
    <p:sldId id="267" r:id="rId16"/>
    <p:sldId id="271" r:id="rId17"/>
    <p:sldId id="274" r:id="rId18"/>
    <p:sldId id="273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67A5-D830-4BC8-BBAC-2248C4F9F7A9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2F01-DA80-4003-985A-B097F0D56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73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67A5-D830-4BC8-BBAC-2248C4F9F7A9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2F01-DA80-4003-985A-B097F0D56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31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67A5-D830-4BC8-BBAC-2248C4F9F7A9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2F01-DA80-4003-985A-B097F0D56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0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67A5-D830-4BC8-BBAC-2248C4F9F7A9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2F01-DA80-4003-985A-B097F0D56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11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67A5-D830-4BC8-BBAC-2248C4F9F7A9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2F01-DA80-4003-985A-B097F0D56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84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67A5-D830-4BC8-BBAC-2248C4F9F7A9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2F01-DA80-4003-985A-B097F0D56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08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67A5-D830-4BC8-BBAC-2248C4F9F7A9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2F01-DA80-4003-985A-B097F0D56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81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67A5-D830-4BC8-BBAC-2248C4F9F7A9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2F01-DA80-4003-985A-B097F0D56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31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67A5-D830-4BC8-BBAC-2248C4F9F7A9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2F01-DA80-4003-985A-B097F0D56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06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67A5-D830-4BC8-BBAC-2248C4F9F7A9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2F01-DA80-4003-985A-B097F0D56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97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67A5-D830-4BC8-BBAC-2248C4F9F7A9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2F01-DA80-4003-985A-B097F0D56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77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167A5-D830-4BC8-BBAC-2248C4F9F7A9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62F01-DA80-4003-985A-B097F0D56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60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00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5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113903" y="1268627"/>
            <a:ext cx="558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保存して先生のファイルから該当するデータを持ってくる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421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461319" y="1029729"/>
            <a:ext cx="148281" cy="156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0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724930" y="1070920"/>
            <a:ext cx="914400" cy="387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659027" y="1458098"/>
            <a:ext cx="420130" cy="18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40493" y="1647570"/>
            <a:ext cx="738664" cy="11370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右</a:t>
            </a:r>
            <a:r>
              <a:rPr lang="ja-JP" altLang="en-US" dirty="0"/>
              <a:t>クリック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14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650789" y="1169772"/>
            <a:ext cx="1367482" cy="296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782595" y="1466335"/>
            <a:ext cx="551935" cy="25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50789" y="1721707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選択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30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5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76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05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70" y="0"/>
            <a:ext cx="8398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80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829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53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6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4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2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1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2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15</Words>
  <Application>Microsoft Office PowerPoint</Application>
  <PresentationFormat>ワイド画面</PresentationFormat>
  <Paragraphs>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東京都立中央・城北職業能力開発センター 板橋校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st3005</dc:creator>
  <cp:lastModifiedBy>st3005</cp:lastModifiedBy>
  <cp:revision>14</cp:revision>
  <dcterms:created xsi:type="dcterms:W3CDTF">2018-04-17T04:26:59Z</dcterms:created>
  <dcterms:modified xsi:type="dcterms:W3CDTF">2018-04-24T05:00:15Z</dcterms:modified>
</cp:coreProperties>
</file>