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5" r:id="rId1"/>
  </p:sldMasterIdLst>
  <p:notesMasterIdLst>
    <p:notesMasterId r:id="rId10"/>
  </p:notesMasterIdLst>
  <p:sldIdLst>
    <p:sldId id="256" r:id="rId2"/>
    <p:sldId id="262" r:id="rId3"/>
    <p:sldId id="257" r:id="rId4"/>
    <p:sldId id="258" r:id="rId5"/>
    <p:sldId id="263" r:id="rId6"/>
    <p:sldId id="265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3361" autoAdjust="0"/>
  </p:normalViewPr>
  <p:slideViewPr>
    <p:cSldViewPr snapToGrid="0">
      <p:cViewPr varScale="1">
        <p:scale>
          <a:sx n="153" d="100"/>
          <a:sy n="153" d="100"/>
        </p:scale>
        <p:origin x="4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D4F8E-078E-4DFD-B09C-D20D4E6386E2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2FFE7-DC06-4863-8435-2ECCDFDD1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841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People may not like running with others – allow them to monitor</a:t>
            </a:r>
            <a:r>
              <a:rPr lang="en-GB" baseline="0" dirty="0" smtClean="0"/>
              <a:t> how well they’re doing without having a gym membership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2FFE7-DC06-4863-8435-2ECCDFDD191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07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Extended into something that distinguishes it</a:t>
            </a:r>
            <a:r>
              <a:rPr lang="en-GB" baseline="0" dirty="0" smtClean="0"/>
              <a:t> from current technologies.</a:t>
            </a:r>
          </a:p>
          <a:p>
            <a:r>
              <a:rPr lang="en-GB" baseline="0" dirty="0" smtClean="0"/>
              <a:t>Could be a game.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2FFE7-DC06-4863-8435-2ECCDFDD191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411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</a:t>
            </a:r>
            <a:r>
              <a:rPr lang="en-GB" baseline="0" dirty="0" smtClean="0"/>
              <a:t> – try to build an app to solve these problems </a:t>
            </a:r>
          </a:p>
          <a:p>
            <a:r>
              <a:rPr lang="en-GB" baseline="0" dirty="0" smtClean="0"/>
              <a:t>2 – comfortable with, have a device, popular</a:t>
            </a:r>
          </a:p>
          <a:p>
            <a:r>
              <a:rPr lang="en-GB" baseline="0" dirty="0" smtClean="0"/>
              <a:t>3 – try to find the best way to make this </a:t>
            </a:r>
            <a:r>
              <a:rPr lang="en-GB" baseline="0" dirty="0" smtClean="0"/>
              <a:t>happen</a:t>
            </a:r>
          </a:p>
          <a:p>
            <a:endParaRPr lang="en-GB" baseline="0" dirty="0" smtClean="0"/>
          </a:p>
          <a:p>
            <a:r>
              <a:rPr lang="en-GB" baseline="0" dirty="0" smtClean="0"/>
              <a:t>Waterfall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2FFE7-DC06-4863-8435-2ECCDFDD191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675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7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577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098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75578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882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1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3297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5472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7783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4759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3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093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314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8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6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2370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4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657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  <p:sldLayoutId id="2147483978" r:id="rId13"/>
    <p:sldLayoutId id="2147483979" r:id="rId14"/>
    <p:sldLayoutId id="2147483980" r:id="rId15"/>
    <p:sldLayoutId id="2147483981" r:id="rId16"/>
    <p:sldLayoutId id="214748398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214748"/>
            <a:ext cx="8825658" cy="1490353"/>
          </a:xfrm>
        </p:spPr>
        <p:txBody>
          <a:bodyPr anchor="b">
            <a:normAutofit/>
          </a:bodyPr>
          <a:lstStyle/>
          <a:p>
            <a:r>
              <a:rPr lang="en-GB" sz="5400" dirty="0" smtClean="0"/>
              <a:t>Indoor Fitness Application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705101"/>
            <a:ext cx="8825658" cy="861420"/>
          </a:xfrm>
        </p:spPr>
        <p:txBody>
          <a:bodyPr/>
          <a:lstStyle/>
          <a:p>
            <a:r>
              <a:rPr lang="en-GB" dirty="0" smtClean="0"/>
              <a:t>Joshua Cotterell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277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People experiencing harsh weather conditions may find it difficult or unmotivated to run</a:t>
            </a:r>
          </a:p>
          <a:p>
            <a:r>
              <a:rPr lang="en-GB" dirty="0" smtClean="0"/>
              <a:t>Some people may be more motivated to exercise if the activity had a game-like environment</a:t>
            </a:r>
            <a:endParaRPr lang="en-GB" dirty="0"/>
          </a:p>
          <a:p>
            <a:r>
              <a:rPr lang="en-GB" dirty="0"/>
              <a:t>There is little opportunity to compete with </a:t>
            </a:r>
            <a:r>
              <a:rPr lang="en-GB" dirty="0" smtClean="0"/>
              <a:t>friends</a:t>
            </a:r>
          </a:p>
          <a:p>
            <a:r>
              <a:rPr lang="en-GB" dirty="0"/>
              <a:t>They may not like running with </a:t>
            </a:r>
            <a:r>
              <a:rPr lang="en-GB" dirty="0" smtClean="0"/>
              <a:t>others/in a gym</a:t>
            </a:r>
          </a:p>
          <a:p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893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Incentivise people to exercise more by providing an application that can be used indoors and monitors their activity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879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Build a mobile application</a:t>
            </a:r>
          </a:p>
          <a:p>
            <a:pPr lvl="1"/>
            <a:r>
              <a:rPr lang="en-GB" dirty="0"/>
              <a:t>Monitor the </a:t>
            </a:r>
            <a:r>
              <a:rPr lang="en-GB" dirty="0" smtClean="0"/>
              <a:t>user’s </a:t>
            </a:r>
            <a:r>
              <a:rPr lang="en-GB" dirty="0"/>
              <a:t>activity (steps, reps, hours done</a:t>
            </a:r>
            <a:r>
              <a:rPr lang="en-GB" dirty="0" smtClean="0"/>
              <a:t>)</a:t>
            </a:r>
          </a:p>
          <a:p>
            <a:pPr lvl="1"/>
            <a:r>
              <a:rPr lang="en-GB" dirty="0"/>
              <a:t>Allow user to share their data with others (friends/family</a:t>
            </a:r>
            <a:r>
              <a:rPr lang="en-GB" dirty="0" smtClean="0"/>
              <a:t>)</a:t>
            </a:r>
          </a:p>
          <a:p>
            <a:r>
              <a:rPr lang="en-GB" dirty="0" smtClean="0"/>
              <a:t>Allow users to compete with others</a:t>
            </a:r>
          </a:p>
          <a:p>
            <a:r>
              <a:rPr lang="en-GB" dirty="0" smtClean="0"/>
              <a:t>Provide useful tips for the user</a:t>
            </a:r>
          </a:p>
          <a:p>
            <a:pPr lvl="1"/>
            <a:r>
              <a:rPr lang="en-GB" dirty="0" smtClean="0"/>
              <a:t>Compare with previous data or with a friend</a:t>
            </a:r>
          </a:p>
          <a:p>
            <a:pPr lvl="1"/>
            <a:r>
              <a:rPr lang="en-GB" dirty="0" smtClean="0"/>
              <a:t>Compare with similar data – for improvement</a:t>
            </a:r>
          </a:p>
        </p:txBody>
      </p:sp>
    </p:spTree>
    <p:extLst>
      <p:ext uri="{BB962C8B-B14F-4D97-AF65-F5344CB8AC3E}">
        <p14:creationId xmlns:p14="http://schemas.microsoft.com/office/powerpoint/2010/main" val="421978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Semester 1</a:t>
            </a:r>
          </a:p>
          <a:p>
            <a:r>
              <a:rPr lang="en-GB" dirty="0" smtClean="0"/>
              <a:t>Determine </a:t>
            </a:r>
            <a:r>
              <a:rPr lang="en-GB" dirty="0"/>
              <a:t>why people struggle to motivate themselves to </a:t>
            </a:r>
            <a:r>
              <a:rPr lang="en-GB" dirty="0" smtClean="0"/>
              <a:t>run</a:t>
            </a:r>
          </a:p>
          <a:p>
            <a:r>
              <a:rPr lang="en-GB" dirty="0" smtClean="0"/>
              <a:t>Ensure </a:t>
            </a:r>
            <a:r>
              <a:rPr lang="en-GB" dirty="0" smtClean="0"/>
              <a:t>the features I implement address these </a:t>
            </a:r>
            <a:r>
              <a:rPr lang="en-GB" dirty="0" smtClean="0"/>
              <a:t>issues</a:t>
            </a:r>
          </a:p>
          <a:p>
            <a:r>
              <a:rPr lang="en-GB" dirty="0" smtClean="0"/>
              <a:t>Pick </a:t>
            </a:r>
            <a:r>
              <a:rPr lang="en-GB" dirty="0"/>
              <a:t>appropriate </a:t>
            </a:r>
            <a:r>
              <a:rPr lang="en-GB" dirty="0" smtClean="0"/>
              <a:t>languages with which to </a:t>
            </a:r>
            <a:r>
              <a:rPr lang="en-GB" dirty="0"/>
              <a:t>develop the </a:t>
            </a:r>
            <a:r>
              <a:rPr lang="en-GB" dirty="0" smtClean="0"/>
              <a:t>app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Semester 2</a:t>
            </a:r>
          </a:p>
          <a:p>
            <a:r>
              <a:rPr lang="en-GB" dirty="0"/>
              <a:t>Build a prototype for devices running iOS</a:t>
            </a:r>
          </a:p>
          <a:p>
            <a:r>
              <a:rPr lang="en-GB" dirty="0"/>
              <a:t>Research current technologies to distinguish my application from what is </a:t>
            </a:r>
            <a:r>
              <a:rPr lang="en-GB" dirty="0" smtClean="0"/>
              <a:t>available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091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My plan – Waterfall Process Model</a:t>
            </a:r>
            <a:endParaRPr lang="en-GB" dirty="0"/>
          </a:p>
        </p:txBody>
      </p:sp>
      <p:pic>
        <p:nvPicPr>
          <p:cNvPr id="2050" name="Picture 2" descr="http://patterns.florian-rappl.de/pictures/waterf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63" y="1853248"/>
            <a:ext cx="9033074" cy="407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06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Potential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Virtual Reality (headset)</a:t>
            </a:r>
          </a:p>
          <a:p>
            <a:r>
              <a:rPr lang="en-GB" dirty="0" smtClean="0"/>
              <a:t>Immersive Experience (TV/Monitor)</a:t>
            </a:r>
          </a:p>
          <a:p>
            <a:r>
              <a:rPr lang="en-GB" dirty="0" smtClean="0"/>
              <a:t>Physical Therapy</a:t>
            </a:r>
          </a:p>
          <a:p>
            <a:r>
              <a:rPr lang="en-GB" dirty="0" smtClean="0"/>
              <a:t>Extend the application into a game 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7348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Address problems that currently exist that prevent people from exercising</a:t>
            </a:r>
          </a:p>
          <a:p>
            <a:r>
              <a:rPr lang="en-GB" dirty="0" smtClean="0"/>
              <a:t>Develop an application that solves these problems</a:t>
            </a:r>
          </a:p>
          <a:p>
            <a:r>
              <a:rPr lang="en-GB" dirty="0" smtClean="0"/>
              <a:t>Allow my application to be extended further to offer a new way to exercise</a:t>
            </a:r>
          </a:p>
        </p:txBody>
      </p:sp>
    </p:spTree>
    <p:extLst>
      <p:ext uri="{BB962C8B-B14F-4D97-AF65-F5344CB8AC3E}">
        <p14:creationId xmlns:p14="http://schemas.microsoft.com/office/powerpoint/2010/main" val="193564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230</TotalTime>
  <Words>306</Words>
  <Application>Microsoft Office PowerPoint</Application>
  <PresentationFormat>Widescreen</PresentationFormat>
  <Paragraphs>47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Indoor Fitness Application</vt:lpstr>
      <vt:lpstr>The Problem</vt:lpstr>
      <vt:lpstr>Aim</vt:lpstr>
      <vt:lpstr>Objectives</vt:lpstr>
      <vt:lpstr>My plan</vt:lpstr>
      <vt:lpstr>PowerPoint Presentation</vt:lpstr>
      <vt:lpstr>Potential</vt:lpstr>
      <vt:lpstr>Summary</vt:lpstr>
    </vt:vector>
  </TitlesOfParts>
  <Company>Newcastle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Fitness Application</dc:title>
  <dc:creator>Josh Cotterell (UG)</dc:creator>
  <cp:lastModifiedBy>Josh Cotterell (UG)</cp:lastModifiedBy>
  <cp:revision>85</cp:revision>
  <dcterms:created xsi:type="dcterms:W3CDTF">2017-11-02T16:31:45Z</dcterms:created>
  <dcterms:modified xsi:type="dcterms:W3CDTF">2017-11-03T18:25:56Z</dcterms:modified>
</cp:coreProperties>
</file>