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4747C-EE7B-4BB9-8656-150E24DA0435}" v="52" dt="2020-06-08T11:21:31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A7CA-334E-4EEF-80CF-849868A3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78A89-65DE-4B2D-9FFE-3806941DF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C0D7-5DA6-40BC-9FF4-7080EA23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DED0-E579-4929-8D67-2DC50E79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9DB-53B9-4AC8-A782-4EBB801B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E360-7C8F-47F7-BAC7-2B19D6B3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D4BB5-906D-49AC-BA1C-B2BAFCA9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A5A3-2124-4D1C-8E04-583AC8FA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E12A-9E47-4844-AB64-6831D2F2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44AE-7078-481F-8EE1-5ED779BE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98973-4E65-4969-8851-D5D540DBE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04642-B1BF-47B8-8E16-6D080F8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7909-9A4B-49F0-9AA2-98CA49F6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2CC9-2337-4116-82B2-67B013D6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DEC1-8934-4368-9CF4-FB963144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E31D-B894-44AC-8A11-42F975EE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0385-551D-4B09-A5E3-D0D89673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738B-25F9-48FF-A318-0F7DBB36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A777-0013-4AA3-8519-C69AFEFB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272B-2D9B-4BB0-8C07-3B2052C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2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6A4B-C733-4CFD-A8F3-4B52AC18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B0F41-6D62-4812-8686-D0DB61B1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0068-DD95-4487-B706-0609CB31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FC2F-0745-46AD-8FD5-E9DB6C8B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A69C-D025-423A-80C5-EE57B947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3484-4867-48F7-888C-611FDCAC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A99F-98C6-40B4-AE53-32B9126E3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4A0AF-224C-4CA9-A1F1-7948629F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07D2-F30C-4CE4-BE87-5DC7F285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52C37-C3D1-478B-94E9-F9333E32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2AB36-2B60-4DA5-BC3E-DCBA5257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AFA7-139E-4989-B134-3CD9A8F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15BA-EAB2-4541-9222-5F6690DE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B9EB-DA83-46E5-8EC4-257354C22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E0E2B-B494-43AB-8451-1A97B20B3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619C3-AD5F-4466-BC75-93392B6B0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6A00A-04BA-45C2-8549-10820B35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F3650-1800-4EE8-8FDD-6E4DD86B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622A4-17A7-43E8-8706-E314DEE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C4A-CF84-4A8A-95DA-3C82B82E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83DC5-85B9-4097-BE1C-8796F0AF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0952-9CEF-4631-93ED-D50A80F9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C50DC-79C2-41EC-8CA8-779678BC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02B3E-3982-4528-B42C-58E87E01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AB55A-853B-4E8D-B0C7-0D2719AF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A2F32-9D3B-4FB5-BAD3-9557BB60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AB33-49C5-4C41-BF61-FDE4B0FF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67E4-678D-449C-8BF7-F8E5C373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2EAD-4684-4F9D-92DC-B362C3F17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B7AB2-1A96-429F-B562-D7924CE0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7659-9064-47C6-86E3-67F9676F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3B3C5-8A47-4667-BCD8-D8070E1E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A994-EC00-426F-9FE1-64F3080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A184F-B44C-43F7-A269-68B1E1A4C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68C98-6C9D-4ECF-B40D-9F95B2C1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A3E56-A3D1-4887-8EAA-74CB151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0064D-2248-4EF8-A81A-94B47AB2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9C403-424F-4333-835C-63D29AD9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5FBB0-525C-4B5C-B465-86337A20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35A51-4140-45F1-943D-E1E1D332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D21E-0B07-479C-8FB7-6309697DC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70A6-6E14-488B-BA3B-7775E4FED2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9354-B322-4759-BD1F-558652070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20AC-D208-42B4-B246-AA21DB4B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57C2-2378-413B-B5AB-7E865B6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rutgers.ed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28C7FD-BE67-4073-AE31-7069400FC73D}"/>
              </a:ext>
            </a:extLst>
          </p:cNvPr>
          <p:cNvSpPr/>
          <p:nvPr/>
        </p:nvSpPr>
        <p:spPr>
          <a:xfrm>
            <a:off x="1132115" y="412875"/>
            <a:ext cx="2438400" cy="13062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 Factory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22CAC6-2793-4586-B5A0-FC146C834D5E}"/>
              </a:ext>
            </a:extLst>
          </p:cNvPr>
          <p:cNvSpPr/>
          <p:nvPr/>
        </p:nvSpPr>
        <p:spPr>
          <a:xfrm>
            <a:off x="7743371" y="667657"/>
            <a:ext cx="2438400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Factory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869C4D-26B9-4622-9548-5BADEA06AB34}"/>
              </a:ext>
            </a:extLst>
          </p:cNvPr>
          <p:cNvSpPr/>
          <p:nvPr/>
        </p:nvSpPr>
        <p:spPr>
          <a:xfrm>
            <a:off x="3396343" y="1465943"/>
            <a:ext cx="4992914" cy="5167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0CF24-9C99-4B74-B3FD-B37A2422D54F}"/>
              </a:ext>
            </a:extLst>
          </p:cNvPr>
          <p:cNvSpPr txBox="1"/>
          <p:nvPr/>
        </p:nvSpPr>
        <p:spPr>
          <a:xfrm>
            <a:off x="4310743" y="132080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EventBus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05AE9-1427-4FE6-91EE-60981A6A41DD}"/>
              </a:ext>
            </a:extLst>
          </p:cNvPr>
          <p:cNvSpPr txBox="1"/>
          <p:nvPr/>
        </p:nvSpPr>
        <p:spPr>
          <a:xfrm>
            <a:off x="290286" y="390434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FilteredEventBlockingQueue</a:t>
            </a:r>
            <a:r>
              <a:rPr lang="en-US" b="1" dirty="0"/>
              <a:t>&lt;Object&gt;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27417-E410-4F04-9EDD-EA06471337DF}"/>
              </a:ext>
            </a:extLst>
          </p:cNvPr>
          <p:cNvSpPr txBox="1"/>
          <p:nvPr/>
        </p:nvSpPr>
        <p:spPr>
          <a:xfrm>
            <a:off x="4206481" y="2423887"/>
            <a:ext cx="10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theTopic</a:t>
            </a:r>
            <a:r>
              <a:rPr lang="en-US" dirty="0"/>
              <a:t>’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C9D100-5E70-4850-9121-60A587ADDA8E}"/>
              </a:ext>
            </a:extLst>
          </p:cNvPr>
          <p:cNvCxnSpPr/>
          <p:nvPr/>
        </p:nvCxnSpPr>
        <p:spPr>
          <a:xfrm>
            <a:off x="1117600" y="1066018"/>
            <a:ext cx="3088881" cy="1887639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9BB6A9-9353-47CA-8B7D-72884069E260}"/>
              </a:ext>
            </a:extLst>
          </p:cNvPr>
          <p:cNvSpPr txBox="1"/>
          <p:nvPr/>
        </p:nvSpPr>
        <p:spPr>
          <a:xfrm>
            <a:off x="669592" y="2423887"/>
            <a:ext cx="184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Produces via</a:t>
            </a:r>
          </a:p>
          <a:p>
            <a:r>
              <a:rPr lang="en-US" dirty="0" err="1"/>
              <a:t>theTopic.offer</a:t>
            </a:r>
            <a:r>
              <a:rPr lang="en-US" dirty="0"/>
              <a:t>()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990BD5-1BF6-48E4-853D-E2546F420159}"/>
              </a:ext>
            </a:extLst>
          </p:cNvPr>
          <p:cNvCxnSpPr>
            <a:cxnSpLocks/>
          </p:cNvCxnSpPr>
          <p:nvPr/>
        </p:nvCxnSpPr>
        <p:spPr>
          <a:xfrm flipV="1">
            <a:off x="5312228" y="1328057"/>
            <a:ext cx="2402114" cy="165301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B44C17-4CC7-41D8-A9FB-07FC4FC88444}"/>
              </a:ext>
            </a:extLst>
          </p:cNvPr>
          <p:cNvSpPr txBox="1"/>
          <p:nvPr/>
        </p:nvSpPr>
        <p:spPr>
          <a:xfrm>
            <a:off x="6252995" y="412875"/>
            <a:ext cx="184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Consumes via</a:t>
            </a:r>
          </a:p>
          <a:p>
            <a:r>
              <a:rPr lang="en-US" dirty="0" err="1"/>
              <a:t>theTopic.take</a:t>
            </a:r>
            <a:r>
              <a:rPr lang="en-US" dirty="0"/>
              <a:t>()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16734D-681E-49D3-BA90-BF394054E81A}"/>
              </a:ext>
            </a:extLst>
          </p:cNvPr>
          <p:cNvGrpSpPr/>
          <p:nvPr/>
        </p:nvGrpSpPr>
        <p:grpSpPr>
          <a:xfrm>
            <a:off x="4310741" y="2743200"/>
            <a:ext cx="885373" cy="3222171"/>
            <a:chOff x="4310741" y="2743200"/>
            <a:chExt cx="885373" cy="3222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2BE4C6-B9FB-41E6-A9A8-4F49A4709301}"/>
                </a:ext>
              </a:extLst>
            </p:cNvPr>
            <p:cNvSpPr/>
            <p:nvPr/>
          </p:nvSpPr>
          <p:spPr>
            <a:xfrm>
              <a:off x="4310743" y="2743200"/>
              <a:ext cx="885371" cy="3222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2416A0-A477-4FAC-A9AC-A7B9A708F7EB}"/>
                </a:ext>
              </a:extLst>
            </p:cNvPr>
            <p:cNvCxnSpPr/>
            <p:nvPr/>
          </p:nvCxnSpPr>
          <p:spPr>
            <a:xfrm>
              <a:off x="4310743" y="3106057"/>
              <a:ext cx="885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20CC3E-4F90-4E06-86CA-BC7223F9F170}"/>
                </a:ext>
              </a:extLst>
            </p:cNvPr>
            <p:cNvCxnSpPr/>
            <p:nvPr/>
          </p:nvCxnSpPr>
          <p:spPr>
            <a:xfrm>
              <a:off x="4310741" y="3635828"/>
              <a:ext cx="885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F1C138-28A2-4C0A-A07B-E07ED5C692F7}"/>
                </a:ext>
              </a:extLst>
            </p:cNvPr>
            <p:cNvCxnSpPr/>
            <p:nvPr/>
          </p:nvCxnSpPr>
          <p:spPr>
            <a:xfrm>
              <a:off x="4310742" y="4089009"/>
              <a:ext cx="885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2FFABA3-4383-4612-B403-9719A9C6F6AC}"/>
                </a:ext>
              </a:extLst>
            </p:cNvPr>
            <p:cNvCxnSpPr/>
            <p:nvPr/>
          </p:nvCxnSpPr>
          <p:spPr>
            <a:xfrm>
              <a:off x="4310741" y="5377542"/>
              <a:ext cx="885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E9F486-26AD-4C96-BF03-EE65CA1EDC69}"/>
                </a:ext>
              </a:extLst>
            </p:cNvPr>
            <p:cNvSpPr txBox="1"/>
            <p:nvPr/>
          </p:nvSpPr>
          <p:spPr>
            <a:xfrm>
              <a:off x="4455886" y="4586514"/>
              <a:ext cx="4789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4B2C02-5BD7-4270-ADEA-A2F6B42E1617}"/>
                </a:ext>
              </a:extLst>
            </p:cNvPr>
            <p:cNvSpPr txBox="1"/>
            <p:nvPr/>
          </p:nvSpPr>
          <p:spPr>
            <a:xfrm>
              <a:off x="4596101" y="2753696"/>
              <a:ext cx="52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80B788-5A39-4D08-8DBF-2AEADB504DB9}"/>
                </a:ext>
              </a:extLst>
            </p:cNvPr>
            <p:cNvSpPr/>
            <p:nvPr/>
          </p:nvSpPr>
          <p:spPr>
            <a:xfrm>
              <a:off x="4596101" y="3185104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DF1CFD-654A-46BD-A135-034E1275C4F0}"/>
                </a:ext>
              </a:extLst>
            </p:cNvPr>
            <p:cNvSpPr/>
            <p:nvPr/>
          </p:nvSpPr>
          <p:spPr>
            <a:xfrm>
              <a:off x="4596101" y="3651906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BE2D43-3E46-4385-959D-DE600FB3D866}"/>
                </a:ext>
              </a:extLst>
            </p:cNvPr>
            <p:cNvSpPr/>
            <p:nvPr/>
          </p:nvSpPr>
          <p:spPr>
            <a:xfrm>
              <a:off x="4593532" y="5486791"/>
              <a:ext cx="587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E(N)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890495D-8B6F-4214-9A5E-9104BF15144C}"/>
              </a:ext>
            </a:extLst>
          </p:cNvPr>
          <p:cNvSpPr txBox="1"/>
          <p:nvPr/>
        </p:nvSpPr>
        <p:spPr>
          <a:xfrm>
            <a:off x="6116200" y="3543550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theSubList</a:t>
            </a:r>
            <a:r>
              <a:rPr lang="en-US" dirty="0"/>
              <a:t>’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5E3E73F-9E4A-4B0A-8E21-9B13A9042195}"/>
              </a:ext>
            </a:extLst>
          </p:cNvPr>
          <p:cNvSpPr/>
          <p:nvPr/>
        </p:nvSpPr>
        <p:spPr>
          <a:xfrm>
            <a:off x="6484257" y="4021238"/>
            <a:ext cx="643285" cy="453128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F16BBBC-BB1A-4CCF-A136-A0F7E106AA72}"/>
              </a:ext>
            </a:extLst>
          </p:cNvPr>
          <p:cNvSpPr/>
          <p:nvPr/>
        </p:nvSpPr>
        <p:spPr>
          <a:xfrm>
            <a:off x="5989747" y="5351725"/>
            <a:ext cx="1300896" cy="91946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9A9B321-2F9D-418E-B6BD-BCD7AC694F94}"/>
              </a:ext>
            </a:extLst>
          </p:cNvPr>
          <p:cNvSpPr/>
          <p:nvPr/>
        </p:nvSpPr>
        <p:spPr>
          <a:xfrm>
            <a:off x="6556710" y="4418965"/>
            <a:ext cx="643285" cy="45312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8FA165-3B18-4F66-B5BE-6D122290FBD1}"/>
              </a:ext>
            </a:extLst>
          </p:cNvPr>
          <p:cNvSpPr txBox="1"/>
          <p:nvPr/>
        </p:nvSpPr>
        <p:spPr>
          <a:xfrm>
            <a:off x="6596742" y="4957720"/>
            <a:ext cx="693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679B08-CC3B-48E5-92EB-30E2503C2EF5}"/>
              </a:ext>
            </a:extLst>
          </p:cNvPr>
          <p:cNvCxnSpPr>
            <a:cxnSpLocks/>
            <a:stCxn id="7" idx="4"/>
          </p:cNvCxnSpPr>
          <p:nvPr/>
        </p:nvCxnSpPr>
        <p:spPr>
          <a:xfrm rot="5400000">
            <a:off x="8552933" y="2383581"/>
            <a:ext cx="819276" cy="1270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ACECC5-8CE8-47E8-B5E6-93FBAEE34C41}"/>
              </a:ext>
            </a:extLst>
          </p:cNvPr>
          <p:cNvCxnSpPr>
            <a:endCxn id="41" idx="5"/>
          </p:cNvCxnSpPr>
          <p:nvPr/>
        </p:nvCxnSpPr>
        <p:spPr>
          <a:xfrm flipH="1">
            <a:off x="6966721" y="2793219"/>
            <a:ext cx="1876229" cy="145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230514-B1EB-497E-A207-382C0879FE07}"/>
              </a:ext>
            </a:extLst>
          </p:cNvPr>
          <p:cNvCxnSpPr>
            <a:cxnSpLocks/>
          </p:cNvCxnSpPr>
          <p:nvPr/>
        </p:nvCxnSpPr>
        <p:spPr>
          <a:xfrm flipH="1">
            <a:off x="7085931" y="2805919"/>
            <a:ext cx="1882990" cy="198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66156-D909-4A8D-983E-D0AEAE2279DE}"/>
              </a:ext>
            </a:extLst>
          </p:cNvPr>
          <p:cNvCxnSpPr>
            <a:cxnSpLocks/>
            <a:endCxn id="42" idx="5"/>
          </p:cNvCxnSpPr>
          <p:nvPr/>
        </p:nvCxnSpPr>
        <p:spPr>
          <a:xfrm flipH="1">
            <a:off x="6965419" y="2783908"/>
            <a:ext cx="1948280" cy="30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0D739A-6332-40FE-AA47-7F80A0A277DB}"/>
              </a:ext>
            </a:extLst>
          </p:cNvPr>
          <p:cNvSpPr txBox="1"/>
          <p:nvPr/>
        </p:nvSpPr>
        <p:spPr>
          <a:xfrm>
            <a:off x="2801257" y="2009837"/>
            <a:ext cx="4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C9DDFE-C71E-4CD2-8ACD-BE02DD305204}"/>
              </a:ext>
            </a:extLst>
          </p:cNvPr>
          <p:cNvSpPr txBox="1"/>
          <p:nvPr/>
        </p:nvSpPr>
        <p:spPr>
          <a:xfrm>
            <a:off x="6671252" y="1878482"/>
            <a:ext cx="3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9BE1A3F-A620-4079-8DC0-8AE064F3C8D1}"/>
              </a:ext>
            </a:extLst>
          </p:cNvPr>
          <p:cNvSpPr/>
          <p:nvPr/>
        </p:nvSpPr>
        <p:spPr>
          <a:xfrm>
            <a:off x="8822999" y="4492338"/>
            <a:ext cx="2659615" cy="2059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77D8D5-910C-4984-9A9A-41D68AD6F6E4}"/>
              </a:ext>
            </a:extLst>
          </p:cNvPr>
          <p:cNvSpPr txBox="1"/>
          <p:nvPr/>
        </p:nvSpPr>
        <p:spPr>
          <a:xfrm>
            <a:off x="8373243" y="3591358"/>
            <a:ext cx="3967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</a:t>
            </a:r>
            <a:r>
              <a:rPr lang="en-US" b="1" dirty="0" err="1"/>
              <a:t>AlgoCEP</a:t>
            </a:r>
            <a:r>
              <a:rPr lang="en-US" b="1" dirty="0"/>
              <a:t>&lt;</a:t>
            </a:r>
            <a:r>
              <a:rPr lang="en-US" b="1" dirty="0" err="1"/>
              <a:t>EventACK</a:t>
            </a:r>
            <a:r>
              <a:rPr lang="en-US" b="1" dirty="0"/>
              <a:t>&gt;</a:t>
            </a:r>
          </a:p>
          <a:p>
            <a:endParaRPr lang="en-US" b="1" dirty="0"/>
          </a:p>
          <a:p>
            <a:r>
              <a:rPr lang="en-US" dirty="0"/>
              <a:t>           </a:t>
            </a:r>
            <a:r>
              <a:rPr lang="en-US" dirty="0" err="1"/>
              <a:t>algoCEP</a:t>
            </a:r>
            <a:r>
              <a:rPr lang="en-US" b="1" dirty="0" err="1"/>
              <a:t>.acknowledgeEvent</a:t>
            </a:r>
            <a:r>
              <a:rPr lang="en-US" b="1" dirty="0"/>
              <a:t>();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1608FD-FFBC-40C8-8D1C-1DBB95442576}"/>
              </a:ext>
            </a:extLst>
          </p:cNvPr>
          <p:cNvSpPr txBox="1"/>
          <p:nvPr/>
        </p:nvSpPr>
        <p:spPr>
          <a:xfrm>
            <a:off x="5812780" y="4035986"/>
            <a:ext cx="78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DFF730-1802-46C7-8C55-E43AEF7832F6}"/>
              </a:ext>
            </a:extLst>
          </p:cNvPr>
          <p:cNvSpPr txBox="1"/>
          <p:nvPr/>
        </p:nvSpPr>
        <p:spPr>
          <a:xfrm>
            <a:off x="9114971" y="4789244"/>
            <a:ext cx="1266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PxStack</a:t>
            </a:r>
            <a:r>
              <a:rPr lang="en-US" dirty="0"/>
              <a:t> = {</a:t>
            </a:r>
          </a:p>
          <a:p>
            <a:r>
              <a:rPr lang="en-US" dirty="0"/>
              <a:t>     $ 99.05,</a:t>
            </a:r>
          </a:p>
          <a:p>
            <a:r>
              <a:rPr lang="en-US" dirty="0"/>
              <a:t>     $104.55,</a:t>
            </a:r>
          </a:p>
          <a:p>
            <a:r>
              <a:rPr lang="en-US" dirty="0"/>
              <a:t>     $100.75,</a:t>
            </a:r>
          </a:p>
          <a:p>
            <a:r>
              <a:rPr lang="en-US" dirty="0"/>
              <a:t>    $102.65</a:t>
            </a:r>
          </a:p>
          <a:p>
            <a:r>
              <a:rPr lang="en-US" dirty="0"/>
              <a:t>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9ABAE-08FC-4E65-BC82-759D890CAE36}"/>
              </a:ext>
            </a:extLst>
          </p:cNvPr>
          <p:cNvSpPr txBox="1"/>
          <p:nvPr/>
        </p:nvSpPr>
        <p:spPr>
          <a:xfrm>
            <a:off x="8745213" y="2728825"/>
            <a:ext cx="94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F1C5BF-7212-4D3A-885E-28BBCF389598}"/>
              </a:ext>
            </a:extLst>
          </p:cNvPr>
          <p:cNvSpPr txBox="1"/>
          <p:nvPr/>
        </p:nvSpPr>
        <p:spPr>
          <a:xfrm>
            <a:off x="5989746" y="4526502"/>
            <a:ext cx="47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2566FB67-73F2-4870-9C7B-88EB98BC7C27}"/>
              </a:ext>
            </a:extLst>
          </p:cNvPr>
          <p:cNvSpPr/>
          <p:nvPr/>
        </p:nvSpPr>
        <p:spPr>
          <a:xfrm>
            <a:off x="7061199" y="4655040"/>
            <a:ext cx="643285" cy="45312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C84ED3-ED05-4D34-8CC0-930811B805CC}"/>
              </a:ext>
            </a:extLst>
          </p:cNvPr>
          <p:cNvCxnSpPr>
            <a:cxnSpLocks/>
          </p:cNvCxnSpPr>
          <p:nvPr/>
        </p:nvCxnSpPr>
        <p:spPr>
          <a:xfrm flipH="1">
            <a:off x="7536077" y="2805919"/>
            <a:ext cx="1377622" cy="198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01D1371-0CB2-4A88-AD96-F30F62E37E5F}"/>
              </a:ext>
            </a:extLst>
          </p:cNvPr>
          <p:cNvSpPr txBox="1"/>
          <p:nvPr/>
        </p:nvSpPr>
        <p:spPr>
          <a:xfrm>
            <a:off x="5544644" y="5859960"/>
            <a:ext cx="117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S(M)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F951A6-3FC6-4A29-A7BA-BD8630B80E1A}"/>
              </a:ext>
            </a:extLst>
          </p:cNvPr>
          <p:cNvSpPr txBox="1"/>
          <p:nvPr/>
        </p:nvSpPr>
        <p:spPr>
          <a:xfrm>
            <a:off x="6142145" y="4678902"/>
            <a:ext cx="96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</a:t>
            </a:r>
          </a:p>
          <a:p>
            <a:r>
              <a:rPr lang="en-US" b="1" dirty="0"/>
              <a:t>        S3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26683D-3D47-43D7-BAB2-208CAA5E1193}"/>
              </a:ext>
            </a:extLst>
          </p:cNvPr>
          <p:cNvSpPr txBox="1"/>
          <p:nvPr/>
        </p:nvSpPr>
        <p:spPr>
          <a:xfrm>
            <a:off x="9274628" y="2193085"/>
            <a:ext cx="159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 pub/sub   1:M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69B5293E-CF0C-4BC5-B5E8-7EBC5741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37" y="5883282"/>
            <a:ext cx="1057275" cy="285750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CC45818B-34A3-424A-B0E2-6A77C733CBA1}"/>
              </a:ext>
            </a:extLst>
          </p:cNvPr>
          <p:cNvCxnSpPr>
            <a:cxnSpLocks/>
          </p:cNvCxnSpPr>
          <p:nvPr/>
        </p:nvCxnSpPr>
        <p:spPr>
          <a:xfrm flipV="1">
            <a:off x="7457362" y="5653549"/>
            <a:ext cx="1342665" cy="281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ABE042-2D75-4590-B4EE-6BBF57B5D59D}"/>
              </a:ext>
            </a:extLst>
          </p:cNvPr>
          <p:cNvSpPr txBox="1"/>
          <p:nvPr/>
        </p:nvSpPr>
        <p:spPr>
          <a:xfrm>
            <a:off x="10410692" y="4940457"/>
            <a:ext cx="1321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Coalesce strategy:  </a:t>
            </a:r>
          </a:p>
          <a:p>
            <a:r>
              <a:rPr lang="en-US" dirty="0"/>
              <a:t>recent Px ‘wins’</a:t>
            </a:r>
          </a:p>
          <a:p>
            <a:r>
              <a:rPr lang="en-US" dirty="0"/>
              <a:t>(LIFO)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C2141-10A6-495E-B9D2-E36021584EE9}"/>
              </a:ext>
            </a:extLst>
          </p:cNvPr>
          <p:cNvSpPr txBox="1"/>
          <p:nvPr/>
        </p:nvSpPr>
        <p:spPr>
          <a:xfrm>
            <a:off x="121403" y="5392057"/>
            <a:ext cx="286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Ben.Cotton@rutgers.edu</a:t>
            </a:r>
            <a:endParaRPr lang="en-US" dirty="0"/>
          </a:p>
          <a:p>
            <a:r>
              <a:rPr lang="en-US" dirty="0"/>
              <a:t>1.646.714-8644</a:t>
            </a:r>
          </a:p>
        </p:txBody>
      </p:sp>
    </p:spTree>
    <p:extLst>
      <p:ext uri="{BB962C8B-B14F-4D97-AF65-F5344CB8AC3E}">
        <p14:creationId xmlns:p14="http://schemas.microsoft.com/office/powerpoint/2010/main" val="305187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buddyCotton@outlook.com</dc:creator>
  <cp:lastModifiedBy>buddyCotton@outlook.com</cp:lastModifiedBy>
  <cp:revision>2</cp:revision>
  <dcterms:created xsi:type="dcterms:W3CDTF">2020-06-08T10:21:02Z</dcterms:created>
  <dcterms:modified xsi:type="dcterms:W3CDTF">2020-06-08T11:23:06Z</dcterms:modified>
</cp:coreProperties>
</file>