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4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8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2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5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C5BC1A9-80A5-4BFE-99F2-3DA4849078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59E0D3-17DB-4552-A74A-974C4E706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3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7A7743-653B-4264-B512-A04F06B2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4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28D1D-4771-432E-BC3D-B2A2130E8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6" y="411039"/>
            <a:ext cx="5371304" cy="542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5EBEA6-0DAD-4257-8451-3E2F7D92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4752">
            <a:off x="5064783" y="631317"/>
            <a:ext cx="2834540" cy="10275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E404A1-0AAC-4B0F-A73B-F1B9F3725D13}"/>
              </a:ext>
            </a:extLst>
          </p:cNvPr>
          <p:cNvSpPr/>
          <p:nvPr/>
        </p:nvSpPr>
        <p:spPr>
          <a:xfrm>
            <a:off x="404285" y="3448408"/>
            <a:ext cx="7774885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Visualizing the Java Concurrency APIs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CDBA9-AFFE-43A6-810A-EDEFEACCBBF5}"/>
              </a:ext>
            </a:extLst>
          </p:cNvPr>
          <p:cNvSpPr/>
          <p:nvPr/>
        </p:nvSpPr>
        <p:spPr>
          <a:xfrm>
            <a:off x="998645" y="406833"/>
            <a:ext cx="578293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cap="none" spc="0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Java Concurrent Animated</a:t>
            </a:r>
            <a:endParaRPr lang="en-US" sz="3200" b="1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CB5656-04E0-45C7-B782-8DBCE416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4" y="5548142"/>
            <a:ext cx="5120706" cy="9838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80CAEF-43AC-409A-9889-644CDCCB44E0}"/>
              </a:ext>
            </a:extLst>
          </p:cNvPr>
          <p:cNvSpPr/>
          <p:nvPr/>
        </p:nvSpPr>
        <p:spPr>
          <a:xfrm>
            <a:off x="446931" y="4341195"/>
            <a:ext cx="102313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n w="0" cmpd="dbl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by Victor Grazi - vgrazi@gmail.com</a:t>
            </a:r>
          </a:p>
          <a:p>
            <a:r>
              <a:rPr lang="en-US" sz="2800" b="1" dirty="0">
                <a:ln w="0" cmpd="dbl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Twitter - @vgrazi</a:t>
            </a:r>
            <a:endParaRPr lang="en-US" sz="2400" b="1" dirty="0">
              <a:ln w="0" cmpd="dbl">
                <a:noFill/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4E466-640C-4680-9396-CA6005835DD0}"/>
              </a:ext>
            </a:extLst>
          </p:cNvPr>
          <p:cNvSpPr/>
          <p:nvPr/>
        </p:nvSpPr>
        <p:spPr>
          <a:xfrm>
            <a:off x="4207463" y="1461357"/>
            <a:ext cx="32818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RightFacing" fov="7200000">
                <a:rot lat="600000" lon="18963666" rev="1200000"/>
              </a:camera>
              <a:lightRig rig="threePt" dir="t"/>
            </a:scene3d>
          </a:bodyPr>
          <a:lstStyle/>
          <a:p>
            <a:pPr algn="ctr"/>
            <a:r>
              <a:rPr lang="en-US" sz="4800" b="1" cap="none" spc="0" dirty="0">
                <a:ln w="28575">
                  <a:solidFill>
                    <a:schemeClr val="bg1"/>
                  </a:solidFill>
                  <a:prstDash val="solid"/>
                </a:ln>
                <a:solidFill>
                  <a:srgbClr val="FC5050"/>
                </a:solidFill>
                <a:effectLst/>
              </a:rPr>
              <a:t>Re-boot!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CA196-D8C2-4D55-8166-FC40633D40EB}"/>
              </a:ext>
            </a:extLst>
          </p:cNvPr>
          <p:cNvSpPr/>
          <p:nvPr/>
        </p:nvSpPr>
        <p:spPr>
          <a:xfrm>
            <a:off x="497622" y="5396079"/>
            <a:ext cx="10231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n w="0" cmpd="dbl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Please feel free to contribute:</a:t>
            </a:r>
          </a:p>
          <a:p>
            <a:r>
              <a:rPr lang="en-US" sz="2400" b="1" dirty="0">
                <a:ln w="0" cmpd="dbl">
                  <a:noFill/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http://github.com/vgrazi/JavaConcurrentAnimatedReboot </a:t>
            </a:r>
          </a:p>
        </p:txBody>
      </p:sp>
    </p:spTree>
    <p:extLst>
      <p:ext uri="{BB962C8B-B14F-4D97-AF65-F5344CB8AC3E}">
        <p14:creationId xmlns:p14="http://schemas.microsoft.com/office/powerpoint/2010/main" val="98011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Grazi</dc:creator>
  <cp:lastModifiedBy>Victor Grazi</cp:lastModifiedBy>
  <cp:revision>6</cp:revision>
  <dcterms:created xsi:type="dcterms:W3CDTF">2020-05-24T21:32:34Z</dcterms:created>
  <dcterms:modified xsi:type="dcterms:W3CDTF">2020-05-24T22:46:12Z</dcterms:modified>
</cp:coreProperties>
</file>