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2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5129-CE92-4AC2-8354-D96E08902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7CC4-5254-40ED-9F5D-8A8055BDC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D052-70A7-41EE-9F55-933E3182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5B61-3550-44E5-9058-5E3C85FB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99BA-B6EE-42AD-BD4F-65E4BA3F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8612-E7F1-4F20-BBA0-3BC58652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FF0AE-5B5C-4E97-A1D5-08034283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714B-E583-4A55-BE44-7959F81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84FD-E448-4477-B103-12CDE78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27D7-556B-41C1-93F9-2DDF7BD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56E5D-B4B8-428B-A0CE-BDC9C3043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462C5-A1F7-4D78-8B7E-F662FC2F5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7B27-C13D-4D68-A13A-4D35A3FA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BA88-4DEE-432F-B4AA-5430280D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9704-2875-43B2-B712-546CAE3E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342-BEE7-4B50-9A22-352923D7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23B6-45A5-4278-9FDF-5C8B96FD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A96D-64A4-4897-9E6D-9BD14F81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2405-5BE5-43FD-B8B3-0AD0BD90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E633-D19D-4F3B-BDD4-26E9C362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8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44F1-AC8B-4106-B2B6-936895BA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BEA8-CBAF-442E-940E-D63A7FBA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5BC4-650A-4898-B118-50FFB160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BD8A-EE24-40F2-A8E6-06BCE835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AF86-9AFB-47BE-A5E7-806F48BD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57F0-5985-4226-9D2D-C24D364A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F990-29B5-475D-B211-EDF823DB8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A4AA9-2C46-4EAE-A11C-21EC87DF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9B92A-F0EA-4D3B-8154-ACCE15FC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71DC-E3F7-4DB4-8539-D7504194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53FB2-3D52-4FB0-BA7E-A103B4FE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87DB-6589-42B4-AF6A-273C154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B2549-E720-416B-BD10-782CFD9E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0F478-F624-4224-911F-EA37E3471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377BD-939B-4A82-9C2C-B4985635E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E8E83-5685-444A-875E-4CD2DA6AB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328DB-FAFD-4510-8B9D-3AD35A03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DFB6C-16C6-4461-A87B-FF165566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B6FFC-6B0B-443B-8C91-94738F81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0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BDAC-9177-419A-89DF-6D60E4A5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3D1B-32AD-43B5-B6DA-5399189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41EC2-F70C-425F-87EC-C3B95C51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1D261-4584-4073-80C9-AC269FA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9376D-7FAD-4680-8115-5B3E8927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1CF1F-2C76-4D8B-BA85-2CE51F56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81997-DF53-4B3B-B30C-39D4E738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F75E-8620-4AF9-A95B-BA68D270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8B0E-7DD7-4F6C-802C-95807EF3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28D64-7F4A-4D5D-83CB-DA0F91E54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EC193-3E8E-4FDB-A60B-B2925961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BD626-3A84-47EF-9B31-79CFBF79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ABE21-45DC-4EA7-8DCC-1EAED450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D76-2B42-4FA0-AE5E-80281DE5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19EC5-7021-425A-AA24-302034EB1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A9398-7095-415A-88DC-72D94B2B6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2A5D4-D923-470A-BF4C-36F431D1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5AAA-345A-4C03-AA32-65FF5A13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8317-C568-420C-8E6C-5898DD08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5C7AC-2282-476A-ADC4-7B9FC349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0BC4-985A-4E58-9DEB-1D4D09CD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05C3-D2E5-4072-880C-23390382A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41E7-2CAC-47C8-9C4A-23BE931D8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8A7F-23A7-4A23-BAAA-F764313F8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FT/Chronicle-Algorithms/tree/master/src/main/java/net/openhft/chronicle/algo/loc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jira.ncsa.illinois.edu/projects/DA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www.xsed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B0BE-443D-4784-BF3D-2DD91CE2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2ADE8-52FA-4C58-83E1-A882D32B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3861" y="34210"/>
            <a:ext cx="688116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A81CDF-BBD6-4A62-A4ED-66B6BE1C39BF}"/>
              </a:ext>
            </a:extLst>
          </p:cNvPr>
          <p:cNvSpPr txBox="1"/>
          <p:nvPr/>
        </p:nvSpPr>
        <p:spPr>
          <a:xfrm>
            <a:off x="9332685" y="630588"/>
            <a:ext cx="129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0716E-EE96-4D51-B771-97445008DDBC}"/>
              </a:ext>
            </a:extLst>
          </p:cNvPr>
          <p:cNvSpPr txBox="1"/>
          <p:nvPr/>
        </p:nvSpPr>
        <p:spPr>
          <a:xfrm>
            <a:off x="5167085" y="353589"/>
            <a:ext cx="6618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https://github.com/OpenHFT/</a:t>
            </a:r>
            <a:r>
              <a:rPr lang="en-US" sz="3600" dirty="0">
                <a:hlinkClick r:id="rId3"/>
              </a:rPr>
              <a:t>Chronicle-Algorithms</a:t>
            </a:r>
            <a:r>
              <a:rPr lang="en-US" dirty="0">
                <a:hlinkClick r:id="rId3"/>
              </a:rPr>
              <a:t>/tree/master/src/main/java/net/openhft/chronicle/algo/</a:t>
            </a:r>
            <a:r>
              <a:rPr lang="en-US" sz="3600" dirty="0">
                <a:hlinkClick r:id="rId3"/>
              </a:rPr>
              <a:t>locks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A296A-AEBA-4BD7-99D2-E38F13473072}"/>
              </a:ext>
            </a:extLst>
          </p:cNvPr>
          <p:cNvSpPr txBox="1"/>
          <p:nvPr/>
        </p:nvSpPr>
        <p:spPr>
          <a:xfrm>
            <a:off x="4311443" y="1944914"/>
            <a:ext cx="789075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/>
          </a:p>
          <a:p>
            <a:r>
              <a:rPr lang="en-US" sz="5400" dirty="0"/>
              <a:t>ChronicleStampedLock.java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4871F-B7BA-45B6-B6AD-C7BFFDF0F58A}"/>
              </a:ext>
            </a:extLst>
          </p:cNvPr>
          <p:cNvSpPr txBox="1"/>
          <p:nvPr/>
        </p:nvSpPr>
        <p:spPr>
          <a:xfrm>
            <a:off x="3846985" y="1944914"/>
            <a:ext cx="132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JDK 8+ &amp;&amp;  JEP-383</a:t>
            </a:r>
          </a:p>
        </p:txBody>
      </p:sp>
      <p:pic>
        <p:nvPicPr>
          <p:cNvPr id="15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482DD821-2184-4ACC-8421-9FE79110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203737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4E04C6-1CD1-463C-BBF8-FCF15DD1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1C1556-5F37-44CF-95A0-ED372FEF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5" y="566057"/>
            <a:ext cx="11740670" cy="5494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071C9B-8600-4B26-A9DC-A4A80269D69B}"/>
              </a:ext>
            </a:extLst>
          </p:cNvPr>
          <p:cNvSpPr txBox="1"/>
          <p:nvPr/>
        </p:nvSpPr>
        <p:spPr>
          <a:xfrm>
            <a:off x="7416800" y="5148552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,  </a:t>
            </a:r>
            <a:r>
              <a:rPr lang="en-US" sz="2400" b="1" dirty="0">
                <a:solidFill>
                  <a:schemeClr val="accent1"/>
                </a:solidFill>
              </a:rPr>
              <a:t>Chronicle</a:t>
            </a:r>
          </a:p>
        </p:txBody>
      </p:sp>
      <p:pic>
        <p:nvPicPr>
          <p:cNvPr id="6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B72105F1-9FD9-4B44-945B-C117DB9BE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873" y="606084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9F37CF-8483-4032-81FB-7F2B0B3CFED4}"/>
              </a:ext>
            </a:extLst>
          </p:cNvPr>
          <p:cNvSpPr txBox="1"/>
          <p:nvPr/>
        </p:nvSpPr>
        <p:spPr>
          <a:xfrm>
            <a:off x="638629" y="6060849"/>
            <a:ext cx="1042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it </a:t>
            </a:r>
            <a:r>
              <a:rPr lang="en-US" i="1" dirty="0" err="1"/>
              <a:t>BasEc</a:t>
            </a:r>
            <a:r>
              <a:rPr lang="en-US" dirty="0"/>
              <a:t> join point CAP, Chronicle renders consistency via traditional protocols (e.g. Gossip, </a:t>
            </a:r>
            <a:r>
              <a:rPr lang="en-US" dirty="0" err="1"/>
              <a:t>HeartBeat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47714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577105CD-FE17-4F11-A2AE-6F8EE30E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108" y="596332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5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3E38-9A6A-4A32-BED3-FFAF9266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DE09-6466-48A9-88D8-5D7B17CD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Map reversed">
            <a:extLst>
              <a:ext uri="{FF2B5EF4-FFF2-40B4-BE49-F238E27FC236}">
                <a16:creationId xmlns:a16="http://schemas.microsoft.com/office/drawing/2014/main" id="{EDDFEFC4-7DFC-482E-BBC9-833C27A82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627" y="1553028"/>
            <a:ext cx="1036411" cy="103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C2C91-2105-4D57-839A-C40DF336FA69}"/>
              </a:ext>
            </a:extLst>
          </p:cNvPr>
          <p:cNvSpPr txBox="1"/>
          <p:nvPr/>
        </p:nvSpPr>
        <p:spPr>
          <a:xfrm>
            <a:off x="4971143" y="2582334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chemeClr val="tx2"/>
                </a:solidFill>
              </a:rPr>
              <a:t>ChronicleMap</a:t>
            </a:r>
            <a:r>
              <a:rPr lang="en-US" b="1" i="1" dirty="0">
                <a:solidFill>
                  <a:schemeClr val="tx2"/>
                </a:solidFill>
              </a:rPr>
              <a:t>&lt;K,V&gt;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7A7BD2-ADBE-4D72-A9AA-D019096AF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08" y="2803032"/>
            <a:ext cx="667683" cy="778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116288-688E-429D-946D-D621C1B6D93F}"/>
              </a:ext>
            </a:extLst>
          </p:cNvPr>
          <p:cNvSpPr txBox="1"/>
          <p:nvPr/>
        </p:nvSpPr>
        <p:spPr>
          <a:xfrm>
            <a:off x="4142037" y="3120684"/>
            <a:ext cx="28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/dev/</a:t>
            </a:r>
            <a:r>
              <a:rPr lang="en-US" b="1" dirty="0" err="1"/>
              <a:t>shm</a:t>
            </a:r>
            <a:r>
              <a:rPr lang="en-US" b="1" dirty="0"/>
              <a:t>/</a:t>
            </a:r>
            <a:r>
              <a:rPr lang="en-US" b="1" dirty="0" err="1"/>
              <a:t>BondVOInterface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8" name="Picture 4" descr="Image result for java duke">
            <a:extLst>
              <a:ext uri="{FF2B5EF4-FFF2-40B4-BE49-F238E27FC236}">
                <a16:creationId xmlns:a16="http://schemas.microsoft.com/office/drawing/2014/main" id="{D7532428-2F6C-4FBC-AE4E-49275F98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9" y="3429000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88E5C3D-DCCF-498C-9A54-351164F59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9" y="2805892"/>
            <a:ext cx="1640873" cy="613279"/>
          </a:xfrm>
          <a:prstGeom prst="rect">
            <a:avLst/>
          </a:prstGeom>
        </p:spPr>
      </p:pic>
      <p:pic>
        <p:nvPicPr>
          <p:cNvPr id="10" name="Picture 9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5B84DB90-B40F-476D-A416-A34FB5DDB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245" y="162851"/>
            <a:ext cx="438056" cy="613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F34D4C-0DBA-4A89-B8EF-5887E27704AC}"/>
              </a:ext>
            </a:extLst>
          </p:cNvPr>
          <p:cNvSpPr txBox="1"/>
          <p:nvPr/>
        </p:nvSpPr>
        <p:spPr>
          <a:xfrm>
            <a:off x="10358511" y="4734997"/>
            <a:ext cx="17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JVM </a:t>
            </a:r>
            <a:r>
              <a:rPr lang="en-US" dirty="0" err="1"/>
              <a:t>pid</a:t>
            </a:r>
            <a:r>
              <a:rPr lang="en-US" dirty="0"/>
              <a:t> 1</a:t>
            </a:r>
          </a:p>
        </p:txBody>
      </p:sp>
      <p:pic>
        <p:nvPicPr>
          <p:cNvPr id="12" name="Picture 4" descr="Image result for java duke">
            <a:extLst>
              <a:ext uri="{FF2B5EF4-FFF2-40B4-BE49-F238E27FC236}">
                <a16:creationId xmlns:a16="http://schemas.microsoft.com/office/drawing/2014/main" id="{86A6E234-880F-4BEB-AEB4-17004713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2" y="3591648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B99A050-F8C0-4994-842C-733E52992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9" y="2897677"/>
            <a:ext cx="1640873" cy="6132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FE0FD0-37B1-4783-BFCF-5D110AEBBB61}"/>
              </a:ext>
            </a:extLst>
          </p:cNvPr>
          <p:cNvSpPr txBox="1"/>
          <p:nvPr/>
        </p:nvSpPr>
        <p:spPr>
          <a:xfrm>
            <a:off x="1043880" y="4836611"/>
            <a:ext cx="17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JVM </a:t>
            </a:r>
            <a:r>
              <a:rPr lang="en-US" dirty="0" err="1"/>
              <a:t>pid</a:t>
            </a:r>
            <a:r>
              <a:rPr lang="en-US" dirty="0"/>
              <a:t> 2</a:t>
            </a:r>
          </a:p>
        </p:txBody>
      </p:sp>
      <p:pic>
        <p:nvPicPr>
          <p:cNvPr id="15" name="Picture 14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09ED1BE9-2658-44F7-B763-DA75AAB5D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31" y="184602"/>
            <a:ext cx="438056" cy="613279"/>
          </a:xfrm>
          <a:prstGeom prst="rect">
            <a:avLst/>
          </a:prstGeom>
        </p:spPr>
      </p:pic>
      <p:pic>
        <p:nvPicPr>
          <p:cNvPr id="16" name="Picture 6" descr="Image result for java duke">
            <a:extLst>
              <a:ext uri="{FF2B5EF4-FFF2-40B4-BE49-F238E27FC236}">
                <a16:creationId xmlns:a16="http://schemas.microsoft.com/office/drawing/2014/main" id="{9FB3877E-3D50-42E8-8117-2C98F1603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14" y="537683"/>
            <a:ext cx="782508" cy="6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6693DA3F-954F-4A27-B172-EE3189F1F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97" y="4582835"/>
            <a:ext cx="438056" cy="613279"/>
          </a:xfrm>
          <a:prstGeom prst="rect">
            <a:avLst/>
          </a:prstGeom>
        </p:spPr>
      </p:pic>
      <p:pic>
        <p:nvPicPr>
          <p:cNvPr id="18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F67BFD64-D710-4759-91CF-F8EFFCDD0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203737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73559E-98DE-403D-B195-AC726D373B35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rot="10800000" flipV="1">
            <a:off x="6117253" y="4174331"/>
            <a:ext cx="3636346" cy="715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95E7C9-D621-45C8-9F77-E4DDD6DBD748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118805" y="4336980"/>
            <a:ext cx="3560392" cy="552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82F302-F1BE-4B78-AC5C-D8033832FEF0}"/>
              </a:ext>
            </a:extLst>
          </p:cNvPr>
          <p:cNvSpPr txBox="1"/>
          <p:nvPr/>
        </p:nvSpPr>
        <p:spPr>
          <a:xfrm>
            <a:off x="2826229" y="4347237"/>
            <a:ext cx="9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@t=0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0CA1E2-7F79-495D-9F34-216D237E8494}"/>
              </a:ext>
            </a:extLst>
          </p:cNvPr>
          <p:cNvSpPr txBox="1"/>
          <p:nvPr/>
        </p:nvSpPr>
        <p:spPr>
          <a:xfrm>
            <a:off x="8593772" y="4347237"/>
            <a:ext cx="9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@t=0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22BA8-E451-449D-AB0F-726AA4F9616F}"/>
              </a:ext>
            </a:extLst>
          </p:cNvPr>
          <p:cNvSpPr txBox="1"/>
          <p:nvPr/>
        </p:nvSpPr>
        <p:spPr>
          <a:xfrm>
            <a:off x="3412503" y="5157541"/>
            <a:ext cx="7152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ChronicleMap</a:t>
            </a:r>
            <a:r>
              <a:rPr lang="en-US" dirty="0"/>
              <a:t>&lt;String, </a:t>
            </a:r>
            <a:r>
              <a:rPr lang="en-US" dirty="0" err="1"/>
              <a:t>BondVOInterface</a:t>
            </a:r>
            <a:r>
              <a:rPr lang="en-US" dirty="0"/>
              <a:t>&gt; chm =</a:t>
            </a:r>
          </a:p>
          <a:p>
            <a:r>
              <a:rPr lang="en-US" dirty="0"/>
              <a:t>                   </a:t>
            </a:r>
            <a:r>
              <a:rPr lang="en-US" dirty="0" err="1"/>
              <a:t>ChroinicleMapBuilder</a:t>
            </a:r>
            <a:r>
              <a:rPr lang="en-US" dirty="0"/>
              <a:t>…</a:t>
            </a:r>
            <a:r>
              <a:rPr lang="en-US" i="1" dirty="0" err="1"/>
              <a:t>createPersistedTo</a:t>
            </a:r>
            <a:r>
              <a:rPr lang="en-US" dirty="0"/>
              <a:t>(</a:t>
            </a:r>
          </a:p>
          <a:p>
            <a:r>
              <a:rPr lang="en-US" dirty="0"/>
              <a:t>                          “/dev/</a:t>
            </a:r>
            <a:r>
              <a:rPr lang="en-US" dirty="0" err="1"/>
              <a:t>shm</a:t>
            </a:r>
            <a:r>
              <a:rPr lang="en-US" dirty="0"/>
              <a:t>/</a:t>
            </a:r>
            <a:r>
              <a:rPr lang="en-US" dirty="0" err="1"/>
              <a:t>BondVOInterface</a:t>
            </a:r>
            <a:r>
              <a:rPr lang="en-US" dirty="0"/>
              <a:t>"</a:t>
            </a:r>
          </a:p>
          <a:p>
            <a:r>
              <a:rPr lang="en-US" dirty="0"/>
              <a:t>                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F1908-1AAB-44F1-9D83-C7215D688300}"/>
              </a:ext>
            </a:extLst>
          </p:cNvPr>
          <p:cNvSpPr txBox="1"/>
          <p:nvPr/>
        </p:nvSpPr>
        <p:spPr>
          <a:xfrm>
            <a:off x="3971078" y="3344599"/>
            <a:ext cx="441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</a:t>
            </a:r>
            <a:r>
              <a:rPr lang="en-US" dirty="0">
                <a:hlinkClick r:id="rId9"/>
              </a:rPr>
              <a:t>www.xsede.org</a:t>
            </a:r>
            <a:endParaRPr lang="en-US" dirty="0"/>
          </a:p>
          <a:p>
            <a:r>
              <a:rPr lang="en-US" dirty="0"/>
              <a:t>Via </a:t>
            </a:r>
            <a:r>
              <a:rPr lang="en-US" dirty="0">
                <a:hlinkClick r:id="rId10"/>
              </a:rPr>
              <a:t>https://jira.ncsa.illinois.edu/projects/DA/</a:t>
            </a:r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1BFB14C-2666-49BA-907B-D88932D45FBF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455851" y="1423898"/>
            <a:ext cx="2406435" cy="541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BBC7B6-4AB8-4033-9745-6F369BED9E5B}"/>
              </a:ext>
            </a:extLst>
          </p:cNvPr>
          <p:cNvSpPr txBox="1"/>
          <p:nvPr/>
        </p:nvSpPr>
        <p:spPr>
          <a:xfrm>
            <a:off x="10620917" y="526796"/>
            <a:ext cx="940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@t=1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@t &gt;= 3</a:t>
            </a:r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8136FE38-4798-4BDF-9385-D14376466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9" y="40268"/>
            <a:ext cx="1640873" cy="613279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086035E-8D4B-4ED4-8AF7-4CF3D471A3C5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V="1">
            <a:off x="8728682" y="832110"/>
            <a:ext cx="2122158" cy="1396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EC197C-C354-4BF5-B3B6-E7ADC2A79342}"/>
              </a:ext>
            </a:extLst>
          </p:cNvPr>
          <p:cNvSpPr txBox="1"/>
          <p:nvPr/>
        </p:nvSpPr>
        <p:spPr>
          <a:xfrm>
            <a:off x="348617" y="924130"/>
            <a:ext cx="855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@t=2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73F51F-9991-4451-AD98-A5311F91F1A5}"/>
              </a:ext>
            </a:extLst>
          </p:cNvPr>
          <p:cNvSpPr txBox="1"/>
          <p:nvPr/>
        </p:nvSpPr>
        <p:spPr>
          <a:xfrm>
            <a:off x="4588684" y="866944"/>
            <a:ext cx="33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/dev/</a:t>
            </a:r>
            <a:r>
              <a:rPr lang="en-US" b="1" dirty="0" err="1"/>
              <a:t>shm</a:t>
            </a:r>
            <a:r>
              <a:rPr lang="en-US" b="1" dirty="0"/>
              <a:t>/</a:t>
            </a:r>
            <a:r>
              <a:rPr lang="en-US" b="1" dirty="0" err="1"/>
              <a:t>ChronicleStampedLock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8B61B2-DFBD-4D79-BDE6-D1BB72A8A722}"/>
              </a:ext>
            </a:extLst>
          </p:cNvPr>
          <p:cNvSpPr txBox="1"/>
          <p:nvPr/>
        </p:nvSpPr>
        <p:spPr>
          <a:xfrm>
            <a:off x="8252418" y="811642"/>
            <a:ext cx="23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Stmp</a:t>
            </a:r>
            <a:r>
              <a:rPr lang="en-US" dirty="0"/>
              <a:t> = </a:t>
            </a:r>
            <a:r>
              <a:rPr lang="en-US" dirty="0" err="1"/>
              <a:t>csl.</a:t>
            </a:r>
            <a:r>
              <a:rPr lang="en-US" i="1" dirty="0" err="1"/>
              <a:t>tryOptimisticRead</a:t>
            </a:r>
            <a:r>
              <a:rPr lang="en-US" i="1" dirty="0"/>
              <a:t>();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546134-7A30-4B54-8AE3-BD2336012B83}"/>
              </a:ext>
            </a:extLst>
          </p:cNvPr>
          <p:cNvSpPr txBox="1"/>
          <p:nvPr/>
        </p:nvSpPr>
        <p:spPr>
          <a:xfrm>
            <a:off x="8593772" y="2137474"/>
            <a:ext cx="20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?Dirty == </a:t>
            </a:r>
            <a:r>
              <a:rPr lang="en-US" dirty="0" err="1"/>
              <a:t>csl.validate</a:t>
            </a:r>
            <a:r>
              <a:rPr lang="en-US" dirty="0"/>
              <a:t>(</a:t>
            </a:r>
            <a:r>
              <a:rPr lang="en-US" dirty="0" err="1"/>
              <a:t>Stmp</a:t>
            </a:r>
            <a:r>
              <a:rPr lang="en-US" dirty="0"/>
              <a:t>);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B86439-864A-45AC-BC9B-B8FCA32143DF}"/>
              </a:ext>
            </a:extLst>
          </p:cNvPr>
          <p:cNvSpPr txBox="1"/>
          <p:nvPr/>
        </p:nvSpPr>
        <p:spPr>
          <a:xfrm>
            <a:off x="278038" y="14638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</a:t>
            </a:r>
            <a:r>
              <a:rPr lang="en-US" dirty="0" err="1"/>
              <a:t>Stmp</a:t>
            </a:r>
            <a:r>
              <a:rPr lang="en-US" dirty="0"/>
              <a:t> = </a:t>
            </a:r>
            <a:r>
              <a:rPr lang="en-US" dirty="0" err="1"/>
              <a:t>csl.</a:t>
            </a:r>
            <a:r>
              <a:rPr lang="en-US" i="1" dirty="0" err="1"/>
              <a:t>tryWriteLock</a:t>
            </a:r>
            <a:r>
              <a:rPr lang="en-US" i="1" dirty="0"/>
              <a:t>();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1A4F58-E2D5-4BBD-A4C7-D17E9F6EDCDB}"/>
              </a:ext>
            </a:extLst>
          </p:cNvPr>
          <p:cNvCxnSpPr>
            <a:cxnSpLocks/>
            <a:stCxn id="10" idx="1"/>
            <a:endCxn id="27" idx="3"/>
          </p:cNvCxnSpPr>
          <p:nvPr/>
        </p:nvCxnSpPr>
        <p:spPr>
          <a:xfrm flipH="1" flipV="1">
            <a:off x="5791962" y="346908"/>
            <a:ext cx="2861283" cy="12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3B1C1C-67EE-4D7B-A972-3003D51EFE15}"/>
              </a:ext>
            </a:extLst>
          </p:cNvPr>
          <p:cNvCxnSpPr>
            <a:cxnSpLocks/>
            <a:stCxn id="27" idx="1"/>
            <a:endCxn id="15" idx="3"/>
          </p:cNvCxnSpPr>
          <p:nvPr/>
        </p:nvCxnSpPr>
        <p:spPr>
          <a:xfrm flipH="1">
            <a:off x="2367687" y="346908"/>
            <a:ext cx="1783402" cy="14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DF5E61-8068-435A-9F8D-2C16C846CE58}"/>
              </a:ext>
            </a:extLst>
          </p:cNvPr>
          <p:cNvSpPr txBox="1"/>
          <p:nvPr/>
        </p:nvSpPr>
        <p:spPr>
          <a:xfrm>
            <a:off x="129297" y="5286635"/>
            <a:ext cx="3196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DirtyReadOffender</a:t>
            </a:r>
            <a:endParaRPr lang="en-US" sz="2400" b="1" dirty="0"/>
          </a:p>
          <a:p>
            <a:r>
              <a:rPr lang="en-US" sz="2400" b="1" dirty="0"/>
              <a:t>.java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5AD48E-AD12-499E-9A88-B3BF0AE711FE}"/>
              </a:ext>
            </a:extLst>
          </p:cNvPr>
          <p:cNvSpPr txBox="1"/>
          <p:nvPr/>
        </p:nvSpPr>
        <p:spPr>
          <a:xfrm>
            <a:off x="9170210" y="5106480"/>
            <a:ext cx="363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DirtyReadIntolerant</a:t>
            </a:r>
            <a:endParaRPr lang="en-US" sz="2400" b="1" dirty="0"/>
          </a:p>
          <a:p>
            <a:r>
              <a:rPr lang="en-US" sz="2400" b="1" dirty="0"/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90754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3D02179C-E848-43C9-8FAF-FBD2A756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BFC95537-EBAF-4F2B-9097-DC188B46F4D7}"/>
              </a:ext>
            </a:extLst>
          </p:cNvPr>
          <p:cNvSpPr/>
          <p:nvPr/>
        </p:nvSpPr>
        <p:spPr>
          <a:xfrm>
            <a:off x="7286171" y="3831771"/>
            <a:ext cx="17126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CAB94-5DAA-435E-A883-A52B3416D862}"/>
              </a:ext>
            </a:extLst>
          </p:cNvPr>
          <p:cNvSpPr txBox="1"/>
          <p:nvPr/>
        </p:nvSpPr>
        <p:spPr>
          <a:xfrm>
            <a:off x="9318171" y="4005943"/>
            <a:ext cx="127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 =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0C1478-AA65-439E-B8C1-EAD5843B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34" y="-14515"/>
            <a:ext cx="11253562" cy="5842228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68F014F0-64A0-4680-BFDD-F3C37614BFD0}"/>
              </a:ext>
            </a:extLst>
          </p:cNvPr>
          <p:cNvSpPr/>
          <p:nvPr/>
        </p:nvSpPr>
        <p:spPr>
          <a:xfrm>
            <a:off x="7286171" y="4249056"/>
            <a:ext cx="1494972" cy="3918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@t=2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0F4E7DD-09A1-4098-A07C-060B84766FD6}"/>
              </a:ext>
            </a:extLst>
          </p:cNvPr>
          <p:cNvSpPr/>
          <p:nvPr/>
        </p:nvSpPr>
        <p:spPr>
          <a:xfrm>
            <a:off x="5145314" y="2050141"/>
            <a:ext cx="1494972" cy="3918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@t=0</a:t>
            </a:r>
          </a:p>
        </p:txBody>
      </p:sp>
    </p:spTree>
    <p:extLst>
      <p:ext uri="{BB962C8B-B14F-4D97-AF65-F5344CB8AC3E}">
        <p14:creationId xmlns:p14="http://schemas.microsoft.com/office/powerpoint/2010/main" val="791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D3A3700F-52BB-411E-8EE8-7FBA2FF1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090BDC-C032-4346-9960-5B9F2D33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435428"/>
            <a:ext cx="9420225" cy="54864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80A8AF85-F8FA-4713-B847-736001677D0D}"/>
              </a:ext>
            </a:extLst>
          </p:cNvPr>
          <p:cNvSpPr/>
          <p:nvPr/>
        </p:nvSpPr>
        <p:spPr>
          <a:xfrm>
            <a:off x="7427005" y="3429000"/>
            <a:ext cx="1494972" cy="3918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@t=1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B3EDAE89-3E34-4094-8F08-70AF0C547B8A}"/>
              </a:ext>
            </a:extLst>
          </p:cNvPr>
          <p:cNvSpPr/>
          <p:nvPr/>
        </p:nvSpPr>
        <p:spPr>
          <a:xfrm>
            <a:off x="7724547" y="2159000"/>
            <a:ext cx="1494972" cy="3918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@t=0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ADC4F8E-83D9-425C-B3A8-261A3B38E602}"/>
              </a:ext>
            </a:extLst>
          </p:cNvPr>
          <p:cNvSpPr/>
          <p:nvPr/>
        </p:nvSpPr>
        <p:spPr>
          <a:xfrm>
            <a:off x="9749290" y="4655457"/>
            <a:ext cx="1494972" cy="3918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 &gt;= 3</a:t>
            </a:r>
          </a:p>
        </p:txBody>
      </p:sp>
    </p:spTree>
    <p:extLst>
      <p:ext uri="{BB962C8B-B14F-4D97-AF65-F5344CB8AC3E}">
        <p14:creationId xmlns:p14="http://schemas.microsoft.com/office/powerpoint/2010/main" val="177803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6536036A-3C11-41C1-86E6-C94A68B1A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9E614-6BEB-4A34-9492-39D4B044C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301" y="0"/>
            <a:ext cx="12011025" cy="6125027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7E96FEDD-3568-4038-9CF9-7FCE4E2FAC6B}"/>
              </a:ext>
            </a:extLst>
          </p:cNvPr>
          <p:cNvSpPr/>
          <p:nvPr/>
        </p:nvSpPr>
        <p:spPr>
          <a:xfrm>
            <a:off x="5289096" y="2844799"/>
            <a:ext cx="1248229" cy="4354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@t=1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F3CF50D-3261-4F9F-AD24-503F8DE06E20}"/>
              </a:ext>
            </a:extLst>
          </p:cNvPr>
          <p:cNvSpPr/>
          <p:nvPr/>
        </p:nvSpPr>
        <p:spPr>
          <a:xfrm>
            <a:off x="5913210" y="1132113"/>
            <a:ext cx="1248229" cy="4354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@t=0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DD16502-F580-4DA9-A1DA-236B9B12BB2D}"/>
              </a:ext>
            </a:extLst>
          </p:cNvPr>
          <p:cNvSpPr/>
          <p:nvPr/>
        </p:nvSpPr>
        <p:spPr>
          <a:xfrm>
            <a:off x="3438524" y="4535713"/>
            <a:ext cx="1248229" cy="4354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 &gt;= 3</a:t>
            </a:r>
          </a:p>
        </p:txBody>
      </p:sp>
    </p:spTree>
    <p:extLst>
      <p:ext uri="{BB962C8B-B14F-4D97-AF65-F5344CB8AC3E}">
        <p14:creationId xmlns:p14="http://schemas.microsoft.com/office/powerpoint/2010/main" val="274791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218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Cotton</dc:creator>
  <cp:lastModifiedBy>buddyCotton@outlook.com</cp:lastModifiedBy>
  <cp:revision>27</cp:revision>
  <dcterms:created xsi:type="dcterms:W3CDTF">2020-07-02T09:49:04Z</dcterms:created>
  <dcterms:modified xsi:type="dcterms:W3CDTF">2020-07-18T16:26:50Z</dcterms:modified>
</cp:coreProperties>
</file>