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8600"/>
            <a:ext cx="792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latin typeface="Lucida Console" pitchFamily="49" charset="0"/>
              </a:rPr>
              <a:t>OffHeapDefaultDataContainer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DataContainer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private </a:t>
            </a:r>
            <a:r>
              <a:rPr lang="en-US" sz="1400" b="1" dirty="0" err="1" smtClean="0">
                <a:latin typeface="Lucida Console" pitchFamily="49" charset="0"/>
              </a:rPr>
              <a:t>JPMxSharedHashMap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entries;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 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latin typeface="Lucida Console" pitchFamily="49" charset="0"/>
              </a:rPr>
              <a:t>JPMxSharedHashMap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extends 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VanillaSharedHashMap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@Override </a:t>
            </a:r>
          </a:p>
          <a:p>
            <a:r>
              <a:rPr lang="en-US" sz="1400" dirty="0" smtClean="0">
                <a:latin typeface="Lucida Console" pitchFamily="49" charset="0"/>
              </a:rPr>
              <a:t>	public </a:t>
            </a:r>
            <a:r>
              <a:rPr lang="en-US" sz="1400" b="1" dirty="0" smtClean="0">
                <a:latin typeface="Lucida Console" pitchFamily="49" charset="0"/>
              </a:rPr>
              <a:t>Set&lt;Entry&lt;K,V&gt;</a:t>
            </a:r>
            <a:r>
              <a:rPr lang="en-US" sz="1400" dirty="0" smtClean="0">
                <a:latin typeface="Lucida Console" pitchFamily="49" charset="0"/>
              </a:rPr>
              <a:t>&gt;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(){</a:t>
            </a:r>
          </a:p>
          <a:p>
            <a:r>
              <a:rPr lang="en-US" sz="1400" dirty="0" smtClean="0">
                <a:latin typeface="Lucida Console" pitchFamily="49" charset="0"/>
              </a:rPr>
              <a:t>	     //override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 to </a:t>
            </a:r>
            <a:r>
              <a:rPr lang="en-US" sz="1400" smtClean="0">
                <a:latin typeface="Lucida Console" pitchFamily="49" charset="0"/>
              </a:rPr>
              <a:t>use </a:t>
            </a:r>
            <a:r>
              <a:rPr lang="en-US" sz="1400" i="1" smtClean="0">
                <a:latin typeface="Lucida Console" pitchFamily="49" charset="0"/>
              </a:rPr>
              <a:t>JPMxSHMandICEEntry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class </a:t>
            </a:r>
          </a:p>
          <a:p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 smtClean="0">
                <a:latin typeface="Lucida Console" pitchFamily="49" charset="0"/>
              </a:rPr>
              <a:t>	static class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i="1" dirty="0" smtClean="0">
                <a:latin typeface="Lucida Console" pitchFamily="49" charset="0"/>
              </a:rPr>
              <a:t>&lt;K,V&gt;</a:t>
            </a:r>
            <a:r>
              <a:rPr lang="en-US" sz="1400" b="1" i="1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 smtClean="0">
                <a:latin typeface="Lucida Console" pitchFamily="49" charset="0"/>
              </a:rPr>
              <a:t>				extends 								</a:t>
            </a:r>
            <a:r>
              <a:rPr lang="en-US" sz="1400" i="1" dirty="0" err="1" smtClean="0">
                <a:latin typeface="Lucida Console" pitchFamily="49" charset="0"/>
              </a:rPr>
              <a:t>AbstractHashMap.SimpleEntry</a:t>
            </a:r>
            <a:r>
              <a:rPr lang="en-US" sz="1400" i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					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InternalCacheEntry</a:t>
            </a:r>
            <a:r>
              <a:rPr lang="en-US" sz="1400" dirty="0" smtClean="0">
                <a:latin typeface="Lucida Console" pitchFamily="49" charset="0"/>
              </a:rPr>
              <a:t>  { 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</a:p>
          <a:p>
            <a:r>
              <a:rPr lang="en-US" sz="1400" dirty="0" smtClean="0">
                <a:latin typeface="Lucida Console" pitchFamily="49" charset="0"/>
              </a:rPr>
              <a:t>		public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(K key, V value){</a:t>
            </a:r>
          </a:p>
          <a:p>
            <a:r>
              <a:rPr lang="en-US" sz="1400" dirty="0" smtClean="0">
                <a:latin typeface="Lucida Console" pitchFamily="49" charset="0"/>
              </a:rPr>
              <a:t>			 super(</a:t>
            </a:r>
            <a:r>
              <a:rPr lang="en-US" sz="1400" dirty="0" err="1" smtClean="0">
                <a:latin typeface="Lucida Console" pitchFamily="49" charset="0"/>
              </a:rPr>
              <a:t>key,value</a:t>
            </a:r>
            <a:r>
              <a:rPr lang="en-US" sz="1400" dirty="0" smtClean="0">
                <a:latin typeface="Lucida Console" pitchFamily="49" charset="0"/>
              </a:rPr>
              <a:t>); </a:t>
            </a:r>
          </a:p>
          <a:p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//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impl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 of ICE</a:t>
            </a:r>
            <a:endParaRPr lang="en-US" sz="1400" b="1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5</cp:revision>
  <dcterms:created xsi:type="dcterms:W3CDTF">2014-04-03T17:24:02Z</dcterms:created>
  <dcterms:modified xsi:type="dcterms:W3CDTF">2014-04-03T20:55:43Z</dcterms:modified>
</cp:coreProperties>
</file>