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8584-796E-40D4-A2F8-D3A5C8D953D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A786-6DD6-4339-B9BF-CE324E70A6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81001"/>
            <a:ext cx="79248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Gordeev, Dmitry 12:50 PM</a:t>
            </a:r>
            <a:endParaRPr lang="en-US" b="1" dirty="0" smtClean="0"/>
          </a:p>
          <a:p>
            <a:r>
              <a:rPr lang="en-US" dirty="0" err="1"/>
              <a:t>i</a:t>
            </a:r>
            <a:r>
              <a:rPr lang="en-US" dirty="0"/>
              <a:t> see one major problem - </a:t>
            </a:r>
            <a:r>
              <a:rPr lang="en-US" dirty="0" err="1"/>
              <a:t>dataContainer</a:t>
            </a:r>
            <a:r>
              <a:rPr lang="en-US" dirty="0"/>
              <a:t> is defined as collection of entries </a:t>
            </a:r>
            <a:r>
              <a:rPr lang="en-US" dirty="0" smtClean="0"/>
              <a:t>(</a:t>
            </a:r>
            <a:r>
              <a:rPr lang="en-US" dirty="0" err="1" smtClean="0"/>
              <a:t>InternalCacheEntry</a:t>
            </a:r>
            <a:r>
              <a:rPr lang="en-US" dirty="0"/>
              <a:t>). while </a:t>
            </a:r>
            <a:r>
              <a:rPr lang="en-US" dirty="0" err="1"/>
              <a:t>SharedHashMap</a:t>
            </a:r>
            <a:r>
              <a:rPr lang="en-US" dirty="0"/>
              <a:t> is itself a container</a:t>
            </a:r>
            <a:endParaRPr lang="en-US" dirty="0" smtClean="0"/>
          </a:p>
          <a:p>
            <a:r>
              <a:rPr lang="en-US" dirty="0"/>
              <a:t>so it is a conflict in terms of </a:t>
            </a:r>
            <a:r>
              <a:rPr lang="en-US" dirty="0" smtClean="0"/>
              <a:t>hierarchy</a:t>
            </a:r>
          </a:p>
          <a:p>
            <a:endParaRPr lang="en-US" dirty="0" smtClean="0"/>
          </a:p>
          <a:p>
            <a:r>
              <a:rPr lang="en-US" b="1" dirty="0"/>
              <a:t>Cotton, Ben 12:51 PM</a:t>
            </a:r>
            <a:endParaRPr lang="en-US" b="1" dirty="0" smtClean="0"/>
          </a:p>
          <a:p>
            <a:r>
              <a:rPr lang="en-US" dirty="0" smtClean="0"/>
              <a:t>Yeah</a:t>
            </a:r>
            <a:r>
              <a:rPr lang="en-US" dirty="0"/>
              <a:t>.  </a:t>
            </a:r>
            <a:r>
              <a:rPr lang="en-US" dirty="0" err="1"/>
              <a:t>i</a:t>
            </a:r>
            <a:r>
              <a:rPr lang="en-US" dirty="0"/>
              <a:t> am not sure we will be able to build this bridge </a:t>
            </a:r>
            <a:r>
              <a:rPr lang="en-US" dirty="0" smtClean="0"/>
              <a:t>directly with current </a:t>
            </a:r>
            <a:r>
              <a:rPr lang="en-US" dirty="0" err="1"/>
              <a:t>OpenHFT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RedHat</a:t>
            </a:r>
            <a:r>
              <a:rPr lang="en-US" dirty="0"/>
              <a:t> </a:t>
            </a:r>
            <a:r>
              <a:rPr lang="en-US" dirty="0" smtClean="0"/>
              <a:t>in-place APIs –they  </a:t>
            </a:r>
            <a:r>
              <a:rPr lang="en-US" dirty="0"/>
              <a:t>don't </a:t>
            </a:r>
            <a:r>
              <a:rPr lang="en-US" dirty="0" smtClean="0"/>
              <a:t>align.  We need to build a (light) join-Class to align them.</a:t>
            </a:r>
          </a:p>
          <a:p>
            <a:endParaRPr lang="en-US" dirty="0" smtClean="0"/>
          </a:p>
          <a:p>
            <a:r>
              <a:rPr lang="en-US" b="1" dirty="0"/>
              <a:t>Cotton, Ben 1:27 PM</a:t>
            </a:r>
            <a:endParaRPr lang="en-US" b="1" dirty="0" smtClean="0"/>
          </a:p>
          <a:p>
            <a:r>
              <a:rPr lang="en-US" dirty="0"/>
              <a:t>How about this:  Could we build </a:t>
            </a:r>
            <a:r>
              <a:rPr lang="en-US" dirty="0" smtClean="0"/>
              <a:t>a</a:t>
            </a:r>
          </a:p>
          <a:p>
            <a:endParaRPr lang="en-US" dirty="0" smtClean="0"/>
          </a:p>
          <a:p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class </a:t>
            </a:r>
            <a:r>
              <a:rPr lang="en-US" sz="1400" dirty="0" err="1" smtClean="0">
                <a:solidFill>
                  <a:schemeClr val="tx2"/>
                </a:solidFill>
                <a:latin typeface="Lucida Console" pitchFamily="49" charset="0"/>
              </a:rPr>
              <a:t>JPMExtendedSHM</a:t>
            </a:r>
            <a:r>
              <a:rPr lang="en-US" sz="1400" dirty="0" smtClean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extends VSHM implements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DataContainer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{ </a:t>
            </a:r>
            <a:endParaRPr lang="en-US" sz="1400" dirty="0" smtClean="0">
              <a:solidFill>
                <a:schemeClr val="tx2"/>
              </a:solidFill>
              <a:latin typeface="Lucida Console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}</a:t>
            </a:r>
            <a:endParaRPr lang="en-US" sz="1400" dirty="0" smtClean="0">
              <a:solidFill>
                <a:schemeClr val="tx2"/>
              </a:solidFill>
              <a:latin typeface="Lucida Console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I'm </a:t>
            </a:r>
            <a:r>
              <a:rPr lang="en-US" dirty="0" err="1"/>
              <a:t>gonna</a:t>
            </a:r>
            <a:r>
              <a:rPr lang="en-US" dirty="0"/>
              <a:t> play with that.  Let me know if you see </a:t>
            </a:r>
            <a:r>
              <a:rPr lang="en-US" dirty="0" smtClean="0"/>
              <a:t>concern</a:t>
            </a:r>
          </a:p>
          <a:p>
            <a:endParaRPr lang="en-US" dirty="0" smtClean="0"/>
          </a:p>
          <a:p>
            <a:r>
              <a:rPr lang="en-US" b="1" dirty="0"/>
              <a:t>Gordeev, Dmitry 1:31 PM</a:t>
            </a:r>
            <a:endParaRPr lang="en-US" b="1" dirty="0" smtClean="0"/>
          </a:p>
          <a:p>
            <a:r>
              <a:rPr lang="en-US" dirty="0"/>
              <a:t>yes, I</a:t>
            </a:r>
            <a:r>
              <a:rPr lang="en-US" dirty="0" smtClean="0"/>
              <a:t> </a:t>
            </a:r>
            <a:r>
              <a:rPr lang="en-US" dirty="0"/>
              <a:t>think this is something </a:t>
            </a:r>
            <a:r>
              <a:rPr lang="en-US" dirty="0" smtClean="0"/>
              <a:t>definitely </a:t>
            </a:r>
            <a:r>
              <a:rPr lang="en-US" dirty="0"/>
              <a:t>worth </a:t>
            </a:r>
            <a:r>
              <a:rPr lang="en-US" dirty="0" smtClean="0"/>
              <a:t>trying</a:t>
            </a:r>
          </a:p>
        </p:txBody>
      </p:sp>
      <p:pic>
        <p:nvPicPr>
          <p:cNvPr id="5" name="Picture 4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JPMorgan Chase &amp; Co.</cp:lastModifiedBy>
  <cp:revision>1</cp:revision>
  <dcterms:created xsi:type="dcterms:W3CDTF">2014-04-03T17:24:02Z</dcterms:created>
  <dcterms:modified xsi:type="dcterms:W3CDTF">2014-04-03T17:48:32Z</dcterms:modified>
</cp:coreProperties>
</file>