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28600"/>
            <a:ext cx="792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p</a:t>
            </a:r>
            <a:r>
              <a:rPr lang="en-US" sz="1400" dirty="0" smtClean="0">
                <a:latin typeface="Lucida Console" pitchFamily="49" charset="0"/>
              </a:rPr>
              <a:t>ublic class </a:t>
            </a:r>
            <a:r>
              <a:rPr lang="en-US" sz="1400" b="1" dirty="0" err="1" smtClean="0">
                <a:latin typeface="Lucida Console" pitchFamily="49" charset="0"/>
              </a:rPr>
              <a:t>OffHeapDefaultDataContainer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implements 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DataContainer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private </a:t>
            </a:r>
            <a:r>
              <a:rPr lang="en-US" sz="1400" b="1" dirty="0" err="1" smtClean="0">
                <a:latin typeface="Lucida Console" pitchFamily="49" charset="0"/>
              </a:rPr>
              <a:t>JPMxSharedHashMap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 entries;</a:t>
            </a:r>
            <a:endParaRPr lang="en-US" sz="1400" dirty="0" smtClean="0">
              <a:latin typeface="Lucida Console" pitchFamily="49" charset="0"/>
            </a:endParaRP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Public class </a:t>
            </a:r>
            <a:r>
              <a:rPr lang="en-US" sz="1400" b="1" dirty="0" err="1" smtClean="0">
                <a:latin typeface="Lucida Console" pitchFamily="49" charset="0"/>
              </a:rPr>
              <a:t>JPMxSharedHashMap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extends 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VanillaSharedHashMap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 {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@</a:t>
            </a:r>
            <a:r>
              <a:rPr lang="en-US" sz="1400" dirty="0" smtClean="0">
                <a:latin typeface="Lucida Console" pitchFamily="49" charset="0"/>
              </a:rPr>
              <a:t>Override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public </a:t>
            </a:r>
            <a:r>
              <a:rPr lang="en-US" sz="1400" b="1" dirty="0" smtClean="0">
                <a:latin typeface="Lucida Console" pitchFamily="49" charset="0"/>
              </a:rPr>
              <a:t>Set&lt;Entry&lt;K,V&gt;</a:t>
            </a:r>
            <a:r>
              <a:rPr lang="en-US" sz="1400" dirty="0" smtClean="0">
                <a:latin typeface="Lucida Console" pitchFamily="49" charset="0"/>
              </a:rPr>
              <a:t>&gt; </a:t>
            </a:r>
            <a:r>
              <a:rPr lang="en-US" sz="1400" dirty="0" err="1" smtClean="0">
                <a:latin typeface="Lucida Console" pitchFamily="49" charset="0"/>
              </a:rPr>
              <a:t>entrySet</a:t>
            </a:r>
            <a:r>
              <a:rPr lang="en-US" sz="1400" dirty="0" smtClean="0">
                <a:latin typeface="Lucida Console" pitchFamily="49" charset="0"/>
              </a:rPr>
              <a:t>(){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     //</a:t>
            </a:r>
            <a:r>
              <a:rPr lang="en-US" sz="1400" dirty="0" smtClean="0">
                <a:latin typeface="Lucida Console" pitchFamily="49" charset="0"/>
              </a:rPr>
              <a:t>override </a:t>
            </a:r>
            <a:r>
              <a:rPr lang="en-US" sz="1400" dirty="0" err="1" smtClean="0">
                <a:latin typeface="Lucida Console" pitchFamily="49" charset="0"/>
              </a:rPr>
              <a:t>entrySet</a:t>
            </a:r>
            <a:r>
              <a:rPr lang="en-US" sz="1400" dirty="0" smtClean="0">
                <a:latin typeface="Lucida Console" pitchFamily="49" charset="0"/>
              </a:rPr>
              <a:t>() to use your Entry class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static </a:t>
            </a:r>
            <a:r>
              <a:rPr lang="en-US" sz="1400" dirty="0" smtClean="0">
                <a:latin typeface="Lucida Console" pitchFamily="49" charset="0"/>
              </a:rPr>
              <a:t>class </a:t>
            </a:r>
            <a:r>
              <a:rPr lang="en-US" sz="1400" i="1" dirty="0" err="1" smtClean="0">
                <a:latin typeface="Lucida Console" pitchFamily="49" charset="0"/>
              </a:rPr>
              <a:t>JPMxSHMandICEEntry</a:t>
            </a:r>
            <a:r>
              <a:rPr lang="en-US" sz="1400" i="1" dirty="0" smtClean="0">
                <a:latin typeface="Lucida Console" pitchFamily="49" charset="0"/>
              </a:rPr>
              <a:t>&lt;K,V</a:t>
            </a:r>
            <a:r>
              <a:rPr lang="en-US" sz="1400" i="1" dirty="0" smtClean="0">
                <a:latin typeface="Lucida Console" pitchFamily="49" charset="0"/>
              </a:rPr>
              <a:t>&gt;</a:t>
            </a:r>
            <a:r>
              <a:rPr lang="en-US" sz="1400" b="1" i="1" dirty="0" smtClean="0">
                <a:latin typeface="Lucida Console" pitchFamily="49" charset="0"/>
              </a:rPr>
              <a:t> </a:t>
            </a:r>
            <a:endParaRPr lang="en-US" sz="1400" b="1" i="1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		extends 								</a:t>
            </a:r>
            <a:r>
              <a:rPr lang="en-US" sz="1400" i="1" dirty="0" err="1" smtClean="0">
                <a:latin typeface="Lucida Console" pitchFamily="49" charset="0"/>
              </a:rPr>
              <a:t>AbstractHashMap.SimpleEntry</a:t>
            </a:r>
            <a:r>
              <a:rPr lang="en-US" sz="1400" i="1" dirty="0" smtClean="0">
                <a:latin typeface="Lucida Console" pitchFamily="49" charset="0"/>
              </a:rPr>
              <a:t>&lt;K,V</a:t>
            </a:r>
            <a:r>
              <a:rPr lang="en-US" sz="1400" i="1" dirty="0" smtClean="0">
                <a:latin typeface="Lucida Console" pitchFamily="49" charset="0"/>
              </a:rPr>
              <a:t>&gt;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					implements 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InternalCacheEntry</a:t>
            </a:r>
            <a:r>
              <a:rPr lang="en-US" sz="1400" dirty="0" smtClean="0">
                <a:latin typeface="Lucida Console" pitchFamily="49" charset="0"/>
              </a:rPr>
              <a:t>  { 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public </a:t>
            </a:r>
            <a:r>
              <a:rPr lang="en-US" sz="1400" i="1" dirty="0" err="1" smtClean="0">
                <a:latin typeface="Lucida Console" pitchFamily="49" charset="0"/>
              </a:rPr>
              <a:t>JPMxSHMandICEEntry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K key, V value</a:t>
            </a:r>
            <a:r>
              <a:rPr lang="en-US" sz="1400" dirty="0" smtClean="0">
                <a:latin typeface="Lucida Console" pitchFamily="49" charset="0"/>
              </a:rPr>
              <a:t>){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	 </a:t>
            </a:r>
            <a:r>
              <a:rPr lang="en-US" sz="1400" dirty="0" smtClean="0">
                <a:latin typeface="Lucida Console" pitchFamily="49" charset="0"/>
              </a:rPr>
              <a:t>super(</a:t>
            </a:r>
            <a:r>
              <a:rPr lang="en-US" sz="1400" dirty="0" err="1" smtClean="0">
                <a:latin typeface="Lucida Console" pitchFamily="49" charset="0"/>
              </a:rPr>
              <a:t>key,value</a:t>
            </a:r>
            <a:r>
              <a:rPr lang="en-US" sz="1400" dirty="0" smtClean="0">
                <a:latin typeface="Lucida Console" pitchFamily="49" charset="0"/>
              </a:rPr>
              <a:t>);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}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  <a:endParaRPr lang="en-US" sz="1400" dirty="0" smtClean="0">
              <a:latin typeface="Lucida Console" pitchFamily="49" charset="0"/>
            </a:endParaRPr>
          </a:p>
        </p:txBody>
      </p:sp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4</cp:revision>
  <dcterms:created xsi:type="dcterms:W3CDTF">2014-04-03T17:24:02Z</dcterms:created>
  <dcterms:modified xsi:type="dcterms:W3CDTF">2014-04-03T20:48:09Z</dcterms:modified>
</cp:coreProperties>
</file>