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4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51E6-42A3-4970-9959-BD9BBC858F23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53A18-CF98-4DF7-BC3B-99DAB01F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4098" y="6477000"/>
            <a:ext cx="1320113" cy="271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44958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RDR (50gb)</a:t>
            </a:r>
            <a:endParaRPr lang="en-US" sz="3200" dirty="0"/>
          </a:p>
        </p:txBody>
      </p:sp>
      <p:sp>
        <p:nvSpPr>
          <p:cNvPr id="11266" name="AutoShape 2" descr="data:image/jpeg;base64,/9j/4AAQSkZJRgABAQAAAQABAAD/2wCEAAkGBwgHBgkIBwgKCgkLDRYPDQwMDRsUFRAWIB0iIiAdHx8kKDQsJCYxJx8fLT0tMTU3Ojo6Iys/RD84QzQ5OjcBCgoKDQwNGg8PGjclHyU3Nzc3Nzc3Nzc3Nzc3Nzc3Nzc3Nzc3Nzc3Nzc3Nzc3Nzc3Nzc3Nzc3Nzc3Nzc3Nzc3N//AABEIAHYAnQMBIgACEQEDEQH/xAAcAAEAAQUBAQAAAAAAAAAAAAAABQEEBgcIAwL/xAA7EAABAwMCAwUGAggHAAAAAAABAAIDBAURBiESMUEHE1FhgRQiMnGRoVKCFSMzQmKxwdEkQ0RTssLx/8QAGgEBAAMAAwAAAAAAAAAAAAAAAAECAwQFBv/EACERAQACAgICAgMAAAAAAAAAAAABAgMRBCExQQWBEzJx/9oADAMBAAIRAxEAPwDeKITjcrAu0PtJg0bLb4oqE3B1XxOyyYNa1rSBzwcndBnqKE0nqe3aptYrrc9w4TwzQyDD4X/hcP68ipK5V1NbKCeurpmw00DC+SR3JoCC5RY/pHV1r1dT1E9ndMY6eQMeZYizORkYWQICIiAqHYKq1L2wdpj7Fx2OwTD9JnHtE439naRyH8Z2+Q8+QbEqdS2WlvUFmqLjBHcZ2kx05d7x/sT0B59FKg5XEsksk0zpZZHvke4uc9ziXOJPMnqfNb77Fe0SW68Onb7UF9axuaSoecunaBuxx6uA3z1HmNy0103AiIioiKh5IKosbtet7FdNRVdgpal5uFK5zHsfE5ocW/EGk7HG/wBCRkKJ1j2m2rS12gtboJq2qOHVDYP9PH+I+Jxvw/yyEGdIvGlqYKuBk9NMyaJ4y17HAgr2QQWuo4JtIXaGqrmUEUlM5hqXnDYydhnyyQPVclwwR/rKeWcMe1xEbwcxvcOe/Lw3+S7Cv1opL9aKq13CPvKapZwvHXxBHmCAR5hc+6s0TeNA088ghgu9imOJHOj+DOw4wPhPg8HY9d8EtWdICxasumkrpTV1BUxT5YGzMJx3rBzjkHiOjvUEhZt2g9qVp1XoR9upIamnuNRLH3lO9uWtAdk++NiNh578lqqjp4poJO9fh4GWnqvfT9vpam80Md1fKyhkqGxyGJvE5+490bjnyz0+yhaa+3THZRp9un9EW+ItxUVLBU1B6lzwCB6N4R6LMF8RtaxjWNGGtGAB0C+1LMRF4VtXBQ0k9VVSCKCGN0kkjjs1oGSUGK9p2tItH2B00bmOuVTmOjiP4uryPBv9h1XKk80lRNJNPI6SWRxe97jkucTkkqf19qmo1dqOouUpc2nB4KWEn9nGOXqeZ8yscULw+grmgq6igrIaujldFUQSCSN7ebXA5Ct4o3yPDWDJV8ygc4e9Jg+QVLWivlycWDJl/SNusdE6jh1TpyjukPCHyN4Z4wf2co+Jv15eRCnlz32J3t+nr5JbqyZot9wwAXOwI5R8J8sjY/l8F0HlWraLeGObBkw21eNKoiiNVX2l07Y6q41c8UXdMPdCU7SPx7rQBuST4KzFzXW6hls3aHf71amxOqPa6htNJLyiL3OaXhvU8PEPXqoZpraw1UszpiDxTVdVgukmydySen2381cUMTLzeq6vr6ZzDLKagxsa7gaXOJwfAb7ZWxdMaKqdWV8UkrKmjstPgSPcCz2nG4axp5gfj5DpvyhpGojbMewkwHRThTiZgFXJxRSg/q+WAD1yMH5krYys7VbKS00UdFboGQU8fwsb4ncknqSdyTzV4pZi+JYo5o3xysa9jxhzXDII8CF9og13cexvSVZVuqIoaqj4nZMdNNhnoDnHyGyx+9dh8L31s9muj4jwN9jppwXNBAHEHvJJPEeoAxnqtyIhuWjdH9pNz0vWusGtIagspyGd48cU0A6Z/wBxnmN8eK3Pb7nQ3GmZU0NZBUQPGWyRSBwKgddaHtmsaIMqswV0Q/w9ZGPfj8j4t8vphacruxnVsIeaZ1tqDk+/DUOY548wQBlE9Oh3VMDPjmjb83gLUPb/AKrENoprFb52uNaS+pdG7OI2nZu3if8Aj5rXVq0lqCzX5kt6t9RSRwscXSTbsdkYADhkE7559FL3a0wXmJkD3uj4HcTXMxscY6ohrA7osyn0JJzhr2kfxx4/kVHz6PuEOT31M5o68Th/RQvuFrRxCKIbbkbq7hbl68uExnu344m7HCuKUe8uBkme5eu4dK6rEeElTQ5Hw5C27ojW8FLpqYXuWod+j/ilbC6Q910LuEHlvv4Ba8ss9NFTP78AuA2WddklJ38V4mdC10MvDGOPkdnZH0IWXGtP5Y17cz5zFjtwLTaO661P2uq/to0xFA821ldcagD3Ioqctz8y7GB6H5LFNPWO+dqV7N61NK6K1QPLYqeMkMbj9xg6nxd05cxhuZWXsf0xQRNFY2pr3jc97M5jD+RhAx5HKz2mp4aWGOCmiZFDG3hZHG0Na0eAA5LtXg/4tbbZLXay91ut1NTOexrHuijDS9reQJ6+qvwAOSqiIEREBERAREQEREEDrit9i0zWFvxzN7ln5tj9sn0Wn6WFsTQGjZZ/2nVeZKKhaeQMzx9h/wBlhDQg96anbMcHPzC9KnTs8zCad7H5HJ2xVxbI84WS0ceyDU100ZenTF9NbppHHmIwDn6FQVRRVlsqO5uNJPSyZxwzRluflnmumLXTgvaSFN4WN8MWdjxfksmDUa3pz3pjSF6vkjO5pX09OccVRO0taB5dXei3lYLPTWG1wUFIDwR54nu5vceZPqpLAVHcvuoxYK4+48rc/wCVz82Irfqsen0iIt3WCIiAiIgIiICIiAiKhQal1lU+16jqznLYiIm/lG/3yoYDOy9auUz1k8x3MkjnH1OV8RjMjQgmLZHgNWS0TNgoW2s2asiombBBO21uFIKxojwq+QFR3IqqIKBVXyz4W/JfSAiIgIiICIiAiIgKh5FVVEGjSOEkHocL1pW8UwV1fqN1DeayncMBspLfNpOR9iFS1R95PyygyC3R+6FPUwwFY0dPwsBI5K9gbPKSKaF0mOeOQ9UErA/hV5HMMbqDmpLs2Ivihhc4f5fe4J+2Pusaq9S19FUdxWUclPIP3X7f+j5INjBwPIqrtmlYZa79JUubk81lsEvextI9UHsFVEQEREBERAREQEREBERBjerdN/pljZ6YtZVxjA4uUjfAnp81idntFypassqLfUtOeYjJH1Gy2gqYQRNFbnFjTUN4R+HO5UqxjWNDWtAaOQAX0iAvGqpYKuIxVUMcsZ5te0EL2RBDw6YtFO/jhpSw+Alfj6ZUtGxsbA1jQ1o5AL6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HYAnQMBIgACEQEDEQH/xAAcAAEAAQUBAQAAAAAAAAAAAAAABQEEBgcIAwL/xAA7EAABAwMCAwUGAggHAAAAAAABAAIDBAURBiESMUEHE1FhgRQiMnGRoVKCFSMzQmKxwdEkQ0RTssLx/8QAGgEBAAMAAwAAAAAAAAAAAAAAAAECAwQFBv/EACERAQACAgICAgMAAAAAAAAAAAABAgMRBCExQQWBEzJx/9oADAMBAAIRAxEAPwDeKITjcrAu0PtJg0bLb4oqE3B1XxOyyYNa1rSBzwcndBnqKE0nqe3aptYrrc9w4TwzQyDD4X/hcP68ipK5V1NbKCeurpmw00DC+SR3JoCC5RY/pHV1r1dT1E9ndMY6eQMeZYizORkYWQICIiAqHYKq1L2wdpj7Fx2OwTD9JnHtE439naRyH8Z2+Q8+QbEqdS2WlvUFmqLjBHcZ2kx05d7x/sT0B59FKg5XEsksk0zpZZHvke4uc9ziXOJPMnqfNb77Fe0SW68Onb7UF9axuaSoecunaBuxx6uA3z1HmNy0103AiIioiKh5IKosbtet7FdNRVdgpal5uFK5zHsfE5ocW/EGk7HG/wBCRkKJ1j2m2rS12gtboJq2qOHVDYP9PH+I+Jxvw/yyEGdIvGlqYKuBk9NMyaJ4y17HAgr2QQWuo4JtIXaGqrmUEUlM5hqXnDYydhnyyQPVclwwR/rKeWcMe1xEbwcxvcOe/Lw3+S7Cv1opL9aKq13CPvKapZwvHXxBHmCAR5hc+6s0TeNA088ghgu9imOJHOj+DOw4wPhPg8HY9d8EtWdICxasumkrpTV1BUxT5YGzMJx3rBzjkHiOjvUEhZt2g9qVp1XoR9upIamnuNRLH3lO9uWtAdk++NiNh578lqqjp4poJO9fh4GWnqvfT9vpam80Md1fKyhkqGxyGJvE5+490bjnyz0+yhaa+3THZRp9un9EW+ItxUVLBU1B6lzwCB6N4R6LMF8RtaxjWNGGtGAB0C+1LMRF4VtXBQ0k9VVSCKCGN0kkjjs1oGSUGK9p2tItH2B00bmOuVTmOjiP4uryPBv9h1XKk80lRNJNPI6SWRxe97jkucTkkqf19qmo1dqOouUpc2nB4KWEn9nGOXqeZ8yscULw+grmgq6igrIaujldFUQSCSN7ebXA5Ct4o3yPDWDJV8ygc4e9Jg+QVLWivlycWDJl/SNusdE6jh1TpyjukPCHyN4Z4wf2co+Jv15eRCnlz32J3t+nr5JbqyZot9wwAXOwI5R8J8sjY/l8F0HlWraLeGObBkw21eNKoiiNVX2l07Y6q41c8UXdMPdCU7SPx7rQBuST4KzFzXW6hls3aHf71amxOqPa6htNJLyiL3OaXhvU8PEPXqoZpraw1UszpiDxTVdVgukmydySen2381cUMTLzeq6vr6ZzDLKagxsa7gaXOJwfAb7ZWxdMaKqdWV8UkrKmjstPgSPcCz2nG4axp5gfj5DpvyhpGojbMewkwHRThTiZgFXJxRSg/q+WAD1yMH5krYys7VbKS00UdFboGQU8fwsb4ncknqSdyTzV4pZi+JYo5o3xysa9jxhzXDII8CF9og13cexvSVZVuqIoaqj4nZMdNNhnoDnHyGyx+9dh8L31s9muj4jwN9jppwXNBAHEHvJJPEeoAxnqtyIhuWjdH9pNz0vWusGtIagspyGd48cU0A6Z/wBxnmN8eK3Pb7nQ3GmZU0NZBUQPGWyRSBwKgddaHtmsaIMqswV0Q/w9ZGPfj8j4t8vphacruxnVsIeaZ1tqDk+/DUOY548wQBlE9Oh3VMDPjmjb83gLUPb/AKrENoprFb52uNaS+pdG7OI2nZu3if8Aj5rXVq0lqCzX5kt6t9RSRwscXSTbsdkYADhkE7559FL3a0wXmJkD3uj4HcTXMxscY6ohrA7osyn0JJzhr2kfxx4/kVHz6PuEOT31M5o68Th/RQvuFrRxCKIbbkbq7hbl68uExnu344m7HCuKUe8uBkme5eu4dK6rEeElTQ5Hw5C27ojW8FLpqYXuWod+j/ilbC6Q910LuEHlvv4Ba8ss9NFTP78AuA2WddklJ38V4mdC10MvDGOPkdnZH0IWXGtP5Y17cz5zFjtwLTaO661P2uq/to0xFA821ldcagD3Ioqctz8y7GB6H5LFNPWO+dqV7N61NK6K1QPLYqeMkMbj9xg6nxd05cxhuZWXsf0xQRNFY2pr3jc97M5jD+RhAx5HKz2mp4aWGOCmiZFDG3hZHG0Na0eAA5LtXg/4tbbZLXay91ut1NTOexrHuijDS9reQJ6+qvwAOSqiIEREBERAREQEREEDrit9i0zWFvxzN7ln5tj9sn0Wn6WFsTQGjZZ/2nVeZKKhaeQMzx9h/wBlhDQg96anbMcHPzC9KnTs8zCad7H5HJ2xVxbI84WS0ceyDU100ZenTF9NbppHHmIwDn6FQVRRVlsqO5uNJPSyZxwzRluflnmumLXTgvaSFN4WN8MWdjxfksmDUa3pz3pjSF6vkjO5pX09OccVRO0taB5dXei3lYLPTWG1wUFIDwR54nu5vceZPqpLAVHcvuoxYK4+48rc/wCVz82Irfqsen0iIt3WCIiAiIgIiICIiAiKhQal1lU+16jqznLYiIm/lG/3yoYDOy9auUz1k8x3MkjnH1OV8RjMjQgmLZHgNWS0TNgoW2s2asiombBBO21uFIKxojwq+QFR3IqqIKBVXyz4W/JfSAiIgIiICIiAiIgKh5FVVEGjSOEkHocL1pW8UwV1fqN1DeayncMBspLfNpOR9iFS1R95PyygyC3R+6FPUwwFY0dPwsBI5K9gbPKSKaF0mOeOQ9UErA/hV5HMMbqDmpLs2Ivihhc4f5fe4J+2Pusaq9S19FUdxWUclPIP3X7f+j5INjBwPIqrtmlYZa79JUubk81lsEvextI9UHsFVEQEREBERAREQEREBERBjerdN/pljZ6YtZVxjA4uUjfAnp81idntFypassqLfUtOeYjJH1Gy2gqYQRNFbnFjTUN4R+HO5UqxjWNDWtAaOQAX0iAvGqpYKuIxVUMcsZ5te0EL2RBDw6YtFO/jhpSw+Alfj6ZUtGxsbA1jQ1o5AL6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dukeBURD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5791200"/>
            <a:ext cx="709693" cy="533400"/>
          </a:xfrm>
          <a:prstGeom prst="rect">
            <a:avLst/>
          </a:prstGeom>
        </p:spPr>
      </p:pic>
      <p:pic>
        <p:nvPicPr>
          <p:cNvPr id="9" name="Picture 8" descr="dukeHIPs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524000"/>
            <a:ext cx="457200" cy="457200"/>
          </a:xfrm>
          <a:prstGeom prst="rect">
            <a:avLst/>
          </a:prstGeom>
        </p:spPr>
      </p:pic>
      <p:pic>
        <p:nvPicPr>
          <p:cNvPr id="10" name="Picture 9" descr="dukeHIPs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1447800"/>
            <a:ext cx="457200" cy="457200"/>
          </a:xfrm>
          <a:prstGeom prst="rect">
            <a:avLst/>
          </a:prstGeom>
        </p:spPr>
      </p:pic>
      <p:pic>
        <p:nvPicPr>
          <p:cNvPr id="11" name="Picture 10" descr="dukeHIPs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1447800"/>
            <a:ext cx="457200" cy="457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9600" y="5334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POS[]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1800" y="457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POS[]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198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Node_1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Node_2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Node_N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Node_RDR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57800" y="3810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POS[]</a:t>
            </a:r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3430" y="2819400"/>
            <a:ext cx="522514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343400" y="152400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…</a:t>
            </a:r>
            <a:endParaRPr lang="en-US" sz="80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228600"/>
            <a:ext cx="2858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(BEN,  </a:t>
            </a:r>
            <a:r>
              <a:rPr lang="en-US" sz="1200" b="1" dirty="0" smtClean="0">
                <a:solidFill>
                  <a:srgbClr val="C00000"/>
                </a:solidFill>
              </a:rPr>
              <a:t>IBM_2043_CUSIP</a:t>
            </a:r>
            <a:r>
              <a:rPr lang="en-US" sz="1200" dirty="0" smtClean="0"/>
              <a:t>, </a:t>
            </a:r>
            <a:r>
              <a:rPr lang="en-US" sz="1200" i="1" dirty="0" smtClean="0"/>
              <a:t>BEN</a:t>
            </a:r>
            <a:r>
              <a:rPr lang="en-US" sz="1200" dirty="0" smtClean="0"/>
              <a:t>_</a:t>
            </a:r>
            <a:r>
              <a:rPr lang="en-US" sz="1200" i="1" dirty="0" smtClean="0"/>
              <a:t>POSITION[])</a:t>
            </a:r>
            <a:endParaRPr lang="en-US" sz="1200" i="1" dirty="0"/>
          </a:p>
        </p:txBody>
      </p:sp>
      <p:sp>
        <p:nvSpPr>
          <p:cNvPr id="28" name="Rectangle 27"/>
          <p:cNvSpPr/>
          <p:nvPr/>
        </p:nvSpPr>
        <p:spPr>
          <a:xfrm>
            <a:off x="0" y="6019800"/>
            <a:ext cx="213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(IBM_2043_CUSIP, </a:t>
            </a:r>
            <a:r>
              <a:rPr lang="en-US" sz="1200" b="1" i="1" dirty="0" smtClean="0">
                <a:solidFill>
                  <a:srgbClr val="C00000"/>
                </a:solidFill>
              </a:rPr>
              <a:t>IBM_RDR[]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2514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TODO:   NIO API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net.openHFT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.*</a:t>
            </a:r>
            <a:r>
              <a:rPr lang="en-US" sz="10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API  </a:t>
            </a:r>
            <a:r>
              <a:rPr lang="en-US" dirty="0" smtClean="0">
                <a:solidFill>
                  <a:srgbClr val="0070C0"/>
                </a:solidFill>
              </a:rPr>
              <a:t>(Peter </a:t>
            </a:r>
            <a:r>
              <a:rPr lang="en-US" dirty="0" err="1" smtClean="0">
                <a:solidFill>
                  <a:srgbClr val="0070C0"/>
                </a:solidFill>
              </a:rPr>
              <a:t>Lawrey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800" y="2895600"/>
            <a:ext cx="9144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/dev/</a:t>
            </a:r>
            <a:r>
              <a:rPr lang="en-US" sz="800" dirty="0" err="1" smtClean="0"/>
              <a:t>shm</a:t>
            </a:r>
            <a:endParaRPr lang="en-US" sz="800" dirty="0" smtClean="0"/>
          </a:p>
          <a:p>
            <a:pPr algn="ctr"/>
            <a:r>
              <a:rPr lang="en-US" sz="800" dirty="0" smtClean="0"/>
              <a:t>Operator</a:t>
            </a:r>
            <a:endParaRPr lang="en-US" sz="800" dirty="0" smtClean="0"/>
          </a:p>
          <a:p>
            <a:pPr algn="ctr"/>
            <a:r>
              <a:rPr lang="en-US" sz="800" dirty="0" smtClean="0"/>
              <a:t>REQUEST</a:t>
            </a:r>
            <a:endParaRPr lang="en-US" sz="800" dirty="0"/>
          </a:p>
        </p:txBody>
      </p:sp>
      <p:sp>
        <p:nvSpPr>
          <p:cNvPr id="32" name="Oval 31"/>
          <p:cNvSpPr/>
          <p:nvPr/>
        </p:nvSpPr>
        <p:spPr>
          <a:xfrm>
            <a:off x="2133600" y="2895600"/>
            <a:ext cx="9144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/dev/</a:t>
            </a:r>
            <a:r>
              <a:rPr lang="en-US" sz="800" dirty="0" err="1" smtClean="0"/>
              <a:t>shm</a:t>
            </a:r>
            <a:endParaRPr lang="en-US" sz="800" dirty="0" smtClean="0"/>
          </a:p>
          <a:p>
            <a:pPr algn="ctr"/>
            <a:r>
              <a:rPr lang="en-US" sz="800" dirty="0" smtClean="0"/>
              <a:t>Operand</a:t>
            </a:r>
          </a:p>
          <a:p>
            <a:pPr algn="ctr"/>
            <a:r>
              <a:rPr lang="en-US" sz="800" dirty="0" smtClean="0"/>
              <a:t>RESPONSE</a:t>
            </a:r>
            <a:endParaRPr lang="en-US" sz="800" dirty="0"/>
          </a:p>
        </p:txBody>
      </p:sp>
      <p:cxnSp>
        <p:nvCxnSpPr>
          <p:cNvPr id="36" name="Elbow Connector 35"/>
          <p:cNvCxnSpPr>
            <a:stCxn id="12" idx="1"/>
            <a:endCxn id="31" idx="1"/>
          </p:cNvCxnSpPr>
          <p:nvPr/>
        </p:nvCxnSpPr>
        <p:spPr>
          <a:xfrm rot="10800000" flipV="1">
            <a:off x="438712" y="990599"/>
            <a:ext cx="170889" cy="198311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" y="24384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REQ_PRODUCER</a:t>
            </a:r>
            <a:endParaRPr lang="en-US" sz="800" b="1" dirty="0"/>
          </a:p>
        </p:txBody>
      </p:sp>
      <p:cxnSp>
        <p:nvCxnSpPr>
          <p:cNvPr id="42" name="Elbow Connector 35"/>
          <p:cNvCxnSpPr/>
          <p:nvPr/>
        </p:nvCxnSpPr>
        <p:spPr>
          <a:xfrm rot="10800000">
            <a:off x="381000" y="3352800"/>
            <a:ext cx="170889" cy="179261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0" y="40386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REQ_CONSUMER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447800" y="3733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RESP_PRODUCER</a:t>
            </a:r>
            <a:endParaRPr lang="en-US" sz="800" dirty="0"/>
          </a:p>
        </p:txBody>
      </p:sp>
      <p:cxnSp>
        <p:nvCxnSpPr>
          <p:cNvPr id="47" name="Elbow Connector 35"/>
          <p:cNvCxnSpPr>
            <a:stCxn id="5" idx="0"/>
            <a:endCxn id="32" idx="4"/>
          </p:cNvCxnSpPr>
          <p:nvPr/>
        </p:nvCxnSpPr>
        <p:spPr>
          <a:xfrm rot="5400000" flipH="1" flipV="1">
            <a:off x="1657350" y="3562350"/>
            <a:ext cx="1066800" cy="800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5"/>
          <p:cNvCxnSpPr>
            <a:endCxn id="32" idx="0"/>
          </p:cNvCxnSpPr>
          <p:nvPr/>
        </p:nvCxnSpPr>
        <p:spPr>
          <a:xfrm rot="16200000" flipH="1">
            <a:off x="1257300" y="1562100"/>
            <a:ext cx="2057400" cy="609600"/>
          </a:xfrm>
          <a:prstGeom prst="bentConnector3">
            <a:avLst>
              <a:gd name="adj1" fmla="val 14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495800" y="6019800"/>
            <a:ext cx="1143000" cy="6858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/dev/</a:t>
            </a:r>
            <a:r>
              <a:rPr lang="en-US" sz="800" dirty="0" err="1" smtClean="0"/>
              <a:t>shm</a:t>
            </a:r>
            <a:endParaRPr lang="en-US" sz="800" dirty="0" smtClean="0"/>
          </a:p>
          <a:p>
            <a:pPr algn="ctr"/>
            <a:r>
              <a:rPr lang="en-US" sz="800" dirty="0" smtClean="0"/>
              <a:t>Operand </a:t>
            </a:r>
            <a:r>
              <a:rPr lang="en-US" sz="800" dirty="0" smtClean="0"/>
              <a:t>CUSTODIAN</a:t>
            </a:r>
            <a:endParaRPr lang="en-US" sz="8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286000" y="24384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RESP_CONSUMER</a:t>
            </a:r>
            <a:endParaRPr lang="en-US" sz="800" b="1" dirty="0"/>
          </a:p>
        </p:txBody>
      </p:sp>
      <p:cxnSp>
        <p:nvCxnSpPr>
          <p:cNvPr id="61" name="Elbow Connector 35"/>
          <p:cNvCxnSpPr>
            <a:stCxn id="11269" idx="2"/>
            <a:endCxn id="59" idx="6"/>
          </p:cNvCxnSpPr>
          <p:nvPr/>
        </p:nvCxnSpPr>
        <p:spPr>
          <a:xfrm rot="5400000">
            <a:off x="5429251" y="5695950"/>
            <a:ext cx="876300" cy="45720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00800" y="5715000"/>
            <a:ext cx="190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START_OF_DAY_OPERAND_PRODUCER</a:t>
            </a:r>
            <a:endParaRPr lang="en-US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276600" y="5638800"/>
            <a:ext cx="190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ALL_DAY_OPERAND_CONSUMER</a:t>
            </a:r>
            <a:endParaRPr lang="en-US" sz="800" b="1" dirty="0"/>
          </a:p>
        </p:txBody>
      </p:sp>
      <p:cxnSp>
        <p:nvCxnSpPr>
          <p:cNvPr id="68" name="Elbow Connector 35"/>
          <p:cNvCxnSpPr>
            <a:stCxn id="5" idx="3"/>
            <a:endCxn id="59" idx="2"/>
          </p:cNvCxnSpPr>
          <p:nvPr/>
        </p:nvCxnSpPr>
        <p:spPr>
          <a:xfrm>
            <a:off x="2971800" y="5143500"/>
            <a:ext cx="1524000" cy="1219200"/>
          </a:xfrm>
          <a:prstGeom prst="bentConnector3">
            <a:avLst>
              <a:gd name="adj1" fmla="val 238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00800" y="62116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0" y="640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28800" y="403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90800" y="1905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#6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8</cp:revision>
  <dcterms:created xsi:type="dcterms:W3CDTF">2013-12-26T18:28:21Z</dcterms:created>
  <dcterms:modified xsi:type="dcterms:W3CDTF">2013-12-28T17:56:07Z</dcterms:modified>
</cp:coreProperties>
</file>