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33"/>
  </p:notesMasterIdLst>
  <p:sldIdLst>
    <p:sldId id="256" r:id="rId2"/>
    <p:sldId id="259" r:id="rId3"/>
    <p:sldId id="366" r:id="rId4"/>
    <p:sldId id="261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8" r:id="rId14"/>
    <p:sldId id="355" r:id="rId15"/>
    <p:sldId id="356" r:id="rId16"/>
    <p:sldId id="357" r:id="rId17"/>
    <p:sldId id="359" r:id="rId18"/>
    <p:sldId id="360" r:id="rId19"/>
    <p:sldId id="361" r:id="rId20"/>
    <p:sldId id="362" r:id="rId21"/>
    <p:sldId id="363" r:id="rId22"/>
    <p:sldId id="364" r:id="rId23"/>
    <p:sldId id="367" r:id="rId24"/>
    <p:sldId id="365" r:id="rId25"/>
    <p:sldId id="368" r:id="rId26"/>
    <p:sldId id="369" r:id="rId27"/>
    <p:sldId id="374" r:id="rId28"/>
    <p:sldId id="370" r:id="rId29"/>
    <p:sldId id="371" r:id="rId30"/>
    <p:sldId id="372" r:id="rId31"/>
    <p:sldId id="373" r:id="rId32"/>
  </p:sldIdLst>
  <p:sldSz cx="9144000" cy="5143500" type="screen16x9"/>
  <p:notesSz cx="6858000" cy="9144000"/>
  <p:embeddedFontLst>
    <p:embeddedFont>
      <p:font typeface="Crimson Text" panose="020B0604020202020204" charset="0"/>
      <p:regular r:id="rId34"/>
      <p:bold r:id="rId35"/>
      <p:italic r:id="rId36"/>
      <p:boldItalic r:id="rId37"/>
    </p:embeddedFont>
    <p:embeddedFont>
      <p:font typeface="Montserrat" panose="00000500000000000000" pitchFamily="2" charset="0"/>
      <p:regular r:id="rId38"/>
      <p:bold r:id="rId39"/>
      <p:italic r:id="rId40"/>
      <p:boldItalic r:id="rId41"/>
    </p:embeddedFont>
    <p:embeddedFont>
      <p:font typeface="Vidaloka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E751E6-A86C-4C9B-B7C1-1FA82C3F470D}">
  <a:tblStyle styleId="{19E751E6-A86C-4C9B-B7C1-1FA82C3F47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4660"/>
  </p:normalViewPr>
  <p:slideViewPr>
    <p:cSldViewPr snapToGrid="0">
      <p:cViewPr>
        <p:scale>
          <a:sx n="125" d="100"/>
          <a:sy n="125" d="100"/>
        </p:scale>
        <p:origin x="16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31T20:30:10.1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0,'720'0,"-700"1,0 1,25 6,39 3,-39-10,85 13,-103-11,1-1,29-1,-48-1,9-1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31T20:30:17.6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64,'29'-1,"47"-9,-48 5,51-1,367 7,-427-2,1-1,25-6,39-3,78 14,121-6,-207-6,-44 4,51-2,-20 8,-45-1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30FCEC25-19B7-62B2-AA28-B1ED7B28E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10C46FCE-C401-FC37-3B94-C0CF928DD9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7575FD8A-E86B-5880-51AD-38C14E647F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532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C2F04A85-66A1-A2FB-EA0F-0EFD51489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F8B1CD11-4EA4-4489-3A28-B59BB65EC4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30E4E2D1-A25B-9F55-72DE-9C4E9E44D1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581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E8FE6A72-7EAD-2206-730E-94BD2DDD8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671DF51D-083F-2269-CB4E-5AADC444E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D4EBD52E-DF85-8548-5714-05CE08432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019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49D70EB6-D43B-236C-A9FC-51CBD095B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FA95CAFB-2CAB-75F2-8EBE-45958D5312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3587A5F6-5224-3AC3-B079-F19BE96420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312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25EAFBAA-5530-9DF0-84BB-A8937C9C2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CA90A9D0-8C14-83B8-F9FE-BA48B43EBE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D85AAF6E-15CF-2F96-CA76-05BFB0C264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243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B1A4EF35-46F5-2D9C-5A1F-9313D27D9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6DEB7916-A8B0-B574-FAB2-69E2A37C90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581FA4D8-39B7-FBDD-D26F-FD26EE54F6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494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F78F98BF-3989-DD5E-CE93-40E7A0FB2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0A1E72F0-5779-7FAE-2F7F-D3571C8B38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B9F9D586-8CF5-523C-AB12-3DFB839C9C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341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D15DFA59-45DF-0F0A-1EE3-3A91D1D5B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3E964A7E-B874-1BB9-FD58-C99193DAB2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1BC72080-2114-116A-10EA-A81A963677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693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2094F740-520E-2B1D-FECD-0B2C2C851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ED264108-9A40-0013-D94B-9900F50E1C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AAB3F9C9-9FDD-8274-9390-4D443182CD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848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FDD88C40-A7FE-54CF-AEDD-0BFE20E9A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B0ABC017-89EF-51FB-A7B5-DF3526CC85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D4B55441-67BF-783C-64CD-C63903AE5E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39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8AA03F09-B922-8484-F1A0-EF76161B7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9C1305EB-ED08-8165-5A4A-06FDC3A99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F39F1108-E230-5B81-B60A-15B77AE657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441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35C60A31-74C6-CC51-5ADC-F1F0FB868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73FDB9DB-0D39-7677-BBA4-FDB7C6008C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8EF6CE81-5DE8-7B93-B037-77F4E40A5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799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1D9210A7-4679-C22B-3D65-05DBAFDC7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082307C7-F12B-39A4-ADA1-89F78FAE50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4A3A12EB-E2EE-7205-58EC-CBD16EE6F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624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0FC61343-2238-485F-AD01-7C43D3366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BB7AA3D3-EFB2-6682-29E0-5E49570D8F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A329F999-DEE4-2E7C-0586-5B7E7362D4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916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6B4C0BBD-4C32-79B8-9589-A9DCE62B0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52E1275A-6882-90CF-6836-646C08F6DD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A91D89F7-A901-85E3-A947-CA1ABE49EC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631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BC581F45-4A94-7490-AA9C-4995097D0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790F183E-AE7C-C0E8-A24E-B885448EBB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AA26D668-8251-3BD7-A387-B7E9CF152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407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4A06E38B-0644-23A3-608A-63868CD7D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F46ECEF5-E294-2F04-3439-5D936245BC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57D9F187-F4BF-1E68-4C92-B71F4CDC7E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62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958C30FE-91C6-9953-5476-0F3710936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FBDAE0CC-EF39-4A8B-A111-ED576A777D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9E336AEC-B81F-2366-03EA-14A9AE89E3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806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EF7C66B3-5F0E-4AA0-C7CB-0D397EEE0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5A218BB4-27E5-AFFD-4184-056614DAAD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87D57606-2F87-CEC1-85F0-EDF66A7160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486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33F8D82C-A1B5-D2BA-FFC1-FAC9ECE17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62A0B3E2-648F-CD96-84AF-9C2C16C31A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50816A5A-F053-DA2F-B481-7783B0E1B5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92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A533340A-63AF-1F2F-D2F7-3E7B54C8D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822E0023-D422-C1F7-F457-FEABB0A11B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6218E1A6-C167-828C-F320-851A2541B4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545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779C3CA2-F0D7-47BC-514B-4A6215098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B26D930E-DD60-3CA1-42FD-F91AE048A3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6DB32628-6FEC-DEB7-276E-B94B121961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758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9BD3FA42-A81B-0222-820A-2A0641B6E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F50EF72F-545D-FAC2-A6CF-00CD7D48CB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66DB11F5-A944-0484-E15D-EDC6ACAE5B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250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60E2DA3D-751C-D20B-BB32-127E99228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FC4D4207-9519-92D1-0A74-5B045E485D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DA6A29BC-0505-F9E4-3C22-21BEF79D1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107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1514A1CD-F691-7DC2-7D5C-47671B37C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5F1BAA07-DB19-C2AF-00D7-1676B8A39A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B306C251-8188-BDA4-0CF1-E8E5E0DC8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784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FAA319DE-D104-370F-055F-0A32D6D30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3B211D02-2FC1-E495-8025-8E75A7D95B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92106B52-7F94-0750-394D-298386FE92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2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2" r:id="rId4"/>
    <p:sldLayoutId id="2147483696" r:id="rId5"/>
    <p:sldLayoutId id="2147483697" r:id="rId6"/>
    <p:sldLayoutId id="2147483698" r:id="rId7"/>
    <p:sldLayoutId id="214748369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124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Budget-Planer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SWPP-Miniprojekt – Maximilian Scharler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772BF7D0-6954-F897-8490-2D48145AC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0FAEC656-85D8-6741-7287-8C0240F82F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202789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(Budget) 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5304A9-4B82-4BDA-FF6D-ADFDA4303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7" y="1431994"/>
            <a:ext cx="7605327" cy="32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1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2CA68A58-1340-B26E-4A24-78E48D69D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D51B6E62-EFE2-82D1-83F4-B106C25FC5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202789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(Budget) 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8D56892-7BDB-CEC4-AC79-F4F55557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" y="1407247"/>
            <a:ext cx="7916380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4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0704BFDD-F428-0C1B-7F28-002586C06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EEC5E946-0599-8DD3-7CB1-B5E2B85A9E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202789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</a:t>
            </a:r>
            <a:r>
              <a:rPr lang="de-DE" dirty="0" err="1"/>
              <a:t>Expenses</a:t>
            </a:r>
            <a:r>
              <a:rPr lang="de-DE" dirty="0"/>
              <a:t>) 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7B2CA3-18B1-7146-2F7E-B7BC3D230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" y="952272"/>
            <a:ext cx="4676498" cy="38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EC099087-D308-0053-456E-EB0B42E4D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78AA3C99-7649-5878-B47E-6D5E8154A6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202789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</a:t>
            </a:r>
            <a:r>
              <a:rPr lang="de-DE" dirty="0" err="1"/>
              <a:t>Expenses</a:t>
            </a:r>
            <a:r>
              <a:rPr lang="de-DE" dirty="0"/>
              <a:t>) 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69D9239-3AA3-FF3C-4F38-17CACBF99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" y="2248737"/>
            <a:ext cx="6202789" cy="12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7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66371619-F7CD-E8CC-A1FB-C29EEAA41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9F70B672-A418-7655-86BC-7A061989C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202789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</a:t>
            </a:r>
            <a:r>
              <a:rPr lang="de-DE" dirty="0" err="1"/>
              <a:t>Expenses</a:t>
            </a:r>
            <a:r>
              <a:rPr lang="de-DE" dirty="0"/>
              <a:t>) 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40266F1-5823-D6BA-5C66-B30919CAD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" y="990410"/>
            <a:ext cx="7019311" cy="37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0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92A53589-ABCB-8202-D88E-A81BE2517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F9C0E0AF-0E52-003A-B20E-DAD57339EC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(Rest-Datenausgabe) 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615A13-9860-33CE-DD62-E89E4056F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22" y="1814407"/>
            <a:ext cx="577295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0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3A6E520F-DEC2-AE57-F91E-37E43462B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2A03BF45-4D8C-46BA-887E-0DE27CDDA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(Rest-Datenausgabe) 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858DB6-E9BF-5A55-06BC-314AEDC9E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22" y="1814407"/>
            <a:ext cx="577295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68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214F25F7-99A1-9194-A43F-6CD7EFEF5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DA43C76E-2F65-7719-7206-082D9C7841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web.php</a:t>
            </a:r>
            <a:r>
              <a:rPr lang="de-DE" dirty="0"/>
              <a:t> (Budget)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E8D4EB-E1DC-18BE-84F8-66F0531D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91" y="1866359"/>
            <a:ext cx="8889618" cy="14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6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7431AA39-1A43-4FE9-BC33-C269FF4A4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13F17A24-F799-3AD5-B38A-0D20308BB5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web.php (Budget)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153A36-2C41-D618-0CB5-C737A011E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99" y="1695327"/>
            <a:ext cx="788780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38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BD871F53-36AF-8D62-212A-6AE83C60F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D8B7E08D-DC70-594A-127E-B2B9CBE4BA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web.php</a:t>
            </a:r>
            <a:r>
              <a:rPr lang="de-DE" dirty="0"/>
              <a:t> (</a:t>
            </a:r>
            <a:r>
              <a:rPr lang="de-DE" dirty="0" err="1"/>
              <a:t>Expenses</a:t>
            </a:r>
            <a:r>
              <a:rPr lang="de-DE" dirty="0"/>
              <a:t>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4B622AD-90EC-DF98-7D01-EB2F1C2BF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20" y="2019223"/>
            <a:ext cx="8487960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3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1938620" y="257175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1938620" y="2975740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Laravel Breeze mit Sanctum</a:t>
            </a:r>
            <a:endParaRPr dirty="0"/>
          </a:p>
        </p:txBody>
      </p:sp>
      <p:sp>
        <p:nvSpPr>
          <p:cNvPr id="513" name="Google Shape;513;p62"/>
          <p:cNvSpPr txBox="1">
            <a:spLocks noGrp="1"/>
          </p:cNvSpPr>
          <p:nvPr>
            <p:ph type="subTitle" idx="8"/>
          </p:nvPr>
        </p:nvSpPr>
        <p:spPr>
          <a:xfrm>
            <a:off x="4870692" y="2975740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.NET MAUI mit SyncFusion</a:t>
            </a:r>
            <a:endParaRPr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2701220" y="1989866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4870692" y="25717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App</a:t>
            </a:r>
            <a:endParaRPr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5633292" y="198985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D3BAA3DE-353F-91A1-5096-E6993B016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3D95AD77-8D3F-4D53-0F85-CD251C1FE6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web.php</a:t>
            </a:r>
            <a:r>
              <a:rPr lang="de-DE" dirty="0"/>
              <a:t> (Token)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2290AD8-85C0-FCC4-85C4-68C367D1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22" y="2152591"/>
            <a:ext cx="631595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3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562F92F4-A4D4-9948-1AE2-104F4A809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249A3FBE-EA84-610D-F7D9-2D772FFF70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api.php</a:t>
            </a:r>
            <a:r>
              <a:rPr lang="de-DE" dirty="0"/>
              <a:t> (Rest Abfrage mittels Token)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C8C6184-7E2A-C6A2-D022-FF2805410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37" y="2409802"/>
            <a:ext cx="7173326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09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FA15FB87-71DE-B8AA-37AA-9622F1684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BC5D76BC-5E20-370C-E950-2224A570DA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Ausgabe mit Postman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CD3EDA-3074-D76E-7CB8-0ACE77D4B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" y="1100030"/>
            <a:ext cx="3343995" cy="3588848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9AA41C1-4996-3330-C185-53D4F264F7D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602598" y="1766923"/>
            <a:ext cx="2028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624F59B2-EAE1-AF1F-F8EA-B7AEC37CBE1C}"/>
              </a:ext>
            </a:extLst>
          </p:cNvPr>
          <p:cNvSpPr txBox="1"/>
          <p:nvPr/>
        </p:nvSpPr>
        <p:spPr>
          <a:xfrm>
            <a:off x="5630780" y="1613034"/>
            <a:ext cx="246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Budget ohne Ausgaben </a:t>
            </a:r>
            <a:endParaRPr lang="de-AT" b="1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B88EE9F-09DC-D83B-99B3-59BA210FD3B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602598" y="2770701"/>
            <a:ext cx="2028182" cy="5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A3E0486-B28C-2CFC-1DAF-D93C6EEAE49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946358" y="2822270"/>
            <a:ext cx="1684422" cy="111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1FCE6AC-4C31-9CF1-BC16-5740E79D79AC}"/>
              </a:ext>
            </a:extLst>
          </p:cNvPr>
          <p:cNvSpPr txBox="1"/>
          <p:nvPr/>
        </p:nvSpPr>
        <p:spPr>
          <a:xfrm>
            <a:off x="5630780" y="2668381"/>
            <a:ext cx="2041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Budget mit Ausgaben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2936433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B637A-83EE-48F0-0E32-AA64D906A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0E70E-8421-840A-E215-FC4ABBFB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278" y="2074050"/>
            <a:ext cx="2751443" cy="497700"/>
          </a:xfrm>
        </p:spPr>
        <p:txBody>
          <a:bodyPr/>
          <a:lstStyle/>
          <a:p>
            <a:r>
              <a:rPr lang="de-DE" sz="8000" b="1" dirty="0"/>
              <a:t>MAUI</a:t>
            </a:r>
            <a:endParaRPr lang="de-AT" sz="8000" b="1" dirty="0"/>
          </a:p>
        </p:txBody>
      </p:sp>
    </p:spTree>
    <p:extLst>
      <p:ext uri="{BB962C8B-B14F-4D97-AF65-F5344CB8AC3E}">
        <p14:creationId xmlns:p14="http://schemas.microsoft.com/office/powerpoint/2010/main" val="1884203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470F822C-1B02-F21D-0C9A-572680927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17ED7D93-15DB-00A4-9637-30EAB79636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API-Service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BCCD47-74C8-B739-7EBF-00391B3B1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" y="930771"/>
            <a:ext cx="5954458" cy="384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09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50B96DB7-2001-9440-C07D-59C339860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85257D9C-0EA7-8F79-356D-5A5F45DEFF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Models (Budget)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8B1DB2-8FBF-BB50-726E-E1495CD37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21" y="1476222"/>
            <a:ext cx="7582958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48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89ABE95E-C591-7816-0170-8BB9F5440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AA85DB1C-99B4-41D5-A6B0-DC27E0722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Models (</a:t>
            </a:r>
            <a:r>
              <a:rPr lang="de-DE" dirty="0" err="1"/>
              <a:t>Expense</a:t>
            </a:r>
            <a:r>
              <a:rPr lang="de-DE" dirty="0"/>
              <a:t>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5905D4-B27C-4B15-B78A-D9840A7DE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91" y="1809643"/>
            <a:ext cx="423921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28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3116EEB0-53CB-457B-EE30-74E2373E2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6B3A0428-9469-BF41-D0FA-5591A62F7C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33388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MainPage.xaml.cs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129CB0-BA15-0C56-953D-54943ABA3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64" y="930364"/>
            <a:ext cx="4672184" cy="328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92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928CBD64-BA33-9189-0FDE-ADEA6B1CD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CE7D9493-6A2F-6B6F-D103-D5DA3DE806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AuswertenPage.xaml.cs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B70B5A-D6F4-69B3-76E3-7E1EF4232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58" y="938571"/>
            <a:ext cx="3555842" cy="38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63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5ADE5FE6-0690-CB8C-A8B3-851E5C3A8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6F13687D-87DE-DD64-E0C7-CC12287D65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DiagrammPage.xaml.cs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114487-4367-4C0C-5CAB-624542754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10" y="976276"/>
            <a:ext cx="3337205" cy="37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8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7B229-9A66-3A0B-AD1A-D1AD9116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978" y="2074050"/>
            <a:ext cx="4002044" cy="497700"/>
          </a:xfrm>
        </p:spPr>
        <p:txBody>
          <a:bodyPr/>
          <a:lstStyle/>
          <a:p>
            <a:r>
              <a:rPr lang="de-DE" sz="8000" b="1" dirty="0"/>
              <a:t>Backend</a:t>
            </a:r>
            <a:endParaRPr lang="de-AT" sz="8000" b="1" dirty="0"/>
          </a:p>
        </p:txBody>
      </p:sp>
    </p:spTree>
    <p:extLst>
      <p:ext uri="{BB962C8B-B14F-4D97-AF65-F5344CB8AC3E}">
        <p14:creationId xmlns:p14="http://schemas.microsoft.com/office/powerpoint/2010/main" val="274283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153245C3-D98A-7D4D-CAC1-58B9D2D17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200A58E7-D5EA-12AA-255A-E3107B674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DiagrammPage.xaml.cs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21F422-B580-3AE6-DD03-85E0908A8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7" y="959065"/>
            <a:ext cx="4162304" cy="381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05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64EC3114-17AD-F8A7-1541-9A98EDF26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1970F626-44B9-CFBC-6E03-FF90BA47E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TokenPage.xaml.cs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7B14999-4A04-56B3-249B-96336028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154" y="1261879"/>
            <a:ext cx="4953691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8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45906634-50A1-65F7-0161-2D2609ED5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631" y="1327016"/>
            <a:ext cx="4132515" cy="3418053"/>
          </a:xfrm>
          <a:prstGeom prst="rect">
            <a:avLst/>
          </a:prstGeom>
        </p:spPr>
      </p:pic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775527" y="367764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Models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D6A0AD-1BB1-8C10-6113-5A4C53833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27" y="1357682"/>
            <a:ext cx="3379123" cy="341805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B860AD9-F282-77A6-4122-12EB78F218C0}"/>
              </a:ext>
            </a:extLst>
          </p:cNvPr>
          <p:cNvSpPr txBox="1"/>
          <p:nvPr/>
        </p:nvSpPr>
        <p:spPr>
          <a:xfrm>
            <a:off x="775527" y="957684"/>
            <a:ext cx="258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Budget</a:t>
            </a:r>
            <a:endParaRPr lang="de-AT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12754FB-B044-310E-B67C-2A19BBFC2F86}"/>
              </a:ext>
            </a:extLst>
          </p:cNvPr>
          <p:cNvSpPr txBox="1"/>
          <p:nvPr/>
        </p:nvSpPr>
        <p:spPr>
          <a:xfrm>
            <a:off x="4572000" y="957684"/>
            <a:ext cx="258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/>
              <a:t>Expense</a:t>
            </a:r>
            <a:endParaRPr lang="de-AT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2E58970A-9668-9621-1D6C-E39BBD769F0C}"/>
                  </a:ext>
                </a:extLst>
              </p14:cNvPr>
              <p14:cNvContentPartPr/>
              <p14:nvPr/>
            </p14:nvContentPartPr>
            <p14:xfrm>
              <a:off x="2179020" y="3146940"/>
              <a:ext cx="433800" cy="1548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2E58970A-9668-9621-1D6C-E39BBD769F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5380" y="3038940"/>
                <a:ext cx="5414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C7A0EDDB-37B5-261C-300A-9FCDA4692C51}"/>
                  </a:ext>
                </a:extLst>
              </p14:cNvPr>
              <p14:cNvContentPartPr/>
              <p14:nvPr/>
            </p14:nvContentPartPr>
            <p14:xfrm>
              <a:off x="6080700" y="3230460"/>
              <a:ext cx="555840" cy="2340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C7A0EDDB-37B5-261C-300A-9FCDA4692C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26700" y="3122460"/>
                <a:ext cx="663480" cy="239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007164CB-F126-5652-0B4C-93D8EEFF6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AE93F922-EB37-C54A-5D8E-9E73FF8A91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7" y="367764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Migrations</a:t>
            </a:r>
            <a:endParaRPr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811261-D9EB-EC30-567F-8BA20BF50BDB}"/>
              </a:ext>
            </a:extLst>
          </p:cNvPr>
          <p:cNvSpPr txBox="1"/>
          <p:nvPr/>
        </p:nvSpPr>
        <p:spPr>
          <a:xfrm>
            <a:off x="775527" y="1136000"/>
            <a:ext cx="258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Budget</a:t>
            </a:r>
            <a:endParaRPr lang="de-AT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59CE906-4B36-0BFF-2581-85BD0F3C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7" y="1648352"/>
            <a:ext cx="5039598" cy="291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0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2021821A-0DE2-A152-B450-D66BCEA52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BEA4E15B-6378-32AC-D403-0C8E648E3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7" y="367764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Migrations</a:t>
            </a:r>
            <a:endParaRPr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0C4EB83-2FD6-3D8E-C0DC-69A7053656E9}"/>
              </a:ext>
            </a:extLst>
          </p:cNvPr>
          <p:cNvSpPr txBox="1"/>
          <p:nvPr/>
        </p:nvSpPr>
        <p:spPr>
          <a:xfrm>
            <a:off x="775527" y="1136000"/>
            <a:ext cx="258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/>
              <a:t>Expenses</a:t>
            </a:r>
            <a:endParaRPr lang="de-AT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F12249-DE05-ED0A-CC78-5CC4FAF60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7" y="1632332"/>
            <a:ext cx="5956300" cy="308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1BB5160E-70D2-74BA-1EF9-621AFC312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DD2E0524-7655-5719-198B-719C1DB6EF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7" y="367764"/>
            <a:ext cx="458712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(Budget)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0D60177-AB65-398C-4130-6EB8432B8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" y="1185669"/>
            <a:ext cx="7179703" cy="310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4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64437226-A791-1874-FBE6-C86BCCD3F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AF6B5E42-2A2A-01DC-174C-721453206E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4965255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(Budget)</a:t>
            </a: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1F5EF41-C9AA-3781-1718-A000A9FD2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7" y="1016480"/>
            <a:ext cx="5110016" cy="375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3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1E8DC829-761F-CF16-DC96-15A726E3F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3F266DDE-2BA2-271C-AD1D-2E0B39F385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7" y="367764"/>
            <a:ext cx="5852154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(Budget)</a:t>
            </a: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506169-B1DB-1296-82FB-B16D4DB4F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7" y="1016480"/>
            <a:ext cx="5110016" cy="375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1197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Bildschirmpräsentation (16:9)</PresentationFormat>
  <Paragraphs>44</Paragraphs>
  <Slides>31</Slides>
  <Notes>29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Vidaloka</vt:lpstr>
      <vt:lpstr>Arial</vt:lpstr>
      <vt:lpstr>Crimson Text</vt:lpstr>
      <vt:lpstr>Montserrat</vt:lpstr>
      <vt:lpstr>Minimalist Business Slides XL by Slidesgo</vt:lpstr>
      <vt:lpstr>Budget-Planer</vt:lpstr>
      <vt:lpstr>Backend</vt:lpstr>
      <vt:lpstr>Backend</vt:lpstr>
      <vt:lpstr>Models</vt:lpstr>
      <vt:lpstr>Migrations</vt:lpstr>
      <vt:lpstr>Migrations</vt:lpstr>
      <vt:lpstr>BudgetController (Budget)</vt:lpstr>
      <vt:lpstr>BudgetController (Budget)</vt:lpstr>
      <vt:lpstr>BudgetController (Budget)</vt:lpstr>
      <vt:lpstr>BudgetController (Budget) </vt:lpstr>
      <vt:lpstr>BudgetController (Budget) </vt:lpstr>
      <vt:lpstr>BudgetController (Expenses) </vt:lpstr>
      <vt:lpstr>BudgetController (Expenses) </vt:lpstr>
      <vt:lpstr>BudgetController (Expenses) </vt:lpstr>
      <vt:lpstr>BudgetController (Rest-Datenausgabe) </vt:lpstr>
      <vt:lpstr>BudgetController (Rest-Datenausgabe) </vt:lpstr>
      <vt:lpstr>web.php (Budget)</vt:lpstr>
      <vt:lpstr>web.php (Budget)</vt:lpstr>
      <vt:lpstr>web.php (Expenses)</vt:lpstr>
      <vt:lpstr>web.php (Token)</vt:lpstr>
      <vt:lpstr>api.php (Rest Abfrage mittels Token)</vt:lpstr>
      <vt:lpstr>Ausgabe mit Postman</vt:lpstr>
      <vt:lpstr>MAUI</vt:lpstr>
      <vt:lpstr>API-Service</vt:lpstr>
      <vt:lpstr>Models (Budget)</vt:lpstr>
      <vt:lpstr>Models (Expense)</vt:lpstr>
      <vt:lpstr>MainPage.xaml.cs</vt:lpstr>
      <vt:lpstr>AuswertenPage.xaml.cs</vt:lpstr>
      <vt:lpstr>DiagrammPage.xaml.cs</vt:lpstr>
      <vt:lpstr>DiagrammPage.xaml.cs</vt:lpstr>
      <vt:lpstr>TokenPage.xaml.cs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Maximilian Scharler</cp:lastModifiedBy>
  <cp:revision>2</cp:revision>
  <dcterms:modified xsi:type="dcterms:W3CDTF">2025-03-31T21:42:54Z</dcterms:modified>
</cp:coreProperties>
</file>