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06" y="125"/>
      </p:cViewPr>
      <p:guideLst>
        <p:guide orient="horz" pos="38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3" indent="0" algn="ctr">
              <a:buNone/>
              <a:defRPr sz="2000"/>
            </a:lvl2pPr>
            <a:lvl3pPr marL="914406" indent="0" algn="ctr">
              <a:buNone/>
              <a:defRPr sz="1800"/>
            </a:lvl3pPr>
            <a:lvl4pPr marL="1371608" indent="0" algn="ctr">
              <a:buNone/>
              <a:defRPr sz="1600"/>
            </a:lvl4pPr>
            <a:lvl5pPr marL="1828812" indent="0" algn="ctr">
              <a:buNone/>
              <a:defRPr sz="1600"/>
            </a:lvl5pPr>
            <a:lvl6pPr marL="2286015" indent="0" algn="ctr">
              <a:buNone/>
              <a:defRPr sz="1600"/>
            </a:lvl6pPr>
            <a:lvl7pPr marL="2743218" indent="0" algn="ctr">
              <a:buNone/>
              <a:defRPr sz="1600"/>
            </a:lvl7pPr>
            <a:lvl8pPr marL="3200421" indent="0" algn="ctr">
              <a:buNone/>
              <a:defRPr sz="1600"/>
            </a:lvl8pPr>
            <a:lvl9pPr marL="3657623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859-C890-4463-8633-0A35AA28BF5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3B0F-8677-41E4-9AE4-8CE0B159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85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859-C890-4463-8633-0A35AA28BF5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3B0F-8677-41E4-9AE4-8CE0B159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842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859-C890-4463-8633-0A35AA28BF5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3B0F-8677-41E4-9AE4-8CE0B159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26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859-C890-4463-8633-0A35AA28BF5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3B0F-8677-41E4-9AE4-8CE0B159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1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859-C890-4463-8633-0A35AA28BF5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3B0F-8677-41E4-9AE4-8CE0B159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0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859-C890-4463-8633-0A35AA28BF5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3B0F-8677-41E4-9AE4-8CE0B159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009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8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3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3" indent="0">
              <a:buNone/>
              <a:defRPr sz="2000" b="1"/>
            </a:lvl2pPr>
            <a:lvl3pPr marL="914406" indent="0">
              <a:buNone/>
              <a:defRPr sz="1800" b="1"/>
            </a:lvl3pPr>
            <a:lvl4pPr marL="1371608" indent="0">
              <a:buNone/>
              <a:defRPr sz="1600" b="1"/>
            </a:lvl4pPr>
            <a:lvl5pPr marL="1828812" indent="0">
              <a:buNone/>
              <a:defRPr sz="1600" b="1"/>
            </a:lvl5pPr>
            <a:lvl6pPr marL="2286015" indent="0">
              <a:buNone/>
              <a:defRPr sz="1600" b="1"/>
            </a:lvl6pPr>
            <a:lvl7pPr marL="2743218" indent="0">
              <a:buNone/>
              <a:defRPr sz="1600" b="1"/>
            </a:lvl7pPr>
            <a:lvl8pPr marL="3200421" indent="0">
              <a:buNone/>
              <a:defRPr sz="1600" b="1"/>
            </a:lvl8pPr>
            <a:lvl9pPr marL="3657623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859-C890-4463-8633-0A35AA28BF5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3B0F-8677-41E4-9AE4-8CE0B159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82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859-C890-4463-8633-0A35AA28BF5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3B0F-8677-41E4-9AE4-8CE0B159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9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859-C890-4463-8633-0A35AA28BF5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3B0F-8677-41E4-9AE4-8CE0B159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9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6" indent="0">
              <a:buNone/>
              <a:defRPr sz="1200"/>
            </a:lvl3pPr>
            <a:lvl4pPr marL="1371608" indent="0">
              <a:buNone/>
              <a:defRPr sz="1000"/>
            </a:lvl4pPr>
            <a:lvl5pPr marL="1828812" indent="0">
              <a:buNone/>
              <a:defRPr sz="1000"/>
            </a:lvl5pPr>
            <a:lvl6pPr marL="2286015" indent="0">
              <a:buNone/>
              <a:defRPr sz="1000"/>
            </a:lvl6pPr>
            <a:lvl7pPr marL="2743218" indent="0">
              <a:buNone/>
              <a:defRPr sz="1000"/>
            </a:lvl7pPr>
            <a:lvl8pPr marL="3200421" indent="0">
              <a:buNone/>
              <a:defRPr sz="1000"/>
            </a:lvl8pPr>
            <a:lvl9pPr marL="365762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859-C890-4463-8633-0A35AA28BF5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3B0F-8677-41E4-9AE4-8CE0B159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31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3" indent="0">
              <a:buNone/>
              <a:defRPr sz="2800"/>
            </a:lvl2pPr>
            <a:lvl3pPr marL="914406" indent="0">
              <a:buNone/>
              <a:defRPr sz="2400"/>
            </a:lvl3pPr>
            <a:lvl4pPr marL="1371608" indent="0">
              <a:buNone/>
              <a:defRPr sz="2000"/>
            </a:lvl4pPr>
            <a:lvl5pPr marL="1828812" indent="0">
              <a:buNone/>
              <a:defRPr sz="2000"/>
            </a:lvl5pPr>
            <a:lvl6pPr marL="2286015" indent="0">
              <a:buNone/>
              <a:defRPr sz="2000"/>
            </a:lvl6pPr>
            <a:lvl7pPr marL="2743218" indent="0">
              <a:buNone/>
              <a:defRPr sz="2000"/>
            </a:lvl7pPr>
            <a:lvl8pPr marL="3200421" indent="0">
              <a:buNone/>
              <a:defRPr sz="2000"/>
            </a:lvl8pPr>
            <a:lvl9pPr marL="3657623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3" indent="0">
              <a:buNone/>
              <a:defRPr sz="1400"/>
            </a:lvl2pPr>
            <a:lvl3pPr marL="914406" indent="0">
              <a:buNone/>
              <a:defRPr sz="1200"/>
            </a:lvl3pPr>
            <a:lvl4pPr marL="1371608" indent="0">
              <a:buNone/>
              <a:defRPr sz="1000"/>
            </a:lvl4pPr>
            <a:lvl5pPr marL="1828812" indent="0">
              <a:buNone/>
              <a:defRPr sz="1000"/>
            </a:lvl5pPr>
            <a:lvl6pPr marL="2286015" indent="0">
              <a:buNone/>
              <a:defRPr sz="1000"/>
            </a:lvl6pPr>
            <a:lvl7pPr marL="2743218" indent="0">
              <a:buNone/>
              <a:defRPr sz="1000"/>
            </a:lvl7pPr>
            <a:lvl8pPr marL="3200421" indent="0">
              <a:buNone/>
              <a:defRPr sz="1000"/>
            </a:lvl8pPr>
            <a:lvl9pPr marL="365762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C859-C890-4463-8633-0A35AA28BF5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3B0F-8677-41E4-9AE4-8CE0B159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7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BC859-C890-4463-8633-0A35AA28BF5E}" type="datetimeFigureOut">
              <a:rPr lang="ko-KR" altLang="en-US" smtClean="0"/>
              <a:t>2023-11-06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33B0F-8677-41E4-9AE4-8CE0B159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66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6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1" indent="-228601" algn="l" defTabSz="91440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4" indent="-228601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7" indent="-228601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10" indent="-228601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14" indent="-228601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16" indent="-228601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19" indent="-228601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22" indent="-228601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25" indent="-228601" algn="l" defTabSz="91440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6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8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2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5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18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1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3" algn="l" defTabSz="91440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2032" y="0"/>
            <a:ext cx="9131968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000" b="1" dirty="0">
                <a:ea typeface="宋体" charset="-122"/>
                <a:cs typeface="Times New Roman" pitchFamily="18" charset="0"/>
              </a:rPr>
              <a:t>Assign Class Diagram</a:t>
            </a:r>
            <a:endParaRPr lang="en-US" altLang="zh-CN" sz="3000" b="1" dirty="0">
              <a:ea typeface="宋体" charset="-122"/>
              <a:cs typeface="Times New Roman" pitchFamily="18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687250"/>
              </p:ext>
            </p:extLst>
          </p:nvPr>
        </p:nvGraphicFramePr>
        <p:xfrm>
          <a:off x="77153" y="2971660"/>
          <a:ext cx="1826358" cy="2812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358"/>
              </a:tblGrid>
              <a:tr h="312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637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bNo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bTitle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bAuthor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bGener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bCheckOutYn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635999">
                <a:tc>
                  <a:txBody>
                    <a:bodyPr/>
                    <a:lstStyle/>
                    <a:p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Books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Books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no,title,author,gener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getbNo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String</a:t>
                      </a:r>
                    </a:p>
                    <a:p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getbTitle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String</a:t>
                      </a:r>
                      <a:endParaRPr lang="en-US" altLang="zh-CN" sz="1000" b="0" dirty="0" smtClean="0"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getbAuthor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String</a:t>
                      </a:r>
                      <a:endParaRPr lang="en-US" altLang="zh-CN" sz="1000" b="0" dirty="0" smtClean="0"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getbCheckOutYn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Boolean</a:t>
                      </a:r>
                      <a:endParaRPr lang="en-US" altLang="zh-CN" sz="1000" b="0" dirty="0" smtClean="0"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setbNo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(no) : void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setbTitle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(title) : void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setbAuthor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(author) : void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setbGener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gener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062099"/>
              </p:ext>
            </p:extLst>
          </p:nvPr>
        </p:nvGraphicFramePr>
        <p:xfrm>
          <a:off x="2055419" y="2179393"/>
          <a:ext cx="1716333" cy="1899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333"/>
              </a:tblGrid>
              <a:tr h="312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MgrBook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69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u="sng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bList</a:t>
                      </a:r>
                      <a:r>
                        <a:rPr lang="en-US" altLang="ko-KR" sz="1000" b="0" u="sng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altLang="ko-KR" sz="1000" b="0" u="sng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altLang="ko-KR" sz="1000" b="0" u="sng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&lt;Members&gt;</a:t>
                      </a:r>
                      <a:endParaRPr lang="ko-KR" altLang="en-US" sz="1000" b="1" u="sng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72631">
                <a:tc>
                  <a:txBody>
                    <a:bodyPr/>
                    <a:lstStyle/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MgrBook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registBook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void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totalBookList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</a:t>
                      </a:r>
                      <a:r>
                        <a:rPr lang="en-US" altLang="zh-CN" sz="1000" b="0" baseline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void</a:t>
                      </a:r>
                      <a:endParaRPr lang="en-US" altLang="zh-CN" sz="1000" b="0" dirty="0" smtClean="0"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searchBook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void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modifyBook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void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deleteBook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 void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changeStat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</a:t>
                      </a:r>
                      <a:r>
                        <a:rPr lang="en-US" altLang="zh-CN" sz="1000" b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: void</a:t>
                      </a:r>
                      <a:endParaRPr lang="en-US" altLang="zh-CN" sz="1000" b="0" dirty="0" smtClean="0"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initBooks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void</a:t>
                      </a:r>
                      <a:endParaRPr lang="ko-KR" altLang="en-US" sz="1000" b="1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440005"/>
              </p:ext>
            </p:extLst>
          </p:nvPr>
        </p:nvGraphicFramePr>
        <p:xfrm>
          <a:off x="4098414" y="396933"/>
          <a:ext cx="1763251" cy="1431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51"/>
              </a:tblGrid>
              <a:tr h="3241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Menus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63720">
                <a:tc>
                  <a:txBody>
                    <a:bodyPr/>
                    <a:lstStyle/>
                    <a:p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Menus()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doTopmenu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doBookMenu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doMemberMenu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doCheckMenu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14564"/>
              </p:ext>
            </p:extLst>
          </p:nvPr>
        </p:nvGraphicFramePr>
        <p:xfrm>
          <a:off x="7968864" y="2971660"/>
          <a:ext cx="1686017" cy="4362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017"/>
              </a:tblGrid>
              <a:tr h="3081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CheckBooks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270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mId: String</a:t>
                      </a:r>
                    </a:p>
                    <a:p>
                      <a:pPr algn="l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bNo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bGener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String</a:t>
                      </a:r>
                    </a:p>
                    <a:p>
                      <a:pPr algn="l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ckType:String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ckOutDate:String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ckInDate:String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holdDays:int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ckFines:int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726835">
                <a:tc>
                  <a:txBody>
                    <a:bodyPr/>
                    <a:lstStyle/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CheckBooks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getmId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</a:t>
                      </a:r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Striing</a:t>
                      </a:r>
                      <a:endParaRPr lang="en-US" altLang="zh-CN" sz="1000" dirty="0" smtClean="0"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getbNo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String</a:t>
                      </a:r>
                    </a:p>
                    <a:p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getbGener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String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getckType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String</a:t>
                      </a:r>
                    </a:p>
                    <a:p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getckOutDate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String</a:t>
                      </a:r>
                      <a:endParaRPr lang="en-US" altLang="zh-CN" sz="1000" b="0" dirty="0" smtClean="0"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getckInDate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</a:t>
                      </a:r>
                      <a:r>
                        <a:rPr lang="en-US" altLang="zh-CN" sz="1000" baseline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 String</a:t>
                      </a:r>
                      <a:endParaRPr lang="en-US" altLang="zh-CN" sz="1000" dirty="0" smtClean="0"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getholdDate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String</a:t>
                      </a:r>
                      <a:endParaRPr lang="en-US" altLang="zh-CN" sz="1000" b="0" dirty="0" smtClean="0"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getckFines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String</a:t>
                      </a:r>
                      <a:endParaRPr lang="en-US" altLang="zh-CN" sz="1000" b="0" dirty="0" smtClean="0"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setmId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(id) : void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setbNo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(no) : void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setbGenergener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) : void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setckType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(type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setckOutDate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(date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setckInDate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(date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setholdDays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(days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setckFines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(price)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87876"/>
              </p:ext>
            </p:extLst>
          </p:nvPr>
        </p:nvGraphicFramePr>
        <p:xfrm>
          <a:off x="807098" y="735071"/>
          <a:ext cx="2117213" cy="783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213"/>
              </a:tblGrid>
              <a:tr h="273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MainLibrary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6169">
                <a:tc>
                  <a:txBody>
                    <a:bodyPr/>
                    <a:lstStyle/>
                    <a:p>
                      <a:r>
                        <a:rPr lang="en-US" altLang="zh-CN" sz="1000" b="0" u="sng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Main()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25" name="직선 화살표 연결선 24"/>
          <p:cNvCxnSpPr>
            <a:stCxn id="23" idx="3"/>
            <a:endCxn id="21" idx="1"/>
          </p:cNvCxnSpPr>
          <p:nvPr/>
        </p:nvCxnSpPr>
        <p:spPr>
          <a:xfrm flipV="1">
            <a:off x="2924311" y="1112779"/>
            <a:ext cx="1174103" cy="13895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3105609" y="1828626"/>
            <a:ext cx="1856142" cy="35076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1" idx="2"/>
            <a:endCxn id="93" idx="0"/>
          </p:cNvCxnSpPr>
          <p:nvPr/>
        </p:nvCxnSpPr>
        <p:spPr>
          <a:xfrm>
            <a:off x="4980039" y="1828626"/>
            <a:ext cx="1820343" cy="35076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02" idx="1"/>
            <a:endCxn id="20" idx="2"/>
          </p:cNvCxnSpPr>
          <p:nvPr/>
        </p:nvCxnSpPr>
        <p:spPr>
          <a:xfrm rot="10800000">
            <a:off x="2913586" y="4079322"/>
            <a:ext cx="7035087" cy="90800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593960"/>
              </p:ext>
            </p:extLst>
          </p:nvPr>
        </p:nvGraphicFramePr>
        <p:xfrm>
          <a:off x="3954387" y="2971660"/>
          <a:ext cx="1757565" cy="4064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565"/>
              </a:tblGrid>
              <a:tr h="312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Members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8966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mId: String</a:t>
                      </a:r>
                    </a:p>
                    <a:p>
                      <a:pPr algn="l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mPwd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mName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mEmail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: String</a:t>
                      </a:r>
                    </a:p>
                    <a:p>
                      <a:pPr algn="l" latinLnBrk="1"/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mTelno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String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mAge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String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mRegDate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562734">
                <a:tc>
                  <a:txBody>
                    <a:bodyPr/>
                    <a:lstStyle/>
                    <a:p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Members()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Members(</a:t>
                      </a:r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id,email,telno,age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getmId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():String</a:t>
                      </a:r>
                    </a:p>
                    <a:p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getmPwd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():String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getmName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():String</a:t>
                      </a:r>
                      <a:endParaRPr lang="en-US" altLang="zh-CN" sz="1000" b="0" dirty="0" smtClean="0"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getmEmail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():String</a:t>
                      </a:r>
                      <a:endParaRPr lang="en-US" altLang="zh-CN" sz="1000" b="0" dirty="0" smtClean="0"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getmAge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():String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getmTelno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(): String</a:t>
                      </a:r>
                      <a:endParaRPr lang="en-US" altLang="zh-CN" sz="1000" b="0" dirty="0" smtClean="0"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getmRegDate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():String</a:t>
                      </a:r>
                      <a:endParaRPr lang="en-US" altLang="zh-CN" sz="1000" b="0" dirty="0" smtClean="0"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setmId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(id):void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setmPwd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pwd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):</a:t>
                      </a:r>
                      <a:r>
                        <a:rPr lang="en-US" altLang="zh-CN" sz="1000" b="0" baseline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void</a:t>
                      </a:r>
                      <a:endParaRPr lang="en-US" altLang="zh-CN" sz="1000" b="0" dirty="0" smtClean="0"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setmName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(name):</a:t>
                      </a:r>
                      <a:r>
                        <a:rPr lang="en-US" altLang="zh-CN" sz="1000" b="0" baseline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void</a:t>
                      </a:r>
                      <a:endParaRPr lang="en-US" altLang="zh-CN" sz="1000" b="0" dirty="0" smtClean="0"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setmEmail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(email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):void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setmTelnol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telno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):void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setmAge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(age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):void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setmRegDate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regdate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):void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79" name="직선 화살표 연결선 78"/>
          <p:cNvCxnSpPr>
            <a:stCxn id="20" idx="1"/>
            <a:endCxn id="19" idx="3"/>
          </p:cNvCxnSpPr>
          <p:nvPr/>
        </p:nvCxnSpPr>
        <p:spPr>
          <a:xfrm flipH="1">
            <a:off x="1903511" y="3129357"/>
            <a:ext cx="151908" cy="12483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908480"/>
              </p:ext>
            </p:extLst>
          </p:nvPr>
        </p:nvGraphicFramePr>
        <p:xfrm>
          <a:off x="5898259" y="2179393"/>
          <a:ext cx="1804246" cy="1748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4246"/>
              </a:tblGrid>
              <a:tr h="312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MgrMember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365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u="sng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mList</a:t>
                      </a:r>
                      <a:r>
                        <a:rPr lang="en-US" altLang="ko-KR" sz="1000" b="0" u="sng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n-US" altLang="ko-KR" sz="1000" b="0" u="sng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altLang="ko-KR" sz="1000" b="0" u="sng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&lt;Members&gt;</a:t>
                      </a:r>
                      <a:endParaRPr lang="ko-KR" altLang="en-US" sz="1000" b="1" u="sng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172631">
                <a:tc>
                  <a:txBody>
                    <a:bodyPr/>
                    <a:lstStyle/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MgrMembers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registMembers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void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totalMemberList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void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searchMember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void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modifyMember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void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deleteMember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void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initMembers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94" name="직선 화살표 연결선 78"/>
          <p:cNvCxnSpPr>
            <a:stCxn id="93" idx="1"/>
            <a:endCxn id="75" idx="3"/>
          </p:cNvCxnSpPr>
          <p:nvPr/>
        </p:nvCxnSpPr>
        <p:spPr>
          <a:xfrm flipH="1">
            <a:off x="5711952" y="3053712"/>
            <a:ext cx="186307" cy="195032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024110"/>
              </p:ext>
            </p:extLst>
          </p:nvPr>
        </p:nvGraphicFramePr>
        <p:xfrm>
          <a:off x="9948672" y="2179393"/>
          <a:ext cx="2117213" cy="3981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213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MgrCheckBooks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5480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HOLD_PERIOD: </a:t>
                      </a:r>
                      <a:r>
                        <a:rPr lang="en-US" altLang="ko-KR" sz="1000" b="0" u="none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  <a:endParaRPr lang="en-US" altLang="ko-KR" sz="1000" b="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 latinLnBrk="1"/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FINES_PER_DAY: </a:t>
                      </a:r>
                      <a:r>
                        <a:rPr lang="en-US" altLang="ko-KR" sz="1000" b="0" u="none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</a:t>
                      </a:r>
                      <a:endParaRPr lang="en-US" altLang="ko-KR" sz="1000" b="0" u="none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algn="l" latinLnBrk="1"/>
                      <a:r>
                        <a:rPr lang="en-US" altLang="ko-KR" sz="1000" b="0" u="sng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ckbList</a:t>
                      </a:r>
                      <a:r>
                        <a:rPr lang="en-US" altLang="ko-KR" sz="1000" b="0" u="sng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: </a:t>
                      </a:r>
                      <a:r>
                        <a:rPr lang="en-US" altLang="ko-KR" sz="1000" b="0" u="sng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altLang="ko-KR" sz="1000" b="0" u="sng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n-US" altLang="ko-KR" sz="1000" b="0" u="sng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CheckBooks</a:t>
                      </a:r>
                      <a:r>
                        <a:rPr lang="en-US" altLang="ko-KR" sz="1000" b="0" u="sng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13290">
                <a:tc>
                  <a:txBody>
                    <a:bodyPr/>
                    <a:lstStyle/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CheckBooks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getmId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</a:t>
                      </a:r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Striing</a:t>
                      </a:r>
                      <a:endParaRPr lang="en-US" altLang="zh-CN" sz="1000" dirty="0" smtClean="0"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getbNo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String</a:t>
                      </a:r>
                    </a:p>
                    <a:p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getbGener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String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getckType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String</a:t>
                      </a:r>
                    </a:p>
                    <a:p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getckOutDate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String</a:t>
                      </a:r>
                      <a:endParaRPr lang="en-US" altLang="zh-CN" sz="1000" b="0" dirty="0" smtClean="0"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getckInDate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</a:t>
                      </a:r>
                      <a:r>
                        <a:rPr lang="en-US" altLang="zh-CN" sz="1000" baseline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 String</a:t>
                      </a:r>
                      <a:endParaRPr lang="en-US" altLang="zh-CN" sz="1000" dirty="0" smtClean="0"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getholdDate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String</a:t>
                      </a:r>
                      <a:endParaRPr lang="en-US" altLang="zh-CN" sz="1000" b="0" dirty="0" smtClean="0"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getckFines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String</a:t>
                      </a:r>
                      <a:endParaRPr lang="en-US" altLang="zh-CN" sz="1000" b="0" dirty="0" smtClean="0">
                        <a:latin typeface="Arial" panose="020B0604020202020204" pitchFamily="34" charset="0"/>
                        <a:ea typeface="宋体" charset="-122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setmId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(id) : void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setbNo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(no) : void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setbGenergener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) : void</a:t>
                      </a:r>
                    </a:p>
                    <a:p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setckType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(type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setckOutDate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(date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setckInDate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(date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setholdDays</a:t>
                      </a:r>
                      <a:r>
                        <a:rPr lang="en-US" altLang="zh-CN" sz="100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(days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setckFines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(price)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checkOutBook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checkInBook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void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dirty="0" err="1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borrowList</a:t>
                      </a:r>
                      <a:r>
                        <a:rPr lang="en-US" altLang="zh-CN" sz="1000" b="0" dirty="0" smtClean="0">
                          <a:latin typeface="Arial" panose="020B0604020202020204" pitchFamily="34" charset="0"/>
                          <a:ea typeface="宋体" charset="-122"/>
                          <a:cs typeface="Arial" panose="020B0604020202020204" pitchFamily="34" charset="0"/>
                        </a:rPr>
                        <a:t>()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05" name="직선 화살표 연결선 104"/>
          <p:cNvCxnSpPr>
            <a:stCxn id="21" idx="2"/>
            <a:endCxn id="102" idx="0"/>
          </p:cNvCxnSpPr>
          <p:nvPr/>
        </p:nvCxnSpPr>
        <p:spPr>
          <a:xfrm>
            <a:off x="4980039" y="1828626"/>
            <a:ext cx="6027239" cy="35076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45"/>
          <p:cNvCxnSpPr>
            <a:stCxn id="102" idx="1"/>
            <a:endCxn id="93" idx="3"/>
          </p:cNvCxnSpPr>
          <p:nvPr/>
        </p:nvCxnSpPr>
        <p:spPr>
          <a:xfrm rot="10800000">
            <a:off x="7702506" y="3053712"/>
            <a:ext cx="2246167" cy="1116410"/>
          </a:xfrm>
          <a:prstGeom prst="bentConnector3">
            <a:avLst>
              <a:gd name="adj1" fmla="val 5627"/>
            </a:avLst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78"/>
          <p:cNvCxnSpPr>
            <a:stCxn id="102" idx="1"/>
            <a:endCxn id="22" idx="3"/>
          </p:cNvCxnSpPr>
          <p:nvPr/>
        </p:nvCxnSpPr>
        <p:spPr>
          <a:xfrm flipH="1">
            <a:off x="9654881" y="4170122"/>
            <a:ext cx="293791" cy="98258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19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373</Words>
  <Application>Microsoft Office PowerPoint</Application>
  <PresentationFormat>와이드스크린</PresentationFormat>
  <Paragraphs>118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宋体</vt:lpstr>
      <vt:lpstr>맑은 고딕</vt:lpstr>
      <vt:lpstr>Arial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Sophia</dc:creator>
  <cp:lastModifiedBy>Sophia</cp:lastModifiedBy>
  <cp:revision>63</cp:revision>
  <dcterms:created xsi:type="dcterms:W3CDTF">2023-11-06T06:00:37Z</dcterms:created>
  <dcterms:modified xsi:type="dcterms:W3CDTF">2023-11-06T12:20:57Z</dcterms:modified>
</cp:coreProperties>
</file>