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34" r:id="rId3"/>
    <p:sldId id="2742" r:id="rId4"/>
    <p:sldId id="272" r:id="rId5"/>
    <p:sldId id="2736" r:id="rId6"/>
    <p:sldId id="2737" r:id="rId7"/>
    <p:sldId id="2738" r:id="rId8"/>
    <p:sldId id="2744" r:id="rId9"/>
    <p:sldId id="2739" r:id="rId10"/>
    <p:sldId id="2741" r:id="rId11"/>
    <p:sldId id="2743" r:id="rId12"/>
    <p:sldId id="2740" r:id="rId13"/>
    <p:sldId id="2700" r:id="rId14"/>
    <p:sldId id="2701" r:id="rId15"/>
    <p:sldId id="2729" r:id="rId16"/>
    <p:sldId id="2731" r:id="rId17"/>
    <p:sldId id="2747" r:id="rId18"/>
    <p:sldId id="2732" r:id="rId19"/>
    <p:sldId id="2730" r:id="rId20"/>
    <p:sldId id="2745" r:id="rId21"/>
    <p:sldId id="274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5" autoAdjust="0"/>
    <p:restoredTop sz="88531"/>
  </p:normalViewPr>
  <p:slideViewPr>
    <p:cSldViewPr snapToGrid="0">
      <p:cViewPr varScale="1">
        <p:scale>
          <a:sx n="87" d="100"/>
          <a:sy n="87" d="100"/>
        </p:scale>
        <p:origin x="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7C937-84DD-4C7A-9F78-8F66F9E47283}" type="datetimeFigureOut">
              <a:rPr lang="en-US" smtClean="0"/>
              <a:t>9/14/19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9B00C-73AA-4145-8D89-18934B00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5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7200" dirty="0">
                <a:latin typeface="Arial" panose="020B0604020202020204" pitchFamily="34" charset="0"/>
                <a:cs typeface="Arial" panose="020B0604020202020204" pitchFamily="34" charset="0"/>
              </a:rPr>
              <a:t>Core Domain</a:t>
            </a:r>
          </a:p>
          <a:p>
            <a:pPr lvl="1"/>
            <a:r>
              <a:rPr lang="en-AU" sz="5000" dirty="0">
                <a:latin typeface="Arial" panose="020B0604020202020204" pitchFamily="34" charset="0"/>
                <a:cs typeface="Arial" panose="020B0604020202020204" pitchFamily="34" charset="0"/>
              </a:rPr>
              <a:t>Core business, this is where your organization is earning its money</a:t>
            </a:r>
          </a:p>
          <a:p>
            <a:pPr lvl="1"/>
            <a:r>
              <a:rPr lang="en-AU" sz="5000" dirty="0">
                <a:latin typeface="Arial" panose="020B0604020202020204" pitchFamily="34" charset="0"/>
                <a:cs typeface="Arial" panose="020B0604020202020204" pitchFamily="34" charset="0"/>
              </a:rPr>
              <a:t>High degree of differentiation to competitors</a:t>
            </a:r>
          </a:p>
          <a:p>
            <a:pPr lvl="1"/>
            <a:r>
              <a:rPr lang="en-AU" sz="5000" dirty="0">
                <a:latin typeface="Arial" panose="020B0604020202020204" pitchFamily="34" charset="0"/>
                <a:cs typeface="Arial" panose="020B0604020202020204" pitchFamily="34" charset="0"/>
              </a:rPr>
              <a:t>Development: Inhouse with your best teams</a:t>
            </a:r>
          </a:p>
          <a:p>
            <a:r>
              <a:rPr lang="en-AU" sz="7200" dirty="0">
                <a:latin typeface="Arial" panose="020B0604020202020204" pitchFamily="34" charset="0"/>
                <a:cs typeface="Arial" panose="020B0604020202020204" pitchFamily="34" charset="0"/>
              </a:rPr>
              <a:t>Supporting Subdomain:</a:t>
            </a:r>
          </a:p>
          <a:p>
            <a:pPr lvl="1"/>
            <a:r>
              <a:rPr lang="en-AU" sz="5000" dirty="0">
                <a:latin typeface="Arial" panose="020B0604020202020204" pitchFamily="34" charset="0"/>
                <a:cs typeface="Arial" panose="020B0604020202020204" pitchFamily="34" charset="0"/>
              </a:rPr>
              <a:t>Supporting functionality, that is not available as COTS-Software</a:t>
            </a:r>
          </a:p>
          <a:p>
            <a:pPr lvl="1"/>
            <a:r>
              <a:rPr lang="en-AU" sz="5000" dirty="0">
                <a:latin typeface="Arial" panose="020B0604020202020204" pitchFamily="34" charset="0"/>
                <a:cs typeface="Arial" panose="020B0604020202020204" pitchFamily="34" charset="0"/>
              </a:rPr>
              <a:t>Can be implemented with external support but inhouse teams should be in the lead</a:t>
            </a:r>
          </a:p>
          <a:p>
            <a:r>
              <a:rPr lang="en-AU" sz="7200" dirty="0">
                <a:latin typeface="Arial" panose="020B0604020202020204" pitchFamily="34" charset="0"/>
                <a:cs typeface="Arial" panose="020B0604020202020204" pitchFamily="34" charset="0"/>
              </a:rPr>
              <a:t>Generic Subdomain:</a:t>
            </a:r>
          </a:p>
          <a:p>
            <a:pPr lvl="1"/>
            <a:r>
              <a:rPr lang="en-AU" sz="5000" dirty="0">
                <a:latin typeface="Arial" panose="020B0604020202020204" pitchFamily="34" charset="0"/>
                <a:cs typeface="Arial" panose="020B0604020202020204" pitchFamily="34" charset="0"/>
              </a:rPr>
              <a:t>Suitable for Outsourcing, COTS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97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A180-3A42-4FD6-B1F3-2630E23E9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A13B5-3080-45EC-A118-D17FFFE09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22B4D-7456-4E31-8523-566E01A6B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480C-D4FF-4D5B-ABA4-4D6837D6C648}" type="datetime1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47875-E579-4913-B442-BFA0D84A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E2785-7543-4A3A-99EB-1290B131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7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291F-2770-4C03-81D2-CE242EBA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D1195-F0AE-45D2-9CE0-060162AE0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025AE-F0D8-4DAA-B601-F00BD18A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CB159-0D74-4138-B60D-46734C7189CF}" type="datetime1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EAC10-50A8-42D4-B62F-1DA04F6F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C292F-89FB-4CF7-8B0E-47F423E1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9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0F0936-2ADA-40CA-8FB1-90E854989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1B0C4-685C-4DCB-9E43-268719099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B11B-166A-4C46-B048-E59DEE30A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4E00-A3D9-49B2-92EE-F6E2B61C4694}" type="datetime1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C2FCD-5ACB-4551-BE2E-F688CDB90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D3B0C-E1C5-4F16-BC38-8FE18E04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3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A5198-B3ED-402B-8602-411B6B54B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A3F33-F852-46C6-9971-E49CE7541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BAA57-FFC5-4595-B213-D3B354D19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9B81-F5CF-4CDA-9CEC-028BA81B2A6E}" type="datetime1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107E3-90F0-4010-860F-26CCDE85F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DBC2E-4528-438F-A1E0-6A166333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8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C5E09-DA0B-4627-97D6-CC85707F5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C42F1-7469-416C-81AF-1CDCC3DF0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5C576-9AA7-484F-AD0D-2B7D17002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5163-3C70-466E-906B-2D77BA0C333D}" type="datetime1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EFBD3-AE93-478D-9CCF-AA163EA5C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366BB-7E7E-47C1-80B0-90A2CC65C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9B0A-A09E-4988-B109-B57BD8CD8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3C747-E74B-4A2B-B988-02E2CE220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ED82B-75FC-4DB9-9496-E6BB28C11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E3DDE-910D-4044-847B-9415C4EB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06A8-AA48-4381-B480-A7AEFF509F86}" type="datetime1">
              <a:rPr lang="en-US" smtClean="0"/>
              <a:t>9/14/19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48756-5DC3-4846-9C64-9F3911B0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46382-C873-4005-939C-9939807CC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3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04CBE-97D3-4730-BD44-19823A47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7BFFF-6BC7-4FA0-84E6-5F8DB8C05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9C60B-65FB-4912-9B9D-A39D51F01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B887C1-F6B2-4913-B285-781E63046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3B0A08-0245-43B9-ADC8-5BF7E923A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68B743-674D-46E8-90F6-777917A7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0369-C48D-428A-89D3-F6AB96F8E2CB}" type="datetime1">
              <a:rPr lang="en-US" smtClean="0"/>
              <a:t>9/14/19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458FE6-A39E-477A-BDE6-7789774B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E4D90A-A6FE-4ED1-89BE-6E30C1D4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9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F28F-CC37-40D2-A45D-1AC446AA3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CE5DFB-F18D-4E21-8A0D-9E918756F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C4CC-783D-487E-9A23-3CB2EC84C407}" type="datetime1">
              <a:rPr lang="en-US" smtClean="0"/>
              <a:t>9/14/19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10A70-0513-457E-8DAE-043E2014B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CBE65-5E2A-4415-B385-E6B2298D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63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5A31DC-1F10-454B-B0EB-A6701B91F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9CF2-C652-4D61-A0C7-12EEBAD43262}" type="datetime1">
              <a:rPr lang="en-US" smtClean="0"/>
              <a:t>9/14/19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D1E21-44BE-406E-B9A7-1E48FB63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C5B01-907B-445E-96DB-C16BB9E5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0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8CD0F-62BC-4EC6-BC29-D049E2B2A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0253E-D28A-4424-981E-0DD211383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A5AE3-8AC4-42E6-828A-B813428A6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70E82-58F5-4D18-B5AA-04126D1A3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E5F-4046-4A29-BA38-71ADE6C0BF60}" type="datetime1">
              <a:rPr lang="en-US" smtClean="0"/>
              <a:t>9/14/19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D99B4-897C-4E29-BECB-89BE6EFA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E5366-2553-4B56-87CA-1798D6E1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9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A26BA-FDCD-43B4-B748-4A8049F5A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9CE7F-850A-428A-AB3F-9AAF0A005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71839-C3CF-46E8-A437-862E175E6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C5ED5-F3C2-492F-A500-F8D9AB3A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B8E9-EDAD-4893-841E-969713864D5C}" type="datetime1">
              <a:rPr lang="en-US" smtClean="0"/>
              <a:t>9/14/19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78A7F-9E29-41FF-AD4F-3C6B5CEFE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6417F-A808-42B2-B0B3-09166B12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5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825685-AD46-4AB6-B71B-6CDEC4EC7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F959E-C8A6-4D56-A538-E60C6540E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23B0E-4313-49BC-A798-4A079EA85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8EC32-B703-4DCD-92CB-6CEE84524E24}" type="datetime1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06C62-461E-4819-A02C-A2300A3DA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712EE-4F20-4017-9F98-1BCF75EDC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1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bm-cloud-architecture.github.io/refarch-kc/analysis/readme/#high-level-view-of-the-shipment-process-flow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D696-F134-478B-B3EE-EA8AA50CC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Reefer Containers: </a:t>
            </a:r>
            <a:br>
              <a:rPr lang="en-US" sz="4000" dirty="0"/>
            </a:br>
            <a:r>
              <a:rPr lang="en-US" sz="4000" dirty="0"/>
              <a:t>Event Storming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FD56D-3297-4507-AF2C-089A90FDE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November 2018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351E0-C0E2-446A-9726-BCC3130E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88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4BDEBB4-111D-DD44-BA6B-821921BFC98F}"/>
              </a:ext>
            </a:extLst>
          </p:cNvPr>
          <p:cNvSpPr/>
          <p:nvPr/>
        </p:nvSpPr>
        <p:spPr>
          <a:xfrm>
            <a:off x="1792297" y="1216191"/>
            <a:ext cx="1211339" cy="133897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New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created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D07653-A2A9-3046-B7EB-2CEC95B06163}"/>
              </a:ext>
            </a:extLst>
          </p:cNvPr>
          <p:cNvSpPr/>
          <p:nvPr/>
        </p:nvSpPr>
        <p:spPr>
          <a:xfrm>
            <a:off x="3790098" y="4491198"/>
            <a:ext cx="1094190" cy="133898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Assigned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2&gt;…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54BC24-62CE-3643-9A72-0A5B9E1C7D47}"/>
              </a:ext>
            </a:extLst>
          </p:cNvPr>
          <p:cNvSpPr/>
          <p:nvPr/>
        </p:nvSpPr>
        <p:spPr>
          <a:xfrm>
            <a:off x="1123073" y="3821705"/>
            <a:ext cx="1211339" cy="13389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Voyage for shipment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selected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DA95EA-7952-F340-A061-896AB0710C29}"/>
              </a:ext>
            </a:extLst>
          </p:cNvPr>
          <p:cNvSpPr/>
          <p:nvPr/>
        </p:nvSpPr>
        <p:spPr>
          <a:xfrm>
            <a:off x="8949961" y="2895180"/>
            <a:ext cx="1373407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Confirmed accepting business conditions and SLA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BDC66B3-9F34-1F4A-8473-55062527034A}"/>
              </a:ext>
            </a:extLst>
          </p:cNvPr>
          <p:cNvSpPr/>
          <p:nvPr/>
        </p:nvSpPr>
        <p:spPr>
          <a:xfrm>
            <a:off x="580959" y="161662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Manufacturer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2B6D74-B4E0-1440-BFDE-480758CDA036}"/>
              </a:ext>
            </a:extLst>
          </p:cNvPr>
          <p:cNvSpPr/>
          <p:nvPr/>
        </p:nvSpPr>
        <p:spPr>
          <a:xfrm>
            <a:off x="825359" y="923551"/>
            <a:ext cx="928343" cy="10279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Place Shipment Order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78CA54-88BC-8C47-94C3-FA853E19C956}"/>
              </a:ext>
            </a:extLst>
          </p:cNvPr>
          <p:cNvSpPr/>
          <p:nvPr/>
        </p:nvSpPr>
        <p:spPr>
          <a:xfrm>
            <a:off x="7134205" y="3188435"/>
            <a:ext cx="928343" cy="10279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Define contract conditions and SLA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650C00B-64D2-7F44-B415-8954234C5B68}"/>
              </a:ext>
            </a:extLst>
          </p:cNvPr>
          <p:cNvSpPr/>
          <p:nvPr/>
        </p:nvSpPr>
        <p:spPr>
          <a:xfrm>
            <a:off x="7054649" y="2455431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Shipping Inc Clerk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BEF67-482B-4646-99F1-A31B28299549}"/>
              </a:ext>
            </a:extLst>
          </p:cNvPr>
          <p:cNvSpPr/>
          <p:nvPr/>
        </p:nvSpPr>
        <p:spPr>
          <a:xfrm>
            <a:off x="6740100" y="898085"/>
            <a:ext cx="1373407" cy="98759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business conditions and SLA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Received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13CD505-7A2F-EB49-B6B0-9E5319E5CB74}"/>
              </a:ext>
            </a:extLst>
          </p:cNvPr>
          <p:cNvSpPr/>
          <p:nvPr/>
        </p:nvSpPr>
        <p:spPr>
          <a:xfrm>
            <a:off x="8113507" y="103847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Manufacturer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A607C85-D6FB-F74E-9D7F-F04188C9F402}"/>
              </a:ext>
            </a:extLst>
          </p:cNvPr>
          <p:cNvSpPr/>
          <p:nvPr/>
        </p:nvSpPr>
        <p:spPr>
          <a:xfrm>
            <a:off x="8357907" y="865736"/>
            <a:ext cx="928343" cy="10279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Confirm Order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AC4DE6-D549-9046-8314-8D6C8D170BC9}"/>
              </a:ext>
            </a:extLst>
          </p:cNvPr>
          <p:cNvSpPr/>
          <p:nvPr/>
        </p:nvSpPr>
        <p:spPr>
          <a:xfrm>
            <a:off x="6339974" y="4392601"/>
            <a:ext cx="142934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placed, trigger adjust confirmation penalty clauses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D92930-C9F7-7F45-850A-256CCBAB57EA}"/>
              </a:ext>
            </a:extLst>
          </p:cNvPr>
          <p:cNvSpPr/>
          <p:nvPr/>
        </p:nvSpPr>
        <p:spPr>
          <a:xfrm>
            <a:off x="694291" y="2620440"/>
            <a:ext cx="1640121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placed, reserve voyage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071B95-AEC6-A34C-99D1-2772BEBDC131}"/>
              </a:ext>
            </a:extLst>
          </p:cNvPr>
          <p:cNvSpPr/>
          <p:nvPr/>
        </p:nvSpPr>
        <p:spPr>
          <a:xfrm>
            <a:off x="2375551" y="3911476"/>
            <a:ext cx="1373407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a voyage is selected reserve container</a:t>
            </a:r>
          </a:p>
        </p:txBody>
      </p:sp>
    </p:spTree>
    <p:extLst>
      <p:ext uri="{BB962C8B-B14F-4D97-AF65-F5344CB8AC3E}">
        <p14:creationId xmlns:p14="http://schemas.microsoft.com/office/powerpoint/2010/main" val="3864575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2&gt;…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B81E3B-6894-404A-9FEF-9B927B8B2E92}"/>
              </a:ext>
            </a:extLst>
          </p:cNvPr>
          <p:cNvSpPr/>
          <p:nvPr/>
        </p:nvSpPr>
        <p:spPr>
          <a:xfrm>
            <a:off x="8132107" y="931425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closed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D4C02E-1B39-AB4F-A714-7840701656BB}"/>
              </a:ext>
            </a:extLst>
          </p:cNvPr>
          <p:cNvSpPr/>
          <p:nvPr/>
        </p:nvSpPr>
        <p:spPr>
          <a:xfrm>
            <a:off x="3155169" y="3888067"/>
            <a:ext cx="1211340" cy="102797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Transportation order received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04A12C-D6AA-2249-99EA-21B729E888F8}"/>
              </a:ext>
            </a:extLst>
          </p:cNvPr>
          <p:cNvSpPr/>
          <p:nvPr/>
        </p:nvSpPr>
        <p:spPr>
          <a:xfrm>
            <a:off x="6429168" y="3888066"/>
            <a:ext cx="1211340" cy="97381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picked up from yard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423606-5DF2-B346-A270-5743815C8330}"/>
              </a:ext>
            </a:extLst>
          </p:cNvPr>
          <p:cNvSpPr/>
          <p:nvPr/>
        </p:nvSpPr>
        <p:spPr>
          <a:xfrm>
            <a:off x="7871340" y="3888067"/>
            <a:ext cx="1211340" cy="102797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at pick up destination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1EA344-5C36-0941-BACE-8BED635579AA}"/>
              </a:ext>
            </a:extLst>
          </p:cNvPr>
          <p:cNvSpPr/>
          <p:nvPr/>
        </p:nvSpPr>
        <p:spPr>
          <a:xfrm>
            <a:off x="9313511" y="3888064"/>
            <a:ext cx="1368099" cy="102797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arrived at source harbor distribution center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43DB07-77F0-DE47-A777-68420A536486}"/>
              </a:ext>
            </a:extLst>
          </p:cNvPr>
          <p:cNvSpPr/>
          <p:nvPr/>
        </p:nvSpPr>
        <p:spPr>
          <a:xfrm>
            <a:off x="308198" y="799959"/>
            <a:ext cx="1373407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Confirmed accepting business conditions and SLA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F4AB1B-D21C-EC45-BFA2-DCEAAD26852E}"/>
              </a:ext>
            </a:extLst>
          </p:cNvPr>
          <p:cNvSpPr/>
          <p:nvPr/>
        </p:nvSpPr>
        <p:spPr>
          <a:xfrm>
            <a:off x="2069578" y="931425"/>
            <a:ext cx="1691261" cy="102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container transportation for source pickup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E33B2B0-92BA-7848-A18A-77A3EF6B2292}"/>
              </a:ext>
            </a:extLst>
          </p:cNvPr>
          <p:cNvSpPr/>
          <p:nvPr/>
        </p:nvSpPr>
        <p:spPr>
          <a:xfrm>
            <a:off x="2029919" y="203871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Shipping Inc Clerk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5182687-059B-C542-B6F5-A7863F76875E}"/>
              </a:ext>
            </a:extLst>
          </p:cNvPr>
          <p:cNvSpPr/>
          <p:nvPr/>
        </p:nvSpPr>
        <p:spPr>
          <a:xfrm>
            <a:off x="308198" y="2058982"/>
            <a:ext cx="1389982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order confirmed alert the clerk to trigger transportation order creation 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B6965AC-81DE-264B-8FE8-11B1472E4C2B}"/>
              </a:ext>
            </a:extLst>
          </p:cNvPr>
          <p:cNvSpPr/>
          <p:nvPr/>
        </p:nvSpPr>
        <p:spPr>
          <a:xfrm>
            <a:off x="4366509" y="3092569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Clerk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B3D5C99-7ECE-994B-AE29-B4F1D40D0952}"/>
              </a:ext>
            </a:extLst>
          </p:cNvPr>
          <p:cNvSpPr/>
          <p:nvPr/>
        </p:nvSpPr>
        <p:spPr>
          <a:xfrm>
            <a:off x="4581148" y="3888067"/>
            <a:ext cx="1691261" cy="102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Assign truck to order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39ADC7-B7D7-F44F-B679-E7F042D31DDA}"/>
              </a:ext>
            </a:extLst>
          </p:cNvPr>
          <p:cNvSpPr/>
          <p:nvPr/>
        </p:nvSpPr>
        <p:spPr>
          <a:xfrm>
            <a:off x="6272409" y="931425"/>
            <a:ext cx="1691261" cy="1159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Door sensor report door closed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ED49121-64CB-9444-9232-FDBD11958E04}"/>
              </a:ext>
            </a:extLst>
          </p:cNvPr>
          <p:cNvSpPr/>
          <p:nvPr/>
        </p:nvSpPr>
        <p:spPr>
          <a:xfrm>
            <a:off x="6272409" y="203871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Reefer container</a:t>
            </a:r>
          </a:p>
        </p:txBody>
      </p:sp>
    </p:spTree>
    <p:extLst>
      <p:ext uri="{BB962C8B-B14F-4D97-AF65-F5344CB8AC3E}">
        <p14:creationId xmlns:p14="http://schemas.microsoft.com/office/powerpoint/2010/main" val="2835079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2DFDE5-5956-7247-8390-5CED58420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MVP Scope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D627E-40D1-4247-9A11-9FE6736938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F33266-0BF9-F844-A930-1C2A2738A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24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27928DB-7FD8-CA48-8F4B-EE4AC9B0C456}"/>
              </a:ext>
            </a:extLst>
          </p:cNvPr>
          <p:cNvSpPr/>
          <p:nvPr/>
        </p:nvSpPr>
        <p:spPr>
          <a:xfrm>
            <a:off x="365185" y="205061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Manufacturer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FB8556-363F-874E-A593-1914C244E70B}"/>
              </a:ext>
            </a:extLst>
          </p:cNvPr>
          <p:cNvSpPr/>
          <p:nvPr/>
        </p:nvSpPr>
        <p:spPr>
          <a:xfrm>
            <a:off x="365185" y="2382109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Placed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D07653-A2A9-3046-B7EB-2CEC95B06163}"/>
              </a:ext>
            </a:extLst>
          </p:cNvPr>
          <p:cNvSpPr/>
          <p:nvPr/>
        </p:nvSpPr>
        <p:spPr>
          <a:xfrm>
            <a:off x="7198378" y="2382108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Routing and placement established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0C4357-F2B8-B64F-B73B-D93F456D89E8}"/>
              </a:ext>
            </a:extLst>
          </p:cNvPr>
          <p:cNvSpPr/>
          <p:nvPr/>
        </p:nvSpPr>
        <p:spPr>
          <a:xfrm>
            <a:off x="8761635" y="2382108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Source Land Transport booked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6FF63C-25D3-AA40-A063-AED688F9E2A5}"/>
              </a:ext>
            </a:extLst>
          </p:cNvPr>
          <p:cNvSpPr/>
          <p:nvPr/>
        </p:nvSpPr>
        <p:spPr>
          <a:xfrm>
            <a:off x="10196574" y="2360294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Pickup time confirmed to manufacturer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0DB9C0-B4E3-1F46-81F8-35EDD07A832E}"/>
              </a:ext>
            </a:extLst>
          </p:cNvPr>
          <p:cNvSpPr/>
          <p:nvPr/>
        </p:nvSpPr>
        <p:spPr>
          <a:xfrm>
            <a:off x="6182594" y="180612"/>
            <a:ext cx="121133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received, update future availability and reserve space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019796-0BFD-6047-999E-2D5DA20DA6F6}"/>
              </a:ext>
            </a:extLst>
          </p:cNvPr>
          <p:cNvSpPr/>
          <p:nvPr/>
        </p:nvSpPr>
        <p:spPr>
          <a:xfrm>
            <a:off x="7565151" y="180612"/>
            <a:ext cx="121133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placed, schedule and notify source transport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D74E2A-CD10-5D4F-AB3F-16CDD34136D1}"/>
              </a:ext>
            </a:extLst>
          </p:cNvPr>
          <p:cNvSpPr/>
          <p:nvPr/>
        </p:nvSpPr>
        <p:spPr>
          <a:xfrm>
            <a:off x="1518249" y="1000443"/>
            <a:ext cx="121133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placed, adjust confirmation penalty clauses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D81D73-663B-D946-80D2-49AB7C342D1A}"/>
              </a:ext>
            </a:extLst>
          </p:cNvPr>
          <p:cNvSpPr/>
          <p:nvPr/>
        </p:nvSpPr>
        <p:spPr>
          <a:xfrm>
            <a:off x="417856" y="1000443"/>
            <a:ext cx="928343" cy="102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Place Shipment Order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8A4CB3-5103-084B-9913-3816E6D885E6}"/>
              </a:ext>
            </a:extLst>
          </p:cNvPr>
          <p:cNvSpPr/>
          <p:nvPr/>
        </p:nvSpPr>
        <p:spPr>
          <a:xfrm>
            <a:off x="10196574" y="303133"/>
            <a:ext cx="1915174" cy="914400"/>
          </a:xfrm>
          <a:prstGeom prst="roundRect">
            <a:avLst/>
          </a:prstGeom>
          <a:pattFill prst="dkVert">
            <a:fgClr>
              <a:srgbClr val="FFD1EC"/>
            </a:fgClr>
            <a:bgClr>
              <a:schemeClr val="bg1"/>
            </a:bgClr>
          </a:patt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Land Transport Broker Scheduling System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D8A1EF-457F-D449-9A6B-147E97A71BF5}"/>
              </a:ext>
            </a:extLst>
          </p:cNvPr>
          <p:cNvSpPr/>
          <p:nvPr/>
        </p:nvSpPr>
        <p:spPr>
          <a:xfrm>
            <a:off x="10031177" y="3734095"/>
            <a:ext cx="121133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transport is booked confirm to manufacturer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121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Continue…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90458BD-8163-F642-A2B4-1597852A9E74}"/>
              </a:ext>
            </a:extLst>
          </p:cNvPr>
          <p:cNvSpPr/>
          <p:nvPr/>
        </p:nvSpPr>
        <p:spPr>
          <a:xfrm>
            <a:off x="2994864" y="541491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Shipping Inc Clerk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B3285A-11F0-AB4D-AF45-8B351DB12922}"/>
              </a:ext>
            </a:extLst>
          </p:cNvPr>
          <p:cNvSpPr/>
          <p:nvPr/>
        </p:nvSpPr>
        <p:spPr>
          <a:xfrm>
            <a:off x="2994864" y="1355559"/>
            <a:ext cx="3851596" cy="672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Shipping Preparation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977359-92DE-9C42-9588-FE6D41A6A7B4}"/>
              </a:ext>
            </a:extLst>
          </p:cNvPr>
          <p:cNvSpPr/>
          <p:nvPr/>
        </p:nvSpPr>
        <p:spPr>
          <a:xfrm>
            <a:off x="2919179" y="2360294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Pending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5FA350-7425-404E-B62A-009598D78D9A}"/>
              </a:ext>
            </a:extLst>
          </p:cNvPr>
          <p:cNvSpPr/>
          <p:nvPr/>
        </p:nvSpPr>
        <p:spPr>
          <a:xfrm>
            <a:off x="4200182" y="2382108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Voyage Found for Expected Container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28FF53-ED09-B840-8DFB-E35860267706}"/>
              </a:ext>
            </a:extLst>
          </p:cNvPr>
          <p:cNvSpPr/>
          <p:nvPr/>
        </p:nvSpPr>
        <p:spPr>
          <a:xfrm>
            <a:off x="5635121" y="2346738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Booked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AAB4D5C-0B50-244D-80E1-418F0F74172A}"/>
              </a:ext>
            </a:extLst>
          </p:cNvPr>
          <p:cNvSpPr/>
          <p:nvPr/>
        </p:nvSpPr>
        <p:spPr>
          <a:xfrm>
            <a:off x="8826787" y="541491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Land Transport Inc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59494A4-4EC4-EB45-8A5D-A75556C29803}"/>
              </a:ext>
            </a:extLst>
          </p:cNvPr>
          <p:cNvSpPr/>
          <p:nvPr/>
        </p:nvSpPr>
        <p:spPr>
          <a:xfrm>
            <a:off x="2919179" y="3716596"/>
            <a:ext cx="1915174" cy="914400"/>
          </a:xfrm>
          <a:prstGeom prst="roundRect">
            <a:avLst/>
          </a:prstGeom>
          <a:pattFill prst="dkVert">
            <a:fgClr>
              <a:srgbClr val="FFD1EC"/>
            </a:fgClr>
            <a:bgClr>
              <a:schemeClr val="bg1"/>
            </a:bgClr>
          </a:patt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 Voyage Scheduling System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C6F7914-5830-4444-A422-1A7FEAE78AC4}"/>
              </a:ext>
            </a:extLst>
          </p:cNvPr>
          <p:cNvSpPr/>
          <p:nvPr/>
        </p:nvSpPr>
        <p:spPr>
          <a:xfrm>
            <a:off x="8947708" y="1343187"/>
            <a:ext cx="3164040" cy="672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 Land Transportation Order</a:t>
            </a:r>
          </a:p>
        </p:txBody>
      </p:sp>
    </p:spTree>
    <p:extLst>
      <p:ext uri="{BB962C8B-B14F-4D97-AF65-F5344CB8AC3E}">
        <p14:creationId xmlns:p14="http://schemas.microsoft.com/office/powerpoint/2010/main" val="1086749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510F25-C47F-1849-9C5E-0774778E3651}"/>
              </a:ext>
            </a:extLst>
          </p:cNvPr>
          <p:cNvSpPr/>
          <p:nvPr/>
        </p:nvSpPr>
        <p:spPr>
          <a:xfrm>
            <a:off x="1933756" y="308777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Place Shipment Order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0E58EE-97AB-0C41-AEF7-E71494161EA1}"/>
              </a:ext>
            </a:extLst>
          </p:cNvPr>
          <p:cNvSpPr/>
          <p:nvPr/>
        </p:nvSpPr>
        <p:spPr>
          <a:xfrm>
            <a:off x="4103295" y="1167220"/>
            <a:ext cx="2141360" cy="4939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Placed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0A2F97-A176-2A43-80B5-BBBE751DB44C}"/>
              </a:ext>
            </a:extLst>
          </p:cNvPr>
          <p:cNvSpPr/>
          <p:nvPr/>
        </p:nvSpPr>
        <p:spPr>
          <a:xfrm>
            <a:off x="4073649" y="5412898"/>
            <a:ext cx="2187952" cy="67464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Routing and placement established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A65542-B2EC-9C4B-97EA-68B2B75C9043}"/>
              </a:ext>
            </a:extLst>
          </p:cNvPr>
          <p:cNvSpPr/>
          <p:nvPr/>
        </p:nvSpPr>
        <p:spPr>
          <a:xfrm>
            <a:off x="4073649" y="3087775"/>
            <a:ext cx="2171006" cy="4939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Appropriate Container type ordered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29BFAC-0D0E-4E42-ACC0-0F058BA044AD}"/>
              </a:ext>
            </a:extLst>
          </p:cNvPr>
          <p:cNvSpPr/>
          <p:nvPr/>
        </p:nvSpPr>
        <p:spPr>
          <a:xfrm>
            <a:off x="4073649" y="2413134"/>
            <a:ext cx="2171006" cy="4939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Pending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8748DF-3057-8041-92D2-271EA532B958}"/>
              </a:ext>
            </a:extLst>
          </p:cNvPr>
          <p:cNvSpPr/>
          <p:nvPr/>
        </p:nvSpPr>
        <p:spPr>
          <a:xfrm>
            <a:off x="4073649" y="3731179"/>
            <a:ext cx="2171006" cy="434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Voyage Found for Expected Container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6CE74F-0F76-4D4A-BCA5-426AF8907FDA}"/>
              </a:ext>
            </a:extLst>
          </p:cNvPr>
          <p:cNvSpPr/>
          <p:nvPr/>
        </p:nvSpPr>
        <p:spPr>
          <a:xfrm>
            <a:off x="4073649" y="4261266"/>
            <a:ext cx="2171006" cy="434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Booked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33E6D6-273B-3944-9B19-B95C408CB326}"/>
              </a:ext>
            </a:extLst>
          </p:cNvPr>
          <p:cNvSpPr/>
          <p:nvPr/>
        </p:nvSpPr>
        <p:spPr>
          <a:xfrm>
            <a:off x="4103295" y="1755432"/>
            <a:ext cx="2141361" cy="57972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Confirmed accepting business conditions and SLA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4F35B9-80EC-0D4F-8F26-4149559FE66E}"/>
              </a:ext>
            </a:extLst>
          </p:cNvPr>
          <p:cNvSpPr/>
          <p:nvPr/>
        </p:nvSpPr>
        <p:spPr>
          <a:xfrm>
            <a:off x="4090595" y="4840987"/>
            <a:ext cx="2171006" cy="4939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Product Shipped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1FEB48-4C3A-1F41-A91E-7444C8C49E0B}"/>
              </a:ext>
            </a:extLst>
          </p:cNvPr>
          <p:cNvSpPr/>
          <p:nvPr/>
        </p:nvSpPr>
        <p:spPr>
          <a:xfrm>
            <a:off x="7022077" y="2836009"/>
            <a:ext cx="2490922" cy="20237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Order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estimate delivery data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Destination address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Pickup date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Pickup address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Product ID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quantity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846ACA3-691F-AA41-8B55-C3128109B5DF}"/>
              </a:ext>
            </a:extLst>
          </p:cNvPr>
          <p:cNvSpPr/>
          <p:nvPr/>
        </p:nvSpPr>
        <p:spPr>
          <a:xfrm>
            <a:off x="1582829" y="510636"/>
            <a:ext cx="8523071" cy="5890160"/>
          </a:xfrm>
          <a:custGeom>
            <a:avLst/>
            <a:gdLst>
              <a:gd name="connsiteX0" fmla="*/ 147145 w 5608279"/>
              <a:gd name="connsiteY0" fmla="*/ 1439917 h 4035972"/>
              <a:gd name="connsiteX1" fmla="*/ 147145 w 5608279"/>
              <a:gd name="connsiteY1" fmla="*/ 1439917 h 4035972"/>
              <a:gd name="connsiteX2" fmla="*/ 157655 w 5608279"/>
              <a:gd name="connsiteY2" fmla="*/ 1240220 h 4035972"/>
              <a:gd name="connsiteX3" fmla="*/ 199697 w 5608279"/>
              <a:gd name="connsiteY3" fmla="*/ 1135117 h 4035972"/>
              <a:gd name="connsiteX4" fmla="*/ 210207 w 5608279"/>
              <a:gd name="connsiteY4" fmla="*/ 1103586 h 4035972"/>
              <a:gd name="connsiteX5" fmla="*/ 273269 w 5608279"/>
              <a:gd name="connsiteY5" fmla="*/ 1008993 h 4035972"/>
              <a:gd name="connsiteX6" fmla="*/ 294290 w 5608279"/>
              <a:gd name="connsiteY6" fmla="*/ 977462 h 4035972"/>
              <a:gd name="connsiteX7" fmla="*/ 325821 w 5608279"/>
              <a:gd name="connsiteY7" fmla="*/ 945931 h 4035972"/>
              <a:gd name="connsiteX8" fmla="*/ 346842 w 5608279"/>
              <a:gd name="connsiteY8" fmla="*/ 914400 h 4035972"/>
              <a:gd name="connsiteX9" fmla="*/ 420414 w 5608279"/>
              <a:gd name="connsiteY9" fmla="*/ 851338 h 4035972"/>
              <a:gd name="connsiteX10" fmla="*/ 441435 w 5608279"/>
              <a:gd name="connsiteY10" fmla="*/ 819807 h 4035972"/>
              <a:gd name="connsiteX11" fmla="*/ 525517 w 5608279"/>
              <a:gd name="connsiteY11" fmla="*/ 735724 h 4035972"/>
              <a:gd name="connsiteX12" fmla="*/ 620110 w 5608279"/>
              <a:gd name="connsiteY12" fmla="*/ 651641 h 4035972"/>
              <a:gd name="connsiteX13" fmla="*/ 683173 w 5608279"/>
              <a:gd name="connsiteY13" fmla="*/ 588579 h 4035972"/>
              <a:gd name="connsiteX14" fmla="*/ 714704 w 5608279"/>
              <a:gd name="connsiteY14" fmla="*/ 567558 h 4035972"/>
              <a:gd name="connsiteX15" fmla="*/ 788276 w 5608279"/>
              <a:gd name="connsiteY15" fmla="*/ 515007 h 4035972"/>
              <a:gd name="connsiteX16" fmla="*/ 819807 w 5608279"/>
              <a:gd name="connsiteY16" fmla="*/ 483476 h 4035972"/>
              <a:gd name="connsiteX17" fmla="*/ 893379 w 5608279"/>
              <a:gd name="connsiteY17" fmla="*/ 441434 h 4035972"/>
              <a:gd name="connsiteX18" fmla="*/ 924910 w 5608279"/>
              <a:gd name="connsiteY18" fmla="*/ 430924 h 4035972"/>
              <a:gd name="connsiteX19" fmla="*/ 987973 w 5608279"/>
              <a:gd name="connsiteY19" fmla="*/ 399393 h 4035972"/>
              <a:gd name="connsiteX20" fmla="*/ 1019504 w 5608279"/>
              <a:gd name="connsiteY20" fmla="*/ 378372 h 4035972"/>
              <a:gd name="connsiteX21" fmla="*/ 1072055 w 5608279"/>
              <a:gd name="connsiteY21" fmla="*/ 367862 h 4035972"/>
              <a:gd name="connsiteX22" fmla="*/ 1103586 w 5608279"/>
              <a:gd name="connsiteY22" fmla="*/ 357352 h 4035972"/>
              <a:gd name="connsiteX23" fmla="*/ 1177159 w 5608279"/>
              <a:gd name="connsiteY23" fmla="*/ 325820 h 4035972"/>
              <a:gd name="connsiteX24" fmla="*/ 1282262 w 5608279"/>
              <a:gd name="connsiteY24" fmla="*/ 304800 h 4035972"/>
              <a:gd name="connsiteX25" fmla="*/ 1387366 w 5608279"/>
              <a:gd name="connsiteY25" fmla="*/ 273269 h 4035972"/>
              <a:gd name="connsiteX26" fmla="*/ 1429407 w 5608279"/>
              <a:gd name="connsiteY26" fmla="*/ 262758 h 4035972"/>
              <a:gd name="connsiteX27" fmla="*/ 1481959 w 5608279"/>
              <a:gd name="connsiteY27" fmla="*/ 252248 h 4035972"/>
              <a:gd name="connsiteX28" fmla="*/ 1524000 w 5608279"/>
              <a:gd name="connsiteY28" fmla="*/ 241738 h 4035972"/>
              <a:gd name="connsiteX29" fmla="*/ 1650124 w 5608279"/>
              <a:gd name="connsiteY29" fmla="*/ 220717 h 4035972"/>
              <a:gd name="connsiteX30" fmla="*/ 1681655 w 5608279"/>
              <a:gd name="connsiteY30" fmla="*/ 210207 h 4035972"/>
              <a:gd name="connsiteX31" fmla="*/ 1786759 w 5608279"/>
              <a:gd name="connsiteY31" fmla="*/ 199696 h 4035972"/>
              <a:gd name="connsiteX32" fmla="*/ 1954924 w 5608279"/>
              <a:gd name="connsiteY32" fmla="*/ 178676 h 4035972"/>
              <a:gd name="connsiteX33" fmla="*/ 1996966 w 5608279"/>
              <a:gd name="connsiteY33" fmla="*/ 168165 h 4035972"/>
              <a:gd name="connsiteX34" fmla="*/ 2406869 w 5608279"/>
              <a:gd name="connsiteY34" fmla="*/ 147145 h 4035972"/>
              <a:gd name="connsiteX35" fmla="*/ 2511973 w 5608279"/>
              <a:gd name="connsiteY35" fmla="*/ 126124 h 4035972"/>
              <a:gd name="connsiteX36" fmla="*/ 2554014 w 5608279"/>
              <a:gd name="connsiteY36" fmla="*/ 105103 h 4035972"/>
              <a:gd name="connsiteX37" fmla="*/ 2617076 w 5608279"/>
              <a:gd name="connsiteY37" fmla="*/ 94593 h 4035972"/>
              <a:gd name="connsiteX38" fmla="*/ 2680138 w 5608279"/>
              <a:gd name="connsiteY38" fmla="*/ 73572 h 4035972"/>
              <a:gd name="connsiteX39" fmla="*/ 2816773 w 5608279"/>
              <a:gd name="connsiteY39" fmla="*/ 42041 h 4035972"/>
              <a:gd name="connsiteX40" fmla="*/ 2890345 w 5608279"/>
              <a:gd name="connsiteY40" fmla="*/ 21020 h 4035972"/>
              <a:gd name="connsiteX41" fmla="*/ 3005959 w 5608279"/>
              <a:gd name="connsiteY41" fmla="*/ 0 h 4035972"/>
              <a:gd name="connsiteX42" fmla="*/ 3762704 w 5608279"/>
              <a:gd name="connsiteY42" fmla="*/ 10510 h 4035972"/>
              <a:gd name="connsiteX43" fmla="*/ 3888828 w 5608279"/>
              <a:gd name="connsiteY43" fmla="*/ 42041 h 4035972"/>
              <a:gd name="connsiteX44" fmla="*/ 3993931 w 5608279"/>
              <a:gd name="connsiteY44" fmla="*/ 63062 h 4035972"/>
              <a:gd name="connsiteX45" fmla="*/ 4046483 w 5608279"/>
              <a:gd name="connsiteY45" fmla="*/ 84083 h 4035972"/>
              <a:gd name="connsiteX46" fmla="*/ 4078014 w 5608279"/>
              <a:gd name="connsiteY46" fmla="*/ 94593 h 4035972"/>
              <a:gd name="connsiteX47" fmla="*/ 4162097 w 5608279"/>
              <a:gd name="connsiteY47" fmla="*/ 147145 h 4035972"/>
              <a:gd name="connsiteX48" fmla="*/ 4225159 w 5608279"/>
              <a:gd name="connsiteY48" fmla="*/ 189186 h 4035972"/>
              <a:gd name="connsiteX49" fmla="*/ 4267200 w 5608279"/>
              <a:gd name="connsiteY49" fmla="*/ 220717 h 4035972"/>
              <a:gd name="connsiteX50" fmla="*/ 4298731 w 5608279"/>
              <a:gd name="connsiteY50" fmla="*/ 231227 h 4035972"/>
              <a:gd name="connsiteX51" fmla="*/ 4393324 w 5608279"/>
              <a:gd name="connsiteY51" fmla="*/ 262758 h 4035972"/>
              <a:gd name="connsiteX52" fmla="*/ 4435366 w 5608279"/>
              <a:gd name="connsiteY52" fmla="*/ 283779 h 4035972"/>
              <a:gd name="connsiteX53" fmla="*/ 4614042 w 5608279"/>
              <a:gd name="connsiteY53" fmla="*/ 315310 h 4035972"/>
              <a:gd name="connsiteX54" fmla="*/ 4719145 w 5608279"/>
              <a:gd name="connsiteY54" fmla="*/ 346841 h 4035972"/>
              <a:gd name="connsiteX55" fmla="*/ 4750676 w 5608279"/>
              <a:gd name="connsiteY55" fmla="*/ 357352 h 4035972"/>
              <a:gd name="connsiteX56" fmla="*/ 4782207 w 5608279"/>
              <a:gd name="connsiteY56" fmla="*/ 367862 h 4035972"/>
              <a:gd name="connsiteX57" fmla="*/ 4876800 w 5608279"/>
              <a:gd name="connsiteY57" fmla="*/ 409903 h 4035972"/>
              <a:gd name="connsiteX58" fmla="*/ 4929352 w 5608279"/>
              <a:gd name="connsiteY58" fmla="*/ 430924 h 4035972"/>
              <a:gd name="connsiteX59" fmla="*/ 5002924 w 5608279"/>
              <a:gd name="connsiteY59" fmla="*/ 472965 h 4035972"/>
              <a:gd name="connsiteX60" fmla="*/ 5044966 w 5608279"/>
              <a:gd name="connsiteY60" fmla="*/ 504496 h 4035972"/>
              <a:gd name="connsiteX61" fmla="*/ 5097517 w 5608279"/>
              <a:gd name="connsiteY61" fmla="*/ 578069 h 4035972"/>
              <a:gd name="connsiteX62" fmla="*/ 5150069 w 5608279"/>
              <a:gd name="connsiteY62" fmla="*/ 662152 h 4035972"/>
              <a:gd name="connsiteX63" fmla="*/ 5192110 w 5608279"/>
              <a:gd name="connsiteY63" fmla="*/ 746234 h 4035972"/>
              <a:gd name="connsiteX64" fmla="*/ 5202621 w 5608279"/>
              <a:gd name="connsiteY64" fmla="*/ 788276 h 4035972"/>
              <a:gd name="connsiteX65" fmla="*/ 5213131 w 5608279"/>
              <a:gd name="connsiteY65" fmla="*/ 819807 h 4035972"/>
              <a:gd name="connsiteX66" fmla="*/ 5234152 w 5608279"/>
              <a:gd name="connsiteY66" fmla="*/ 903889 h 4035972"/>
              <a:gd name="connsiteX67" fmla="*/ 5244662 w 5608279"/>
              <a:gd name="connsiteY67" fmla="*/ 945931 h 4035972"/>
              <a:gd name="connsiteX68" fmla="*/ 5276193 w 5608279"/>
              <a:gd name="connsiteY68" fmla="*/ 987972 h 4035972"/>
              <a:gd name="connsiteX69" fmla="*/ 5339255 w 5608279"/>
              <a:gd name="connsiteY69" fmla="*/ 1051034 h 4035972"/>
              <a:gd name="connsiteX70" fmla="*/ 5402317 w 5608279"/>
              <a:gd name="connsiteY70" fmla="*/ 1135117 h 4035972"/>
              <a:gd name="connsiteX71" fmla="*/ 5444359 w 5608279"/>
              <a:gd name="connsiteY71" fmla="*/ 1219200 h 4035972"/>
              <a:gd name="connsiteX72" fmla="*/ 5475890 w 5608279"/>
              <a:gd name="connsiteY72" fmla="*/ 1292772 h 4035972"/>
              <a:gd name="connsiteX73" fmla="*/ 5507421 w 5608279"/>
              <a:gd name="connsiteY73" fmla="*/ 1366345 h 4035972"/>
              <a:gd name="connsiteX74" fmla="*/ 5528442 w 5608279"/>
              <a:gd name="connsiteY74" fmla="*/ 1439917 h 4035972"/>
              <a:gd name="connsiteX75" fmla="*/ 5549462 w 5608279"/>
              <a:gd name="connsiteY75" fmla="*/ 1502979 h 4035972"/>
              <a:gd name="connsiteX76" fmla="*/ 5559973 w 5608279"/>
              <a:gd name="connsiteY76" fmla="*/ 1566041 h 4035972"/>
              <a:gd name="connsiteX77" fmla="*/ 5570483 w 5608279"/>
              <a:gd name="connsiteY77" fmla="*/ 1597572 h 4035972"/>
              <a:gd name="connsiteX78" fmla="*/ 5591504 w 5608279"/>
              <a:gd name="connsiteY78" fmla="*/ 1692165 h 4035972"/>
              <a:gd name="connsiteX79" fmla="*/ 5591504 w 5608279"/>
              <a:gd name="connsiteY79" fmla="*/ 2133600 h 4035972"/>
              <a:gd name="connsiteX80" fmla="*/ 5580993 w 5608279"/>
              <a:gd name="connsiteY80" fmla="*/ 2175641 h 4035972"/>
              <a:gd name="connsiteX81" fmla="*/ 5570483 w 5608279"/>
              <a:gd name="connsiteY81" fmla="*/ 2238703 h 4035972"/>
              <a:gd name="connsiteX82" fmla="*/ 5559973 w 5608279"/>
              <a:gd name="connsiteY82" fmla="*/ 2270234 h 4035972"/>
              <a:gd name="connsiteX83" fmla="*/ 5549462 w 5608279"/>
              <a:gd name="connsiteY83" fmla="*/ 2322786 h 4035972"/>
              <a:gd name="connsiteX84" fmla="*/ 5528442 w 5608279"/>
              <a:gd name="connsiteY84" fmla="*/ 2406869 h 4035972"/>
              <a:gd name="connsiteX85" fmla="*/ 5517931 w 5608279"/>
              <a:gd name="connsiteY85" fmla="*/ 2448910 h 4035972"/>
              <a:gd name="connsiteX86" fmla="*/ 5496910 w 5608279"/>
              <a:gd name="connsiteY86" fmla="*/ 2511972 h 4035972"/>
              <a:gd name="connsiteX87" fmla="*/ 5486400 w 5608279"/>
              <a:gd name="connsiteY87" fmla="*/ 2543503 h 4035972"/>
              <a:gd name="connsiteX88" fmla="*/ 5454869 w 5608279"/>
              <a:gd name="connsiteY88" fmla="*/ 2617076 h 4035972"/>
              <a:gd name="connsiteX89" fmla="*/ 5423338 w 5608279"/>
              <a:gd name="connsiteY89" fmla="*/ 2690648 h 4035972"/>
              <a:gd name="connsiteX90" fmla="*/ 5391807 w 5608279"/>
              <a:gd name="connsiteY90" fmla="*/ 2764220 h 4035972"/>
              <a:gd name="connsiteX91" fmla="*/ 5381297 w 5608279"/>
              <a:gd name="connsiteY91" fmla="*/ 2795752 h 4035972"/>
              <a:gd name="connsiteX92" fmla="*/ 5339255 w 5608279"/>
              <a:gd name="connsiteY92" fmla="*/ 2858814 h 4035972"/>
              <a:gd name="connsiteX93" fmla="*/ 5255173 w 5608279"/>
              <a:gd name="connsiteY93" fmla="*/ 2953407 h 4035972"/>
              <a:gd name="connsiteX94" fmla="*/ 5223642 w 5608279"/>
              <a:gd name="connsiteY94" fmla="*/ 2974427 h 4035972"/>
              <a:gd name="connsiteX95" fmla="*/ 5150069 w 5608279"/>
              <a:gd name="connsiteY95" fmla="*/ 3026979 h 4035972"/>
              <a:gd name="connsiteX96" fmla="*/ 5118538 w 5608279"/>
              <a:gd name="connsiteY96" fmla="*/ 3069020 h 4035972"/>
              <a:gd name="connsiteX97" fmla="*/ 5076497 w 5608279"/>
              <a:gd name="connsiteY97" fmla="*/ 3090041 h 4035972"/>
              <a:gd name="connsiteX98" fmla="*/ 5013435 w 5608279"/>
              <a:gd name="connsiteY98" fmla="*/ 3132083 h 4035972"/>
              <a:gd name="connsiteX99" fmla="*/ 4824248 w 5608279"/>
              <a:gd name="connsiteY99" fmla="*/ 3258207 h 4035972"/>
              <a:gd name="connsiteX100" fmla="*/ 4687614 w 5608279"/>
              <a:gd name="connsiteY100" fmla="*/ 3342289 h 4035972"/>
              <a:gd name="connsiteX101" fmla="*/ 4550979 w 5608279"/>
              <a:gd name="connsiteY101" fmla="*/ 3436883 h 4035972"/>
              <a:gd name="connsiteX102" fmla="*/ 4498428 w 5608279"/>
              <a:gd name="connsiteY102" fmla="*/ 3457903 h 4035972"/>
              <a:gd name="connsiteX103" fmla="*/ 4466897 w 5608279"/>
              <a:gd name="connsiteY103" fmla="*/ 3478924 h 4035972"/>
              <a:gd name="connsiteX104" fmla="*/ 4361793 w 5608279"/>
              <a:gd name="connsiteY104" fmla="*/ 3520965 h 4035972"/>
              <a:gd name="connsiteX105" fmla="*/ 4288221 w 5608279"/>
              <a:gd name="connsiteY105" fmla="*/ 3563007 h 4035972"/>
              <a:gd name="connsiteX106" fmla="*/ 4256690 w 5608279"/>
              <a:gd name="connsiteY106" fmla="*/ 3573517 h 4035972"/>
              <a:gd name="connsiteX107" fmla="*/ 4214648 w 5608279"/>
              <a:gd name="connsiteY107" fmla="*/ 3594538 h 4035972"/>
              <a:gd name="connsiteX108" fmla="*/ 4141076 w 5608279"/>
              <a:gd name="connsiteY108" fmla="*/ 3615558 h 4035972"/>
              <a:gd name="connsiteX109" fmla="*/ 4088524 w 5608279"/>
              <a:gd name="connsiteY109" fmla="*/ 3647089 h 4035972"/>
              <a:gd name="connsiteX110" fmla="*/ 4056993 w 5608279"/>
              <a:gd name="connsiteY110" fmla="*/ 3657600 h 4035972"/>
              <a:gd name="connsiteX111" fmla="*/ 4004442 w 5608279"/>
              <a:gd name="connsiteY111" fmla="*/ 3678620 h 4035972"/>
              <a:gd name="connsiteX112" fmla="*/ 3930869 w 5608279"/>
              <a:gd name="connsiteY112" fmla="*/ 3710152 h 4035972"/>
              <a:gd name="connsiteX113" fmla="*/ 3857297 w 5608279"/>
              <a:gd name="connsiteY113" fmla="*/ 3752193 h 4035972"/>
              <a:gd name="connsiteX114" fmla="*/ 3825766 w 5608279"/>
              <a:gd name="connsiteY114" fmla="*/ 3762703 h 4035972"/>
              <a:gd name="connsiteX115" fmla="*/ 3783724 w 5608279"/>
              <a:gd name="connsiteY115" fmla="*/ 3783724 h 4035972"/>
              <a:gd name="connsiteX116" fmla="*/ 3752193 w 5608279"/>
              <a:gd name="connsiteY116" fmla="*/ 3804745 h 4035972"/>
              <a:gd name="connsiteX117" fmla="*/ 3710152 w 5608279"/>
              <a:gd name="connsiteY117" fmla="*/ 3815255 h 4035972"/>
              <a:gd name="connsiteX118" fmla="*/ 3626069 w 5608279"/>
              <a:gd name="connsiteY118" fmla="*/ 3846786 h 4035972"/>
              <a:gd name="connsiteX119" fmla="*/ 3584028 w 5608279"/>
              <a:gd name="connsiteY119" fmla="*/ 3867807 h 4035972"/>
              <a:gd name="connsiteX120" fmla="*/ 3531476 w 5608279"/>
              <a:gd name="connsiteY120" fmla="*/ 3878317 h 4035972"/>
              <a:gd name="connsiteX121" fmla="*/ 3457904 w 5608279"/>
              <a:gd name="connsiteY121" fmla="*/ 3899338 h 4035972"/>
              <a:gd name="connsiteX122" fmla="*/ 3394842 w 5608279"/>
              <a:gd name="connsiteY122" fmla="*/ 3909848 h 4035972"/>
              <a:gd name="connsiteX123" fmla="*/ 3363310 w 5608279"/>
              <a:gd name="connsiteY123" fmla="*/ 3920358 h 4035972"/>
              <a:gd name="connsiteX124" fmla="*/ 3237186 w 5608279"/>
              <a:gd name="connsiteY124" fmla="*/ 3930869 h 4035972"/>
              <a:gd name="connsiteX125" fmla="*/ 3142593 w 5608279"/>
              <a:gd name="connsiteY125" fmla="*/ 3951889 h 4035972"/>
              <a:gd name="connsiteX126" fmla="*/ 3058510 w 5608279"/>
              <a:gd name="connsiteY126" fmla="*/ 3962400 h 4035972"/>
              <a:gd name="connsiteX127" fmla="*/ 2879835 w 5608279"/>
              <a:gd name="connsiteY127" fmla="*/ 3993931 h 4035972"/>
              <a:gd name="connsiteX128" fmla="*/ 2627586 w 5608279"/>
              <a:gd name="connsiteY128" fmla="*/ 4014952 h 4035972"/>
              <a:gd name="connsiteX129" fmla="*/ 2501462 w 5608279"/>
              <a:gd name="connsiteY129" fmla="*/ 4025462 h 4035972"/>
              <a:gd name="connsiteX130" fmla="*/ 2417379 w 5608279"/>
              <a:gd name="connsiteY130" fmla="*/ 4035972 h 4035972"/>
              <a:gd name="connsiteX131" fmla="*/ 1545021 w 5608279"/>
              <a:gd name="connsiteY131" fmla="*/ 4025462 h 4035972"/>
              <a:gd name="connsiteX132" fmla="*/ 1450428 w 5608279"/>
              <a:gd name="connsiteY132" fmla="*/ 4004441 h 4035972"/>
              <a:gd name="connsiteX133" fmla="*/ 1397876 w 5608279"/>
              <a:gd name="connsiteY133" fmla="*/ 3993931 h 4035972"/>
              <a:gd name="connsiteX134" fmla="*/ 1261242 w 5608279"/>
              <a:gd name="connsiteY134" fmla="*/ 3951889 h 4035972"/>
              <a:gd name="connsiteX135" fmla="*/ 1229710 w 5608279"/>
              <a:gd name="connsiteY135" fmla="*/ 3930869 h 4035972"/>
              <a:gd name="connsiteX136" fmla="*/ 1177159 w 5608279"/>
              <a:gd name="connsiteY136" fmla="*/ 3909848 h 4035972"/>
              <a:gd name="connsiteX137" fmla="*/ 1093076 w 5608279"/>
              <a:gd name="connsiteY137" fmla="*/ 3878317 h 4035972"/>
              <a:gd name="connsiteX138" fmla="*/ 1019504 w 5608279"/>
              <a:gd name="connsiteY138" fmla="*/ 3846786 h 4035972"/>
              <a:gd name="connsiteX139" fmla="*/ 987973 w 5608279"/>
              <a:gd name="connsiteY139" fmla="*/ 3825765 h 4035972"/>
              <a:gd name="connsiteX140" fmla="*/ 945931 w 5608279"/>
              <a:gd name="connsiteY140" fmla="*/ 3815255 h 4035972"/>
              <a:gd name="connsiteX141" fmla="*/ 914400 w 5608279"/>
              <a:gd name="connsiteY141" fmla="*/ 3804745 h 4035972"/>
              <a:gd name="connsiteX142" fmla="*/ 767255 w 5608279"/>
              <a:gd name="connsiteY142" fmla="*/ 3752193 h 4035972"/>
              <a:gd name="connsiteX143" fmla="*/ 693683 w 5608279"/>
              <a:gd name="connsiteY143" fmla="*/ 3699641 h 4035972"/>
              <a:gd name="connsiteX144" fmla="*/ 609600 w 5608279"/>
              <a:gd name="connsiteY144" fmla="*/ 3657600 h 4035972"/>
              <a:gd name="connsiteX145" fmla="*/ 567559 w 5608279"/>
              <a:gd name="connsiteY145" fmla="*/ 3615558 h 4035972"/>
              <a:gd name="connsiteX146" fmla="*/ 536028 w 5608279"/>
              <a:gd name="connsiteY146" fmla="*/ 3594538 h 4035972"/>
              <a:gd name="connsiteX147" fmla="*/ 420414 w 5608279"/>
              <a:gd name="connsiteY147" fmla="*/ 3468414 h 4035972"/>
              <a:gd name="connsiteX148" fmla="*/ 399393 w 5608279"/>
              <a:gd name="connsiteY148" fmla="*/ 3436883 h 4035972"/>
              <a:gd name="connsiteX149" fmla="*/ 357352 w 5608279"/>
              <a:gd name="connsiteY149" fmla="*/ 3352800 h 4035972"/>
              <a:gd name="connsiteX150" fmla="*/ 346842 w 5608279"/>
              <a:gd name="connsiteY150" fmla="*/ 3268717 h 4035972"/>
              <a:gd name="connsiteX151" fmla="*/ 336331 w 5608279"/>
              <a:gd name="connsiteY151" fmla="*/ 3216165 h 4035972"/>
              <a:gd name="connsiteX152" fmla="*/ 325821 w 5608279"/>
              <a:gd name="connsiteY152" fmla="*/ 3132083 h 4035972"/>
              <a:gd name="connsiteX153" fmla="*/ 304800 w 5608279"/>
              <a:gd name="connsiteY153" fmla="*/ 3069020 h 4035972"/>
              <a:gd name="connsiteX154" fmla="*/ 262759 w 5608279"/>
              <a:gd name="connsiteY154" fmla="*/ 3005958 h 4035972"/>
              <a:gd name="connsiteX155" fmla="*/ 231228 w 5608279"/>
              <a:gd name="connsiteY155" fmla="*/ 2921876 h 4035972"/>
              <a:gd name="connsiteX156" fmla="*/ 210207 w 5608279"/>
              <a:gd name="connsiteY156" fmla="*/ 2858814 h 4035972"/>
              <a:gd name="connsiteX157" fmla="*/ 189186 w 5608279"/>
              <a:gd name="connsiteY157" fmla="*/ 2795752 h 4035972"/>
              <a:gd name="connsiteX158" fmla="*/ 178676 w 5608279"/>
              <a:gd name="connsiteY158" fmla="*/ 2764220 h 4035972"/>
              <a:gd name="connsiteX159" fmla="*/ 168166 w 5608279"/>
              <a:gd name="connsiteY159" fmla="*/ 2732689 h 4035972"/>
              <a:gd name="connsiteX160" fmla="*/ 157655 w 5608279"/>
              <a:gd name="connsiteY160" fmla="*/ 2690648 h 4035972"/>
              <a:gd name="connsiteX161" fmla="*/ 147145 w 5608279"/>
              <a:gd name="connsiteY161" fmla="*/ 2659117 h 4035972"/>
              <a:gd name="connsiteX162" fmla="*/ 136635 w 5608279"/>
              <a:gd name="connsiteY162" fmla="*/ 2596055 h 4035972"/>
              <a:gd name="connsiteX163" fmla="*/ 126124 w 5608279"/>
              <a:gd name="connsiteY163" fmla="*/ 2543503 h 4035972"/>
              <a:gd name="connsiteX164" fmla="*/ 115614 w 5608279"/>
              <a:gd name="connsiteY164" fmla="*/ 2501462 h 4035972"/>
              <a:gd name="connsiteX165" fmla="*/ 105104 w 5608279"/>
              <a:gd name="connsiteY165" fmla="*/ 2448910 h 4035972"/>
              <a:gd name="connsiteX166" fmla="*/ 84083 w 5608279"/>
              <a:gd name="connsiteY166" fmla="*/ 2343807 h 4035972"/>
              <a:gd name="connsiteX167" fmla="*/ 73573 w 5608279"/>
              <a:gd name="connsiteY167" fmla="*/ 2249214 h 4035972"/>
              <a:gd name="connsiteX168" fmla="*/ 52552 w 5608279"/>
              <a:gd name="connsiteY168" fmla="*/ 2165131 h 4035972"/>
              <a:gd name="connsiteX169" fmla="*/ 42042 w 5608279"/>
              <a:gd name="connsiteY169" fmla="*/ 2091558 h 4035972"/>
              <a:gd name="connsiteX170" fmla="*/ 31531 w 5608279"/>
              <a:gd name="connsiteY170" fmla="*/ 2028496 h 4035972"/>
              <a:gd name="connsiteX171" fmla="*/ 21021 w 5608279"/>
              <a:gd name="connsiteY171" fmla="*/ 1912883 h 4035972"/>
              <a:gd name="connsiteX172" fmla="*/ 10510 w 5608279"/>
              <a:gd name="connsiteY172" fmla="*/ 1839310 h 4035972"/>
              <a:gd name="connsiteX173" fmla="*/ 0 w 5608279"/>
              <a:gd name="connsiteY173" fmla="*/ 1755227 h 4035972"/>
              <a:gd name="connsiteX174" fmla="*/ 10510 w 5608279"/>
              <a:gd name="connsiteY174" fmla="*/ 1555531 h 4035972"/>
              <a:gd name="connsiteX175" fmla="*/ 21021 w 5608279"/>
              <a:gd name="connsiteY175" fmla="*/ 1524000 h 4035972"/>
              <a:gd name="connsiteX176" fmla="*/ 63062 w 5608279"/>
              <a:gd name="connsiteY176" fmla="*/ 1460938 h 4035972"/>
              <a:gd name="connsiteX177" fmla="*/ 126124 w 5608279"/>
              <a:gd name="connsiteY177" fmla="*/ 1439917 h 4035972"/>
              <a:gd name="connsiteX178" fmla="*/ 147145 w 5608279"/>
              <a:gd name="connsiteY178" fmla="*/ 1439917 h 4035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</a:cxnLst>
            <a:rect l="l" t="t" r="r" b="b"/>
            <a:pathLst>
              <a:path w="5608279" h="4035972">
                <a:moveTo>
                  <a:pt x="147145" y="1439917"/>
                </a:moveTo>
                <a:lnTo>
                  <a:pt x="147145" y="1439917"/>
                </a:lnTo>
                <a:cubicBezTo>
                  <a:pt x="150648" y="1373351"/>
                  <a:pt x="149713" y="1306403"/>
                  <a:pt x="157655" y="1240220"/>
                </a:cubicBezTo>
                <a:cubicBezTo>
                  <a:pt x="162971" y="1195917"/>
                  <a:pt x="183375" y="1173202"/>
                  <a:pt x="199697" y="1135117"/>
                </a:cubicBezTo>
                <a:cubicBezTo>
                  <a:pt x="204061" y="1124934"/>
                  <a:pt x="204827" y="1113271"/>
                  <a:pt x="210207" y="1103586"/>
                </a:cubicBezTo>
                <a:cubicBezTo>
                  <a:pt x="210213" y="1103576"/>
                  <a:pt x="262755" y="1024763"/>
                  <a:pt x="273269" y="1008993"/>
                </a:cubicBezTo>
                <a:cubicBezTo>
                  <a:pt x="280276" y="998483"/>
                  <a:pt x="285358" y="986394"/>
                  <a:pt x="294290" y="977462"/>
                </a:cubicBezTo>
                <a:cubicBezTo>
                  <a:pt x="304800" y="966952"/>
                  <a:pt x="316305" y="957350"/>
                  <a:pt x="325821" y="945931"/>
                </a:cubicBezTo>
                <a:cubicBezTo>
                  <a:pt x="333908" y="936227"/>
                  <a:pt x="338755" y="924104"/>
                  <a:pt x="346842" y="914400"/>
                </a:cubicBezTo>
                <a:cubicBezTo>
                  <a:pt x="404047" y="845755"/>
                  <a:pt x="350823" y="920929"/>
                  <a:pt x="420414" y="851338"/>
                </a:cubicBezTo>
                <a:cubicBezTo>
                  <a:pt x="429346" y="842406"/>
                  <a:pt x="432938" y="829154"/>
                  <a:pt x="441435" y="819807"/>
                </a:cubicBezTo>
                <a:cubicBezTo>
                  <a:pt x="468098" y="790478"/>
                  <a:pt x="501735" y="767433"/>
                  <a:pt x="525517" y="735724"/>
                </a:cubicBezTo>
                <a:cubicBezTo>
                  <a:pt x="626032" y="601705"/>
                  <a:pt x="464843" y="806905"/>
                  <a:pt x="620110" y="651641"/>
                </a:cubicBezTo>
                <a:cubicBezTo>
                  <a:pt x="641131" y="630620"/>
                  <a:pt x="658438" y="605069"/>
                  <a:pt x="683173" y="588579"/>
                </a:cubicBezTo>
                <a:cubicBezTo>
                  <a:pt x="693683" y="581572"/>
                  <a:pt x="705113" y="575779"/>
                  <a:pt x="714704" y="567558"/>
                </a:cubicBezTo>
                <a:cubicBezTo>
                  <a:pt x="778180" y="513149"/>
                  <a:pt x="730340" y="534318"/>
                  <a:pt x="788276" y="515007"/>
                </a:cubicBezTo>
                <a:cubicBezTo>
                  <a:pt x="798786" y="504497"/>
                  <a:pt x="808388" y="492992"/>
                  <a:pt x="819807" y="483476"/>
                </a:cubicBezTo>
                <a:cubicBezTo>
                  <a:pt x="838434" y="467953"/>
                  <a:pt x="872215" y="450504"/>
                  <a:pt x="893379" y="441434"/>
                </a:cubicBezTo>
                <a:cubicBezTo>
                  <a:pt x="903562" y="437070"/>
                  <a:pt x="914400" y="434427"/>
                  <a:pt x="924910" y="430924"/>
                </a:cubicBezTo>
                <a:cubicBezTo>
                  <a:pt x="1015283" y="370676"/>
                  <a:pt x="900938" y="442911"/>
                  <a:pt x="987973" y="399393"/>
                </a:cubicBezTo>
                <a:cubicBezTo>
                  <a:pt x="999271" y="393744"/>
                  <a:pt x="1007676" y="382807"/>
                  <a:pt x="1019504" y="378372"/>
                </a:cubicBezTo>
                <a:cubicBezTo>
                  <a:pt x="1036230" y="372100"/>
                  <a:pt x="1054724" y="372195"/>
                  <a:pt x="1072055" y="367862"/>
                </a:cubicBezTo>
                <a:cubicBezTo>
                  <a:pt x="1082803" y="365175"/>
                  <a:pt x="1093076" y="360855"/>
                  <a:pt x="1103586" y="357352"/>
                </a:cubicBezTo>
                <a:cubicBezTo>
                  <a:pt x="1143387" y="330818"/>
                  <a:pt x="1127150" y="336536"/>
                  <a:pt x="1177159" y="325820"/>
                </a:cubicBezTo>
                <a:cubicBezTo>
                  <a:pt x="1212094" y="318334"/>
                  <a:pt x="1282262" y="304800"/>
                  <a:pt x="1282262" y="304800"/>
                </a:cubicBezTo>
                <a:cubicBezTo>
                  <a:pt x="1337933" y="267685"/>
                  <a:pt x="1294370" y="290178"/>
                  <a:pt x="1387366" y="273269"/>
                </a:cubicBezTo>
                <a:cubicBezTo>
                  <a:pt x="1401578" y="270685"/>
                  <a:pt x="1415306" y="265892"/>
                  <a:pt x="1429407" y="262758"/>
                </a:cubicBezTo>
                <a:cubicBezTo>
                  <a:pt x="1446846" y="258883"/>
                  <a:pt x="1464520" y="256123"/>
                  <a:pt x="1481959" y="252248"/>
                </a:cubicBezTo>
                <a:cubicBezTo>
                  <a:pt x="1496060" y="249115"/>
                  <a:pt x="1509788" y="244322"/>
                  <a:pt x="1524000" y="241738"/>
                </a:cubicBezTo>
                <a:cubicBezTo>
                  <a:pt x="1589250" y="229874"/>
                  <a:pt x="1592035" y="235239"/>
                  <a:pt x="1650124" y="220717"/>
                </a:cubicBezTo>
                <a:cubicBezTo>
                  <a:pt x="1660872" y="218030"/>
                  <a:pt x="1670705" y="211892"/>
                  <a:pt x="1681655" y="210207"/>
                </a:cubicBezTo>
                <a:cubicBezTo>
                  <a:pt x="1716455" y="204853"/>
                  <a:pt x="1751782" y="203732"/>
                  <a:pt x="1786759" y="199696"/>
                </a:cubicBezTo>
                <a:lnTo>
                  <a:pt x="1954924" y="178676"/>
                </a:lnTo>
                <a:cubicBezTo>
                  <a:pt x="1968938" y="175172"/>
                  <a:pt x="1982717" y="170540"/>
                  <a:pt x="1996966" y="168165"/>
                </a:cubicBezTo>
                <a:cubicBezTo>
                  <a:pt x="2129375" y="146096"/>
                  <a:pt x="2281711" y="151182"/>
                  <a:pt x="2406869" y="147145"/>
                </a:cubicBezTo>
                <a:cubicBezTo>
                  <a:pt x="2428658" y="143513"/>
                  <a:pt x="2486892" y="135529"/>
                  <a:pt x="2511973" y="126124"/>
                </a:cubicBezTo>
                <a:cubicBezTo>
                  <a:pt x="2526643" y="120623"/>
                  <a:pt x="2539007" y="109605"/>
                  <a:pt x="2554014" y="105103"/>
                </a:cubicBezTo>
                <a:cubicBezTo>
                  <a:pt x="2574426" y="98979"/>
                  <a:pt x="2596402" y="99762"/>
                  <a:pt x="2617076" y="94593"/>
                </a:cubicBezTo>
                <a:cubicBezTo>
                  <a:pt x="2638572" y="89219"/>
                  <a:pt x="2658410" y="77917"/>
                  <a:pt x="2680138" y="73572"/>
                </a:cubicBezTo>
                <a:cubicBezTo>
                  <a:pt x="2721832" y="65234"/>
                  <a:pt x="2778734" y="54720"/>
                  <a:pt x="2816773" y="42041"/>
                </a:cubicBezTo>
                <a:cubicBezTo>
                  <a:pt x="2851879" y="30339"/>
                  <a:pt x="2850762" y="29816"/>
                  <a:pt x="2890345" y="21020"/>
                </a:cubicBezTo>
                <a:cubicBezTo>
                  <a:pt x="2934404" y="11229"/>
                  <a:pt x="2960335" y="7604"/>
                  <a:pt x="3005959" y="0"/>
                </a:cubicBezTo>
                <a:lnTo>
                  <a:pt x="3762704" y="10510"/>
                </a:lnTo>
                <a:cubicBezTo>
                  <a:pt x="3857361" y="12937"/>
                  <a:pt x="3795424" y="26473"/>
                  <a:pt x="3888828" y="42041"/>
                </a:cubicBezTo>
                <a:cubicBezTo>
                  <a:pt x="3919870" y="47215"/>
                  <a:pt x="3962578" y="52611"/>
                  <a:pt x="3993931" y="63062"/>
                </a:cubicBezTo>
                <a:cubicBezTo>
                  <a:pt x="4011830" y="69028"/>
                  <a:pt x="4028817" y="77458"/>
                  <a:pt x="4046483" y="84083"/>
                </a:cubicBezTo>
                <a:cubicBezTo>
                  <a:pt x="4056856" y="87973"/>
                  <a:pt x="4067504" y="91090"/>
                  <a:pt x="4078014" y="94593"/>
                </a:cubicBezTo>
                <a:cubicBezTo>
                  <a:pt x="4175598" y="167782"/>
                  <a:pt x="4065918" y="89438"/>
                  <a:pt x="4162097" y="147145"/>
                </a:cubicBezTo>
                <a:cubicBezTo>
                  <a:pt x="4183760" y="160143"/>
                  <a:pt x="4204948" y="174028"/>
                  <a:pt x="4225159" y="189186"/>
                </a:cubicBezTo>
                <a:cubicBezTo>
                  <a:pt x="4239173" y="199696"/>
                  <a:pt x="4251991" y="212026"/>
                  <a:pt x="4267200" y="220717"/>
                </a:cubicBezTo>
                <a:cubicBezTo>
                  <a:pt x="4276819" y="226214"/>
                  <a:pt x="4288221" y="227724"/>
                  <a:pt x="4298731" y="231227"/>
                </a:cubicBezTo>
                <a:cubicBezTo>
                  <a:pt x="4364272" y="274922"/>
                  <a:pt x="4290340" y="231863"/>
                  <a:pt x="4393324" y="262758"/>
                </a:cubicBezTo>
                <a:cubicBezTo>
                  <a:pt x="4408331" y="267260"/>
                  <a:pt x="4420301" y="279475"/>
                  <a:pt x="4435366" y="283779"/>
                </a:cubicBezTo>
                <a:cubicBezTo>
                  <a:pt x="4516933" y="307084"/>
                  <a:pt x="4538263" y="301533"/>
                  <a:pt x="4614042" y="315310"/>
                </a:cubicBezTo>
                <a:cubicBezTo>
                  <a:pt x="4648989" y="321664"/>
                  <a:pt x="4686236" y="335871"/>
                  <a:pt x="4719145" y="346841"/>
                </a:cubicBezTo>
                <a:lnTo>
                  <a:pt x="4750676" y="357352"/>
                </a:lnTo>
                <a:lnTo>
                  <a:pt x="4782207" y="367862"/>
                </a:lnTo>
                <a:cubicBezTo>
                  <a:pt x="4853734" y="421508"/>
                  <a:pt x="4791575" y="384336"/>
                  <a:pt x="4876800" y="409903"/>
                </a:cubicBezTo>
                <a:cubicBezTo>
                  <a:pt x="4894871" y="415324"/>
                  <a:pt x="4912111" y="423261"/>
                  <a:pt x="4929352" y="430924"/>
                </a:cubicBezTo>
                <a:cubicBezTo>
                  <a:pt x="4961950" y="445412"/>
                  <a:pt x="4975078" y="453075"/>
                  <a:pt x="5002924" y="472965"/>
                </a:cubicBezTo>
                <a:cubicBezTo>
                  <a:pt x="5017179" y="483147"/>
                  <a:pt x="5032579" y="492109"/>
                  <a:pt x="5044966" y="504496"/>
                </a:cubicBezTo>
                <a:cubicBezTo>
                  <a:pt x="5055936" y="515466"/>
                  <a:pt x="5087072" y="561656"/>
                  <a:pt x="5097517" y="578069"/>
                </a:cubicBezTo>
                <a:cubicBezTo>
                  <a:pt x="5115261" y="605953"/>
                  <a:pt x="5137794" y="631464"/>
                  <a:pt x="5150069" y="662152"/>
                </a:cubicBezTo>
                <a:cubicBezTo>
                  <a:pt x="5175781" y="726431"/>
                  <a:pt x="5160625" y="699005"/>
                  <a:pt x="5192110" y="746234"/>
                </a:cubicBezTo>
                <a:cubicBezTo>
                  <a:pt x="5195614" y="760248"/>
                  <a:pt x="5198653" y="774386"/>
                  <a:pt x="5202621" y="788276"/>
                </a:cubicBezTo>
                <a:cubicBezTo>
                  <a:pt x="5205665" y="798929"/>
                  <a:pt x="5210216" y="809119"/>
                  <a:pt x="5213131" y="819807"/>
                </a:cubicBezTo>
                <a:cubicBezTo>
                  <a:pt x="5220732" y="847679"/>
                  <a:pt x="5227145" y="875862"/>
                  <a:pt x="5234152" y="903889"/>
                </a:cubicBezTo>
                <a:cubicBezTo>
                  <a:pt x="5237655" y="917903"/>
                  <a:pt x="5235995" y="934375"/>
                  <a:pt x="5244662" y="945931"/>
                </a:cubicBezTo>
                <a:cubicBezTo>
                  <a:pt x="5255172" y="959945"/>
                  <a:pt x="5264475" y="974952"/>
                  <a:pt x="5276193" y="987972"/>
                </a:cubicBezTo>
                <a:cubicBezTo>
                  <a:pt x="5296080" y="1010068"/>
                  <a:pt x="5322765" y="1026299"/>
                  <a:pt x="5339255" y="1051034"/>
                </a:cubicBezTo>
                <a:cubicBezTo>
                  <a:pt x="5372720" y="1101230"/>
                  <a:pt x="5352385" y="1072701"/>
                  <a:pt x="5402317" y="1135117"/>
                </a:cubicBezTo>
                <a:cubicBezTo>
                  <a:pt x="5428128" y="1238353"/>
                  <a:pt x="5390760" y="1112000"/>
                  <a:pt x="5444359" y="1219200"/>
                </a:cubicBezTo>
                <a:cubicBezTo>
                  <a:pt x="5512224" y="1354931"/>
                  <a:pt x="5399379" y="1178008"/>
                  <a:pt x="5475890" y="1292772"/>
                </a:cubicBezTo>
                <a:cubicBezTo>
                  <a:pt x="5497764" y="1380271"/>
                  <a:pt x="5471129" y="1293761"/>
                  <a:pt x="5507421" y="1366345"/>
                </a:cubicBezTo>
                <a:cubicBezTo>
                  <a:pt x="5516249" y="1384000"/>
                  <a:pt x="5523393" y="1423088"/>
                  <a:pt x="5528442" y="1439917"/>
                </a:cubicBezTo>
                <a:cubicBezTo>
                  <a:pt x="5534809" y="1461140"/>
                  <a:pt x="5545819" y="1481123"/>
                  <a:pt x="5549462" y="1502979"/>
                </a:cubicBezTo>
                <a:cubicBezTo>
                  <a:pt x="5552966" y="1524000"/>
                  <a:pt x="5555350" y="1545238"/>
                  <a:pt x="5559973" y="1566041"/>
                </a:cubicBezTo>
                <a:cubicBezTo>
                  <a:pt x="5562376" y="1576856"/>
                  <a:pt x="5568080" y="1586757"/>
                  <a:pt x="5570483" y="1597572"/>
                </a:cubicBezTo>
                <a:cubicBezTo>
                  <a:pt x="5595143" y="1708547"/>
                  <a:pt x="5567844" y="1621190"/>
                  <a:pt x="5591504" y="1692165"/>
                </a:cubicBezTo>
                <a:cubicBezTo>
                  <a:pt x="5618036" y="1877899"/>
                  <a:pt x="5609283" y="1786909"/>
                  <a:pt x="5591504" y="2133600"/>
                </a:cubicBezTo>
                <a:cubicBezTo>
                  <a:pt x="5590764" y="2148026"/>
                  <a:pt x="5583826" y="2161477"/>
                  <a:pt x="5580993" y="2175641"/>
                </a:cubicBezTo>
                <a:cubicBezTo>
                  <a:pt x="5576814" y="2196538"/>
                  <a:pt x="5575106" y="2217900"/>
                  <a:pt x="5570483" y="2238703"/>
                </a:cubicBezTo>
                <a:cubicBezTo>
                  <a:pt x="5568080" y="2249518"/>
                  <a:pt x="5562660" y="2259486"/>
                  <a:pt x="5559973" y="2270234"/>
                </a:cubicBezTo>
                <a:cubicBezTo>
                  <a:pt x="5555640" y="2287565"/>
                  <a:pt x="5553479" y="2305379"/>
                  <a:pt x="5549462" y="2322786"/>
                </a:cubicBezTo>
                <a:cubicBezTo>
                  <a:pt x="5542966" y="2350936"/>
                  <a:pt x="5535449" y="2378841"/>
                  <a:pt x="5528442" y="2406869"/>
                </a:cubicBezTo>
                <a:cubicBezTo>
                  <a:pt x="5524939" y="2420883"/>
                  <a:pt x="5522499" y="2435206"/>
                  <a:pt x="5517931" y="2448910"/>
                </a:cubicBezTo>
                <a:lnTo>
                  <a:pt x="5496910" y="2511972"/>
                </a:lnTo>
                <a:cubicBezTo>
                  <a:pt x="5493407" y="2522482"/>
                  <a:pt x="5489087" y="2532755"/>
                  <a:pt x="5486400" y="2543503"/>
                </a:cubicBezTo>
                <a:cubicBezTo>
                  <a:pt x="5472826" y="2597800"/>
                  <a:pt x="5483903" y="2573526"/>
                  <a:pt x="5454869" y="2617076"/>
                </a:cubicBezTo>
                <a:cubicBezTo>
                  <a:pt x="5424696" y="2737772"/>
                  <a:pt x="5466888" y="2589032"/>
                  <a:pt x="5423338" y="2690648"/>
                </a:cubicBezTo>
                <a:cubicBezTo>
                  <a:pt x="5382616" y="2785666"/>
                  <a:pt x="5444582" y="2685059"/>
                  <a:pt x="5391807" y="2764220"/>
                </a:cubicBezTo>
                <a:cubicBezTo>
                  <a:pt x="5388304" y="2774731"/>
                  <a:pt x="5386677" y="2786067"/>
                  <a:pt x="5381297" y="2795752"/>
                </a:cubicBezTo>
                <a:cubicBezTo>
                  <a:pt x="5369028" y="2817837"/>
                  <a:pt x="5353269" y="2837793"/>
                  <a:pt x="5339255" y="2858814"/>
                </a:cubicBezTo>
                <a:cubicBezTo>
                  <a:pt x="5313980" y="2896726"/>
                  <a:pt x="5298373" y="2924608"/>
                  <a:pt x="5255173" y="2953407"/>
                </a:cubicBezTo>
                <a:cubicBezTo>
                  <a:pt x="5244663" y="2960414"/>
                  <a:pt x="5233346" y="2966341"/>
                  <a:pt x="5223642" y="2974427"/>
                </a:cubicBezTo>
                <a:cubicBezTo>
                  <a:pt x="5159724" y="3027690"/>
                  <a:pt x="5227864" y="2988081"/>
                  <a:pt x="5150069" y="3026979"/>
                </a:cubicBezTo>
                <a:cubicBezTo>
                  <a:pt x="5139559" y="3040993"/>
                  <a:pt x="5131838" y="3057620"/>
                  <a:pt x="5118538" y="3069020"/>
                </a:cubicBezTo>
                <a:cubicBezTo>
                  <a:pt x="5106642" y="3079217"/>
                  <a:pt x="5089932" y="3081980"/>
                  <a:pt x="5076497" y="3090041"/>
                </a:cubicBezTo>
                <a:cubicBezTo>
                  <a:pt x="5054834" y="3103039"/>
                  <a:pt x="5033646" y="3116925"/>
                  <a:pt x="5013435" y="3132083"/>
                </a:cubicBezTo>
                <a:cubicBezTo>
                  <a:pt x="4896663" y="3219661"/>
                  <a:pt x="4959397" y="3177117"/>
                  <a:pt x="4824248" y="3258207"/>
                </a:cubicBezTo>
                <a:cubicBezTo>
                  <a:pt x="4795595" y="3275399"/>
                  <a:pt x="4704500" y="3329624"/>
                  <a:pt x="4687614" y="3342289"/>
                </a:cubicBezTo>
                <a:cubicBezTo>
                  <a:pt x="4643845" y="3375116"/>
                  <a:pt x="4600537" y="3412104"/>
                  <a:pt x="4550979" y="3436883"/>
                </a:cubicBezTo>
                <a:cubicBezTo>
                  <a:pt x="4534104" y="3445320"/>
                  <a:pt x="4515303" y="3449466"/>
                  <a:pt x="4498428" y="3457903"/>
                </a:cubicBezTo>
                <a:cubicBezTo>
                  <a:pt x="4487130" y="3463552"/>
                  <a:pt x="4478366" y="3473631"/>
                  <a:pt x="4466897" y="3478924"/>
                </a:cubicBezTo>
                <a:cubicBezTo>
                  <a:pt x="4432637" y="3494736"/>
                  <a:pt x="4393189" y="3500034"/>
                  <a:pt x="4361793" y="3520965"/>
                </a:cubicBezTo>
                <a:cubicBezTo>
                  <a:pt x="4330128" y="3542075"/>
                  <a:pt x="4325557" y="3547006"/>
                  <a:pt x="4288221" y="3563007"/>
                </a:cubicBezTo>
                <a:cubicBezTo>
                  <a:pt x="4278038" y="3567371"/>
                  <a:pt x="4266873" y="3569153"/>
                  <a:pt x="4256690" y="3573517"/>
                </a:cubicBezTo>
                <a:cubicBezTo>
                  <a:pt x="4242289" y="3579689"/>
                  <a:pt x="4229049" y="3588366"/>
                  <a:pt x="4214648" y="3594538"/>
                </a:cubicBezTo>
                <a:cubicBezTo>
                  <a:pt x="4193540" y="3603584"/>
                  <a:pt x="4162408" y="3610225"/>
                  <a:pt x="4141076" y="3615558"/>
                </a:cubicBezTo>
                <a:cubicBezTo>
                  <a:pt x="4123559" y="3626068"/>
                  <a:pt x="4106796" y="3637953"/>
                  <a:pt x="4088524" y="3647089"/>
                </a:cubicBezTo>
                <a:cubicBezTo>
                  <a:pt x="4078615" y="3652044"/>
                  <a:pt x="4067367" y="3653710"/>
                  <a:pt x="4056993" y="3657600"/>
                </a:cubicBezTo>
                <a:cubicBezTo>
                  <a:pt x="4039328" y="3664224"/>
                  <a:pt x="4021317" y="3670183"/>
                  <a:pt x="4004442" y="3678620"/>
                </a:cubicBezTo>
                <a:cubicBezTo>
                  <a:pt x="3931855" y="3714913"/>
                  <a:pt x="4018368" y="3688276"/>
                  <a:pt x="3930869" y="3710152"/>
                </a:cubicBezTo>
                <a:cubicBezTo>
                  <a:pt x="3899205" y="3731260"/>
                  <a:pt x="3894631" y="3736193"/>
                  <a:pt x="3857297" y="3752193"/>
                </a:cubicBezTo>
                <a:cubicBezTo>
                  <a:pt x="3847114" y="3756557"/>
                  <a:pt x="3835949" y="3758339"/>
                  <a:pt x="3825766" y="3762703"/>
                </a:cubicBezTo>
                <a:cubicBezTo>
                  <a:pt x="3811365" y="3768875"/>
                  <a:pt x="3797328" y="3775950"/>
                  <a:pt x="3783724" y="3783724"/>
                </a:cubicBezTo>
                <a:cubicBezTo>
                  <a:pt x="3772756" y="3789991"/>
                  <a:pt x="3763804" y="3799769"/>
                  <a:pt x="3752193" y="3804745"/>
                </a:cubicBezTo>
                <a:cubicBezTo>
                  <a:pt x="3738916" y="3810435"/>
                  <a:pt x="3724166" y="3811752"/>
                  <a:pt x="3710152" y="3815255"/>
                </a:cubicBezTo>
                <a:cubicBezTo>
                  <a:pt x="3593096" y="3873783"/>
                  <a:pt x="3740557" y="3803853"/>
                  <a:pt x="3626069" y="3846786"/>
                </a:cubicBezTo>
                <a:cubicBezTo>
                  <a:pt x="3611399" y="3852287"/>
                  <a:pt x="3598892" y="3862852"/>
                  <a:pt x="3584028" y="3867807"/>
                </a:cubicBezTo>
                <a:cubicBezTo>
                  <a:pt x="3567081" y="3873456"/>
                  <a:pt x="3548807" y="3873984"/>
                  <a:pt x="3531476" y="3878317"/>
                </a:cubicBezTo>
                <a:cubicBezTo>
                  <a:pt x="3451341" y="3898350"/>
                  <a:pt x="3556197" y="3879679"/>
                  <a:pt x="3457904" y="3899338"/>
                </a:cubicBezTo>
                <a:cubicBezTo>
                  <a:pt x="3437007" y="3903517"/>
                  <a:pt x="3415645" y="3905225"/>
                  <a:pt x="3394842" y="3909848"/>
                </a:cubicBezTo>
                <a:cubicBezTo>
                  <a:pt x="3384027" y="3912251"/>
                  <a:pt x="3374292" y="3918894"/>
                  <a:pt x="3363310" y="3920358"/>
                </a:cubicBezTo>
                <a:cubicBezTo>
                  <a:pt x="3321493" y="3925934"/>
                  <a:pt x="3279227" y="3927365"/>
                  <a:pt x="3237186" y="3930869"/>
                </a:cubicBezTo>
                <a:cubicBezTo>
                  <a:pt x="3203705" y="3939239"/>
                  <a:pt x="3177289" y="3946551"/>
                  <a:pt x="3142593" y="3951889"/>
                </a:cubicBezTo>
                <a:cubicBezTo>
                  <a:pt x="3114676" y="3956184"/>
                  <a:pt x="3086427" y="3958105"/>
                  <a:pt x="3058510" y="3962400"/>
                </a:cubicBezTo>
                <a:cubicBezTo>
                  <a:pt x="2973625" y="3975460"/>
                  <a:pt x="3001011" y="3983833"/>
                  <a:pt x="2879835" y="3993931"/>
                </a:cubicBezTo>
                <a:lnTo>
                  <a:pt x="2627586" y="4014952"/>
                </a:lnTo>
                <a:cubicBezTo>
                  <a:pt x="2585545" y="4018455"/>
                  <a:pt x="2543323" y="4020230"/>
                  <a:pt x="2501462" y="4025462"/>
                </a:cubicBezTo>
                <a:lnTo>
                  <a:pt x="2417379" y="4035972"/>
                </a:lnTo>
                <a:lnTo>
                  <a:pt x="1545021" y="4025462"/>
                </a:lnTo>
                <a:cubicBezTo>
                  <a:pt x="1527357" y="4025061"/>
                  <a:pt x="1470136" y="4008821"/>
                  <a:pt x="1450428" y="4004441"/>
                </a:cubicBezTo>
                <a:cubicBezTo>
                  <a:pt x="1432989" y="4000566"/>
                  <a:pt x="1415315" y="3997806"/>
                  <a:pt x="1397876" y="3993931"/>
                </a:cubicBezTo>
                <a:cubicBezTo>
                  <a:pt x="1354380" y="3984265"/>
                  <a:pt x="1298696" y="3967495"/>
                  <a:pt x="1261242" y="3951889"/>
                </a:cubicBezTo>
                <a:cubicBezTo>
                  <a:pt x="1249582" y="3947031"/>
                  <a:pt x="1241008" y="3936518"/>
                  <a:pt x="1229710" y="3930869"/>
                </a:cubicBezTo>
                <a:cubicBezTo>
                  <a:pt x="1212835" y="3922432"/>
                  <a:pt x="1194399" y="3917510"/>
                  <a:pt x="1177159" y="3909848"/>
                </a:cubicBezTo>
                <a:cubicBezTo>
                  <a:pt x="1106497" y="3878442"/>
                  <a:pt x="1164792" y="3896246"/>
                  <a:pt x="1093076" y="3878317"/>
                </a:cubicBezTo>
                <a:cubicBezTo>
                  <a:pt x="1013915" y="3825542"/>
                  <a:pt x="1114522" y="3887508"/>
                  <a:pt x="1019504" y="3846786"/>
                </a:cubicBezTo>
                <a:cubicBezTo>
                  <a:pt x="1007893" y="3841810"/>
                  <a:pt x="999584" y="3830741"/>
                  <a:pt x="987973" y="3825765"/>
                </a:cubicBezTo>
                <a:cubicBezTo>
                  <a:pt x="974696" y="3820075"/>
                  <a:pt x="959821" y="3819223"/>
                  <a:pt x="945931" y="3815255"/>
                </a:cubicBezTo>
                <a:cubicBezTo>
                  <a:pt x="935278" y="3812212"/>
                  <a:pt x="925053" y="3807789"/>
                  <a:pt x="914400" y="3804745"/>
                </a:cubicBezTo>
                <a:cubicBezTo>
                  <a:pt x="848325" y="3785866"/>
                  <a:pt x="852930" y="3797550"/>
                  <a:pt x="767255" y="3752193"/>
                </a:cubicBezTo>
                <a:cubicBezTo>
                  <a:pt x="740620" y="3738092"/>
                  <a:pt x="719526" y="3715147"/>
                  <a:pt x="693683" y="3699641"/>
                </a:cubicBezTo>
                <a:cubicBezTo>
                  <a:pt x="666813" y="3683519"/>
                  <a:pt x="609600" y="3657600"/>
                  <a:pt x="609600" y="3657600"/>
                </a:cubicBezTo>
                <a:cubicBezTo>
                  <a:pt x="595586" y="3643586"/>
                  <a:pt x="582606" y="3628456"/>
                  <a:pt x="567559" y="3615558"/>
                </a:cubicBezTo>
                <a:cubicBezTo>
                  <a:pt x="557968" y="3607337"/>
                  <a:pt x="545469" y="3602930"/>
                  <a:pt x="536028" y="3594538"/>
                </a:cubicBezTo>
                <a:cubicBezTo>
                  <a:pt x="493492" y="3556728"/>
                  <a:pt x="455295" y="3513261"/>
                  <a:pt x="420414" y="3468414"/>
                </a:cubicBezTo>
                <a:cubicBezTo>
                  <a:pt x="412659" y="3458443"/>
                  <a:pt x="405442" y="3447973"/>
                  <a:pt x="399393" y="3436883"/>
                </a:cubicBezTo>
                <a:cubicBezTo>
                  <a:pt x="384388" y="3409373"/>
                  <a:pt x="357352" y="3352800"/>
                  <a:pt x="357352" y="3352800"/>
                </a:cubicBezTo>
                <a:cubicBezTo>
                  <a:pt x="353849" y="3324772"/>
                  <a:pt x="351137" y="3296634"/>
                  <a:pt x="346842" y="3268717"/>
                </a:cubicBezTo>
                <a:cubicBezTo>
                  <a:pt x="344126" y="3251060"/>
                  <a:pt x="339047" y="3233822"/>
                  <a:pt x="336331" y="3216165"/>
                </a:cubicBezTo>
                <a:cubicBezTo>
                  <a:pt x="332036" y="3188248"/>
                  <a:pt x="331739" y="3159701"/>
                  <a:pt x="325821" y="3132083"/>
                </a:cubicBezTo>
                <a:cubicBezTo>
                  <a:pt x="321178" y="3110417"/>
                  <a:pt x="317091" y="3087457"/>
                  <a:pt x="304800" y="3069020"/>
                </a:cubicBezTo>
                <a:lnTo>
                  <a:pt x="262759" y="3005958"/>
                </a:lnTo>
                <a:cubicBezTo>
                  <a:pt x="240002" y="2914935"/>
                  <a:pt x="267869" y="3013479"/>
                  <a:pt x="231228" y="2921876"/>
                </a:cubicBezTo>
                <a:cubicBezTo>
                  <a:pt x="222999" y="2901303"/>
                  <a:pt x="217214" y="2879835"/>
                  <a:pt x="210207" y="2858814"/>
                </a:cubicBezTo>
                <a:lnTo>
                  <a:pt x="189186" y="2795752"/>
                </a:lnTo>
                <a:lnTo>
                  <a:pt x="178676" y="2764220"/>
                </a:lnTo>
                <a:cubicBezTo>
                  <a:pt x="175173" y="2753710"/>
                  <a:pt x="170853" y="2743437"/>
                  <a:pt x="168166" y="2732689"/>
                </a:cubicBezTo>
                <a:cubicBezTo>
                  <a:pt x="164662" y="2718675"/>
                  <a:pt x="161623" y="2704537"/>
                  <a:pt x="157655" y="2690648"/>
                </a:cubicBezTo>
                <a:cubicBezTo>
                  <a:pt x="154611" y="2679995"/>
                  <a:pt x="149548" y="2669932"/>
                  <a:pt x="147145" y="2659117"/>
                </a:cubicBezTo>
                <a:cubicBezTo>
                  <a:pt x="142522" y="2638314"/>
                  <a:pt x="140447" y="2617022"/>
                  <a:pt x="136635" y="2596055"/>
                </a:cubicBezTo>
                <a:cubicBezTo>
                  <a:pt x="133439" y="2578479"/>
                  <a:pt x="129999" y="2560942"/>
                  <a:pt x="126124" y="2543503"/>
                </a:cubicBezTo>
                <a:cubicBezTo>
                  <a:pt x="122990" y="2529402"/>
                  <a:pt x="118747" y="2515563"/>
                  <a:pt x="115614" y="2501462"/>
                </a:cubicBezTo>
                <a:cubicBezTo>
                  <a:pt x="111739" y="2484023"/>
                  <a:pt x="108979" y="2466349"/>
                  <a:pt x="105104" y="2448910"/>
                </a:cubicBezTo>
                <a:cubicBezTo>
                  <a:pt x="91176" y="2386237"/>
                  <a:pt x="94382" y="2421055"/>
                  <a:pt x="84083" y="2343807"/>
                </a:cubicBezTo>
                <a:cubicBezTo>
                  <a:pt x="79890" y="2312360"/>
                  <a:pt x="78060" y="2280620"/>
                  <a:pt x="73573" y="2249214"/>
                </a:cubicBezTo>
                <a:cubicBezTo>
                  <a:pt x="67232" y="2204827"/>
                  <a:pt x="64777" y="2201808"/>
                  <a:pt x="52552" y="2165131"/>
                </a:cubicBezTo>
                <a:cubicBezTo>
                  <a:pt x="49049" y="2140607"/>
                  <a:pt x="45809" y="2116043"/>
                  <a:pt x="42042" y="2091558"/>
                </a:cubicBezTo>
                <a:cubicBezTo>
                  <a:pt x="38802" y="2070495"/>
                  <a:pt x="34021" y="2049661"/>
                  <a:pt x="31531" y="2028496"/>
                </a:cubicBezTo>
                <a:cubicBezTo>
                  <a:pt x="27010" y="1990064"/>
                  <a:pt x="25294" y="1951343"/>
                  <a:pt x="21021" y="1912883"/>
                </a:cubicBezTo>
                <a:cubicBezTo>
                  <a:pt x="18285" y="1888261"/>
                  <a:pt x="13784" y="1863866"/>
                  <a:pt x="10510" y="1839310"/>
                </a:cubicBezTo>
                <a:cubicBezTo>
                  <a:pt x="6777" y="1811312"/>
                  <a:pt x="3503" y="1783255"/>
                  <a:pt x="0" y="1755227"/>
                </a:cubicBezTo>
                <a:cubicBezTo>
                  <a:pt x="3503" y="1688662"/>
                  <a:pt x="4475" y="1621915"/>
                  <a:pt x="10510" y="1555531"/>
                </a:cubicBezTo>
                <a:cubicBezTo>
                  <a:pt x="11513" y="1544498"/>
                  <a:pt x="15641" y="1533685"/>
                  <a:pt x="21021" y="1524000"/>
                </a:cubicBezTo>
                <a:cubicBezTo>
                  <a:pt x="33290" y="1501916"/>
                  <a:pt x="39095" y="1468927"/>
                  <a:pt x="63062" y="1460938"/>
                </a:cubicBezTo>
                <a:lnTo>
                  <a:pt x="126124" y="1439917"/>
                </a:lnTo>
                <a:cubicBezTo>
                  <a:pt x="160570" y="1416953"/>
                  <a:pt x="143642" y="1439917"/>
                  <a:pt x="147145" y="1439917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601817E-F1C7-D741-800D-4606F371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71" y="221202"/>
            <a:ext cx="10515600" cy="395759"/>
          </a:xfrm>
        </p:spPr>
        <p:txBody>
          <a:bodyPr>
            <a:noAutofit/>
          </a:bodyPr>
          <a:lstStyle/>
          <a:p>
            <a:r>
              <a:rPr lang="en-US" sz="3600" dirty="0"/>
              <a:t>Order Bounded Context</a:t>
            </a:r>
          </a:p>
        </p:txBody>
      </p:sp>
    </p:spTree>
    <p:extLst>
      <p:ext uri="{BB962C8B-B14F-4D97-AF65-F5344CB8AC3E}">
        <p14:creationId xmlns:p14="http://schemas.microsoft.com/office/powerpoint/2010/main" val="781681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FB8556-363F-874E-A593-1914C244E70B}"/>
              </a:ext>
            </a:extLst>
          </p:cNvPr>
          <p:cNvSpPr/>
          <p:nvPr/>
        </p:nvSpPr>
        <p:spPr>
          <a:xfrm>
            <a:off x="272956" y="1414244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added to inventory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5C360A-87E6-614D-AE96-79ED2676AA35}"/>
              </a:ext>
            </a:extLst>
          </p:cNvPr>
          <p:cNvSpPr txBox="1"/>
          <p:nvPr/>
        </p:nvSpPr>
        <p:spPr>
          <a:xfrm>
            <a:off x="7209958" y="65082"/>
            <a:ext cx="4666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8531"/>
                </a:solidFill>
              </a:rPr>
              <a:t>Event Storming - Container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8A0254-E2B0-1C4D-9D7F-117B89EAEB14}"/>
              </a:ext>
            </a:extLst>
          </p:cNvPr>
          <p:cNvSpPr/>
          <p:nvPr/>
        </p:nvSpPr>
        <p:spPr>
          <a:xfrm>
            <a:off x="9543385" y="1400177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removed from inventory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656FF9-3C29-7B4D-ADFD-7BC2BA717270}"/>
              </a:ext>
            </a:extLst>
          </p:cNvPr>
          <p:cNvSpPr/>
          <p:nvPr/>
        </p:nvSpPr>
        <p:spPr>
          <a:xfrm>
            <a:off x="2098537" y="1414244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landed at location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2F29CF-1B68-4D43-817D-4DB2773C08E6}"/>
              </a:ext>
            </a:extLst>
          </p:cNvPr>
          <p:cNvSpPr/>
          <p:nvPr/>
        </p:nvSpPr>
        <p:spPr>
          <a:xfrm>
            <a:off x="2707646" y="4716324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in maintenance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48C59FA-79C1-614C-A059-B8C5B3B50776}"/>
              </a:ext>
            </a:extLst>
          </p:cNvPr>
          <p:cNvSpPr/>
          <p:nvPr/>
        </p:nvSpPr>
        <p:spPr>
          <a:xfrm>
            <a:off x="3689952" y="1414243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on vessel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A90B2A2-3822-384B-8F4A-32427AC2213B}"/>
              </a:ext>
            </a:extLst>
          </p:cNvPr>
          <p:cNvSpPr/>
          <p:nvPr/>
        </p:nvSpPr>
        <p:spPr>
          <a:xfrm>
            <a:off x="5211850" y="4716324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off maintenance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85B1E2-3E9F-1045-A6DE-D0C6C8BF70FC}"/>
              </a:ext>
            </a:extLst>
          </p:cNvPr>
          <p:cNvSpPr/>
          <p:nvPr/>
        </p:nvSpPr>
        <p:spPr>
          <a:xfrm>
            <a:off x="6733751" y="1365446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on truck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AF3A9FA-6F63-A248-996A-46863785798D}"/>
              </a:ext>
            </a:extLst>
          </p:cNvPr>
          <p:cNvSpPr/>
          <p:nvPr/>
        </p:nvSpPr>
        <p:spPr>
          <a:xfrm>
            <a:off x="1489427" y="3022363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assigned to order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BCA898-672F-FE47-B812-552AC842CF2D}"/>
              </a:ext>
            </a:extLst>
          </p:cNvPr>
          <p:cNvSpPr/>
          <p:nvPr/>
        </p:nvSpPr>
        <p:spPr>
          <a:xfrm>
            <a:off x="4104327" y="3022362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released from order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4E48BF-1321-8347-9B75-06ADE87F2114}"/>
              </a:ext>
            </a:extLst>
          </p:cNvPr>
          <p:cNvSpPr/>
          <p:nvPr/>
        </p:nvSpPr>
        <p:spPr>
          <a:xfrm>
            <a:off x="5211851" y="1414243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off vessel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CF8CFA-3426-A94F-91FC-8E266866E31A}"/>
              </a:ext>
            </a:extLst>
          </p:cNvPr>
          <p:cNvSpPr/>
          <p:nvPr/>
        </p:nvSpPr>
        <p:spPr>
          <a:xfrm>
            <a:off x="8138568" y="1365446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off truck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DF14F95-2594-074C-951F-FB7B5B392573}"/>
              </a:ext>
            </a:extLst>
          </p:cNvPr>
          <p:cNvSpPr/>
          <p:nvPr/>
        </p:nvSpPr>
        <p:spPr>
          <a:xfrm>
            <a:off x="6527177" y="3022361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loaded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C622A3-8C9F-2D42-806B-7F803698505C}"/>
              </a:ext>
            </a:extLst>
          </p:cNvPr>
          <p:cNvSpPr/>
          <p:nvPr/>
        </p:nvSpPr>
        <p:spPr>
          <a:xfrm>
            <a:off x="8325166" y="3022360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unloaded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094FF5A-97FD-7E46-AEA5-61DD2BF390D7}"/>
              </a:ext>
            </a:extLst>
          </p:cNvPr>
          <p:cNvSpPr/>
          <p:nvPr/>
        </p:nvSpPr>
        <p:spPr>
          <a:xfrm>
            <a:off x="7529458" y="4716324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door closed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639A7DE-769C-A74B-A3A4-5B3CCCAEE0F6}"/>
              </a:ext>
            </a:extLst>
          </p:cNvPr>
          <p:cNvSpPr/>
          <p:nvPr/>
        </p:nvSpPr>
        <p:spPr>
          <a:xfrm>
            <a:off x="9484354" y="4716323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door opened</a:t>
            </a:r>
          </a:p>
        </p:txBody>
      </p:sp>
    </p:spTree>
    <p:extLst>
      <p:ext uri="{BB962C8B-B14F-4D97-AF65-F5344CB8AC3E}">
        <p14:creationId xmlns:p14="http://schemas.microsoft.com/office/powerpoint/2010/main" val="3747287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2BD3E5-190D-6A43-9204-A6BB1BFA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16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51846F-1F51-884F-A55B-68CC1DCB2307}"/>
              </a:ext>
            </a:extLst>
          </p:cNvPr>
          <p:cNvSpPr/>
          <p:nvPr/>
        </p:nvSpPr>
        <p:spPr>
          <a:xfrm>
            <a:off x="1982486" y="1235071"/>
            <a:ext cx="1218219" cy="6728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added to inventory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ADA9A29-DFC7-DF4F-A9B1-C3121AD9CF82}"/>
              </a:ext>
            </a:extLst>
          </p:cNvPr>
          <p:cNvSpPr/>
          <p:nvPr/>
        </p:nvSpPr>
        <p:spPr>
          <a:xfrm>
            <a:off x="476951" y="421003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Shipping 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Oinc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Clerk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9E8D45-0AE2-D441-A5D0-530D6358FE42}"/>
              </a:ext>
            </a:extLst>
          </p:cNvPr>
          <p:cNvSpPr/>
          <p:nvPr/>
        </p:nvSpPr>
        <p:spPr>
          <a:xfrm>
            <a:off x="476951" y="1235071"/>
            <a:ext cx="1218219" cy="672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Reefer Container to inventory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743E70-2068-6246-A862-E4F81540695B}"/>
              </a:ext>
            </a:extLst>
          </p:cNvPr>
          <p:cNvSpPr/>
          <p:nvPr/>
        </p:nvSpPr>
        <p:spPr>
          <a:xfrm>
            <a:off x="476951" y="2419707"/>
            <a:ext cx="1218219" cy="672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 Reefer Container  inventory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839720-C281-1C44-A69D-7BCFB31FD2E3}"/>
              </a:ext>
            </a:extLst>
          </p:cNvPr>
          <p:cNvSpPr/>
          <p:nvPr/>
        </p:nvSpPr>
        <p:spPr>
          <a:xfrm>
            <a:off x="476951" y="3516389"/>
            <a:ext cx="1218219" cy="672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 Reefer Container  in maintenance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0E09C-E519-CB4B-9E86-7ACE35E770E4}"/>
              </a:ext>
            </a:extLst>
          </p:cNvPr>
          <p:cNvSpPr/>
          <p:nvPr/>
        </p:nvSpPr>
        <p:spPr>
          <a:xfrm>
            <a:off x="1982485" y="3523381"/>
            <a:ext cx="1218219" cy="67286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in maintenance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1C4D65-BC05-F244-9F3E-A7DF85A1FE27}"/>
              </a:ext>
            </a:extLst>
          </p:cNvPr>
          <p:cNvSpPr/>
          <p:nvPr/>
        </p:nvSpPr>
        <p:spPr>
          <a:xfrm>
            <a:off x="1982485" y="4603462"/>
            <a:ext cx="1218219" cy="67286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off maintenance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E8C5FF-41F3-0046-85DC-A22C3CF678DB}"/>
              </a:ext>
            </a:extLst>
          </p:cNvPr>
          <p:cNvSpPr/>
          <p:nvPr/>
        </p:nvSpPr>
        <p:spPr>
          <a:xfrm>
            <a:off x="1982485" y="2419707"/>
            <a:ext cx="1218219" cy="6728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removed from inventory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35E9AC-1CED-CF4C-8FFC-267541C67121}"/>
              </a:ext>
            </a:extLst>
          </p:cNvPr>
          <p:cNvSpPr/>
          <p:nvPr/>
        </p:nvSpPr>
        <p:spPr>
          <a:xfrm>
            <a:off x="470070" y="4603462"/>
            <a:ext cx="1218219" cy="672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Release Reefer Container  from maintenance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51C7F3-4E5C-F542-9568-8D6DD070BC6C}"/>
              </a:ext>
            </a:extLst>
          </p:cNvPr>
          <p:cNvSpPr/>
          <p:nvPr/>
        </p:nvSpPr>
        <p:spPr>
          <a:xfrm>
            <a:off x="4645342" y="1260264"/>
            <a:ext cx="121133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is created, reserve container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7E0A36-5AEB-C94E-A3EA-7EE010C2B89B}"/>
              </a:ext>
            </a:extLst>
          </p:cNvPr>
          <p:cNvSpPr/>
          <p:nvPr/>
        </p:nvSpPr>
        <p:spPr>
          <a:xfrm>
            <a:off x="4645342" y="2514035"/>
            <a:ext cx="12113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Assign Container to order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7B734F-9F3D-2048-936A-585E851A192B}"/>
              </a:ext>
            </a:extLst>
          </p:cNvPr>
          <p:cNvSpPr/>
          <p:nvPr/>
        </p:nvSpPr>
        <p:spPr>
          <a:xfrm>
            <a:off x="4641901" y="3583995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assigned to order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CF0BA1-E35C-3749-98A6-4157094D2414}"/>
              </a:ext>
            </a:extLst>
          </p:cNvPr>
          <p:cNvSpPr/>
          <p:nvPr/>
        </p:nvSpPr>
        <p:spPr>
          <a:xfrm>
            <a:off x="7116872" y="1260264"/>
            <a:ext cx="121133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delivered, release container </a:t>
            </a:r>
          </a:p>
        </p:txBody>
      </p:sp>
      <p:sp>
        <p:nvSpPr>
          <p:cNvPr id="18" name="Heptagon 17">
            <a:extLst>
              <a:ext uri="{FF2B5EF4-FFF2-40B4-BE49-F238E27FC236}">
                <a16:creationId xmlns:a16="http://schemas.microsoft.com/office/drawing/2014/main" id="{499F702C-B0A0-904D-BCF6-48F3677C4FD3}"/>
              </a:ext>
            </a:extLst>
          </p:cNvPr>
          <p:cNvSpPr/>
          <p:nvPr/>
        </p:nvSpPr>
        <p:spPr>
          <a:xfrm>
            <a:off x="1695170" y="5622929"/>
            <a:ext cx="335867" cy="335867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Heptagon 18">
            <a:extLst>
              <a:ext uri="{FF2B5EF4-FFF2-40B4-BE49-F238E27FC236}">
                <a16:creationId xmlns:a16="http://schemas.microsoft.com/office/drawing/2014/main" id="{4339BD1B-F9A1-ED41-93E4-A0348BE56F80}"/>
              </a:ext>
            </a:extLst>
          </p:cNvPr>
          <p:cNvSpPr/>
          <p:nvPr/>
        </p:nvSpPr>
        <p:spPr>
          <a:xfrm>
            <a:off x="5083076" y="5622929"/>
            <a:ext cx="335867" cy="335867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Heptagon 19">
            <a:extLst>
              <a:ext uri="{FF2B5EF4-FFF2-40B4-BE49-F238E27FC236}">
                <a16:creationId xmlns:a16="http://schemas.microsoft.com/office/drawing/2014/main" id="{9F70422C-CC80-DF44-89BC-68E572DF683B}"/>
              </a:ext>
            </a:extLst>
          </p:cNvPr>
          <p:cNvSpPr/>
          <p:nvPr/>
        </p:nvSpPr>
        <p:spPr>
          <a:xfrm>
            <a:off x="7554607" y="5622928"/>
            <a:ext cx="335867" cy="335867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964FAB-7837-7C45-B72B-707E7188F208}"/>
              </a:ext>
            </a:extLst>
          </p:cNvPr>
          <p:cNvSpPr/>
          <p:nvPr/>
        </p:nvSpPr>
        <p:spPr>
          <a:xfrm>
            <a:off x="7116873" y="2601674"/>
            <a:ext cx="12113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Release Container from order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C73ED0-B1F5-9645-B64B-CDA799FBDB3D}"/>
              </a:ext>
            </a:extLst>
          </p:cNvPr>
          <p:cNvSpPr/>
          <p:nvPr/>
        </p:nvSpPr>
        <p:spPr>
          <a:xfrm>
            <a:off x="7116872" y="3698041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released from order</a:t>
            </a:r>
          </a:p>
        </p:txBody>
      </p:sp>
    </p:spTree>
    <p:extLst>
      <p:ext uri="{BB962C8B-B14F-4D97-AF65-F5344CB8AC3E}">
        <p14:creationId xmlns:p14="http://schemas.microsoft.com/office/powerpoint/2010/main" val="2817790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38B019-00EE-A649-AC0A-3E8CD5A4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8475133"/>
            <a:ext cx="3657600" cy="48683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121917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65C23E-6D76-459C-BC14-A9049E4EE88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49AB875C-10FC-2641-ABC4-51383D9792B5}"/>
              </a:ext>
            </a:extLst>
          </p:cNvPr>
          <p:cNvSpPr/>
          <p:nvPr/>
        </p:nvSpPr>
        <p:spPr>
          <a:xfrm>
            <a:off x="318048" y="282827"/>
            <a:ext cx="11274183" cy="5498541"/>
          </a:xfrm>
          <a:custGeom>
            <a:avLst/>
            <a:gdLst>
              <a:gd name="connsiteX0" fmla="*/ 2067339 w 7381461"/>
              <a:gd name="connsiteY0" fmla="*/ 503583 h 5486400"/>
              <a:gd name="connsiteX1" fmla="*/ 2067339 w 7381461"/>
              <a:gd name="connsiteY1" fmla="*/ 503583 h 5486400"/>
              <a:gd name="connsiteX2" fmla="*/ 1895061 w 7381461"/>
              <a:gd name="connsiteY2" fmla="*/ 596348 h 5486400"/>
              <a:gd name="connsiteX3" fmla="*/ 1762539 w 7381461"/>
              <a:gd name="connsiteY3" fmla="*/ 662609 h 5486400"/>
              <a:gd name="connsiteX4" fmla="*/ 1524000 w 7381461"/>
              <a:gd name="connsiteY4" fmla="*/ 821635 h 5486400"/>
              <a:gd name="connsiteX5" fmla="*/ 1351722 w 7381461"/>
              <a:gd name="connsiteY5" fmla="*/ 940904 h 5486400"/>
              <a:gd name="connsiteX6" fmla="*/ 1311965 w 7381461"/>
              <a:gd name="connsiteY6" fmla="*/ 980661 h 5486400"/>
              <a:gd name="connsiteX7" fmla="*/ 1179444 w 7381461"/>
              <a:gd name="connsiteY7" fmla="*/ 1086678 h 5486400"/>
              <a:gd name="connsiteX8" fmla="*/ 1113183 w 7381461"/>
              <a:gd name="connsiteY8" fmla="*/ 1139687 h 5486400"/>
              <a:gd name="connsiteX9" fmla="*/ 1046922 w 7381461"/>
              <a:gd name="connsiteY9" fmla="*/ 1192696 h 5486400"/>
              <a:gd name="connsiteX10" fmla="*/ 914400 w 7381461"/>
              <a:gd name="connsiteY10" fmla="*/ 1325217 h 5486400"/>
              <a:gd name="connsiteX11" fmla="*/ 874644 w 7381461"/>
              <a:gd name="connsiteY11" fmla="*/ 1364974 h 5486400"/>
              <a:gd name="connsiteX12" fmla="*/ 834887 w 7381461"/>
              <a:gd name="connsiteY12" fmla="*/ 1391478 h 5486400"/>
              <a:gd name="connsiteX13" fmla="*/ 768626 w 7381461"/>
              <a:gd name="connsiteY13" fmla="*/ 1444487 h 5486400"/>
              <a:gd name="connsiteX14" fmla="*/ 742122 w 7381461"/>
              <a:gd name="connsiteY14" fmla="*/ 1484243 h 5486400"/>
              <a:gd name="connsiteX15" fmla="*/ 636104 w 7381461"/>
              <a:gd name="connsiteY15" fmla="*/ 1590261 h 5486400"/>
              <a:gd name="connsiteX16" fmla="*/ 556591 w 7381461"/>
              <a:gd name="connsiteY16" fmla="*/ 1722783 h 5486400"/>
              <a:gd name="connsiteX17" fmla="*/ 503583 w 7381461"/>
              <a:gd name="connsiteY17" fmla="*/ 1802296 h 5486400"/>
              <a:gd name="connsiteX18" fmla="*/ 490330 w 7381461"/>
              <a:gd name="connsiteY18" fmla="*/ 1842052 h 5486400"/>
              <a:gd name="connsiteX19" fmla="*/ 424070 w 7381461"/>
              <a:gd name="connsiteY19" fmla="*/ 1934817 h 5486400"/>
              <a:gd name="connsiteX20" fmla="*/ 410817 w 7381461"/>
              <a:gd name="connsiteY20" fmla="*/ 1974574 h 5486400"/>
              <a:gd name="connsiteX21" fmla="*/ 357809 w 7381461"/>
              <a:gd name="connsiteY21" fmla="*/ 2040835 h 5486400"/>
              <a:gd name="connsiteX22" fmla="*/ 331304 w 7381461"/>
              <a:gd name="connsiteY22" fmla="*/ 2080591 h 5486400"/>
              <a:gd name="connsiteX23" fmla="*/ 304800 w 7381461"/>
              <a:gd name="connsiteY23" fmla="*/ 2107096 h 5486400"/>
              <a:gd name="connsiteX24" fmla="*/ 251791 w 7381461"/>
              <a:gd name="connsiteY24" fmla="*/ 2186609 h 5486400"/>
              <a:gd name="connsiteX25" fmla="*/ 212035 w 7381461"/>
              <a:gd name="connsiteY25" fmla="*/ 2239617 h 5486400"/>
              <a:gd name="connsiteX26" fmla="*/ 159026 w 7381461"/>
              <a:gd name="connsiteY26" fmla="*/ 2345635 h 5486400"/>
              <a:gd name="connsiteX27" fmla="*/ 132522 w 7381461"/>
              <a:gd name="connsiteY27" fmla="*/ 2411896 h 5486400"/>
              <a:gd name="connsiteX28" fmla="*/ 119270 w 7381461"/>
              <a:gd name="connsiteY28" fmla="*/ 2491409 h 5486400"/>
              <a:gd name="connsiteX29" fmla="*/ 106017 w 7381461"/>
              <a:gd name="connsiteY29" fmla="*/ 2531165 h 5486400"/>
              <a:gd name="connsiteX30" fmla="*/ 92765 w 7381461"/>
              <a:gd name="connsiteY30" fmla="*/ 2584174 h 5486400"/>
              <a:gd name="connsiteX31" fmla="*/ 79513 w 7381461"/>
              <a:gd name="connsiteY31" fmla="*/ 2623930 h 5486400"/>
              <a:gd name="connsiteX32" fmla="*/ 66261 w 7381461"/>
              <a:gd name="connsiteY32" fmla="*/ 2676939 h 5486400"/>
              <a:gd name="connsiteX33" fmla="*/ 53009 w 7381461"/>
              <a:gd name="connsiteY33" fmla="*/ 2716696 h 5486400"/>
              <a:gd name="connsiteX34" fmla="*/ 26504 w 7381461"/>
              <a:gd name="connsiteY34" fmla="*/ 2849217 h 5486400"/>
              <a:gd name="connsiteX35" fmla="*/ 13252 w 7381461"/>
              <a:gd name="connsiteY35" fmla="*/ 2915478 h 5486400"/>
              <a:gd name="connsiteX36" fmla="*/ 0 w 7381461"/>
              <a:gd name="connsiteY36" fmla="*/ 2968487 h 5486400"/>
              <a:gd name="connsiteX37" fmla="*/ 13252 w 7381461"/>
              <a:gd name="connsiteY37" fmla="*/ 3313043 h 5486400"/>
              <a:gd name="connsiteX38" fmla="*/ 39757 w 7381461"/>
              <a:gd name="connsiteY38" fmla="*/ 3405809 h 5486400"/>
              <a:gd name="connsiteX39" fmla="*/ 53009 w 7381461"/>
              <a:gd name="connsiteY39" fmla="*/ 3472069 h 5486400"/>
              <a:gd name="connsiteX40" fmla="*/ 92765 w 7381461"/>
              <a:gd name="connsiteY40" fmla="*/ 3525078 h 5486400"/>
              <a:gd name="connsiteX41" fmla="*/ 145774 w 7381461"/>
              <a:gd name="connsiteY41" fmla="*/ 3657600 h 5486400"/>
              <a:gd name="connsiteX42" fmla="*/ 212035 w 7381461"/>
              <a:gd name="connsiteY42" fmla="*/ 3763617 h 5486400"/>
              <a:gd name="connsiteX43" fmla="*/ 278296 w 7381461"/>
              <a:gd name="connsiteY43" fmla="*/ 3869635 h 5486400"/>
              <a:gd name="connsiteX44" fmla="*/ 384313 w 7381461"/>
              <a:gd name="connsiteY44" fmla="*/ 4015409 h 5486400"/>
              <a:gd name="connsiteX45" fmla="*/ 463826 w 7381461"/>
              <a:gd name="connsiteY45" fmla="*/ 4094922 h 5486400"/>
              <a:gd name="connsiteX46" fmla="*/ 516835 w 7381461"/>
              <a:gd name="connsiteY46" fmla="*/ 4147930 h 5486400"/>
              <a:gd name="connsiteX47" fmla="*/ 556591 w 7381461"/>
              <a:gd name="connsiteY47" fmla="*/ 4174435 h 5486400"/>
              <a:gd name="connsiteX48" fmla="*/ 636104 w 7381461"/>
              <a:gd name="connsiteY48" fmla="*/ 4253948 h 5486400"/>
              <a:gd name="connsiteX49" fmla="*/ 675861 w 7381461"/>
              <a:gd name="connsiteY49" fmla="*/ 4293704 h 5486400"/>
              <a:gd name="connsiteX50" fmla="*/ 715617 w 7381461"/>
              <a:gd name="connsiteY50" fmla="*/ 4333461 h 5486400"/>
              <a:gd name="connsiteX51" fmla="*/ 768626 w 7381461"/>
              <a:gd name="connsiteY51" fmla="*/ 4373217 h 5486400"/>
              <a:gd name="connsiteX52" fmla="*/ 795130 w 7381461"/>
              <a:gd name="connsiteY52" fmla="*/ 4412974 h 5486400"/>
              <a:gd name="connsiteX53" fmla="*/ 821635 w 7381461"/>
              <a:gd name="connsiteY53" fmla="*/ 4439478 h 5486400"/>
              <a:gd name="connsiteX54" fmla="*/ 874644 w 7381461"/>
              <a:gd name="connsiteY54" fmla="*/ 4532243 h 5486400"/>
              <a:gd name="connsiteX55" fmla="*/ 993913 w 7381461"/>
              <a:gd name="connsiteY55" fmla="*/ 4651513 h 5486400"/>
              <a:gd name="connsiteX56" fmla="*/ 1060174 w 7381461"/>
              <a:gd name="connsiteY56" fmla="*/ 4717774 h 5486400"/>
              <a:gd name="connsiteX57" fmla="*/ 1099930 w 7381461"/>
              <a:gd name="connsiteY57" fmla="*/ 4744278 h 5486400"/>
              <a:gd name="connsiteX58" fmla="*/ 1166191 w 7381461"/>
              <a:gd name="connsiteY58" fmla="*/ 4810539 h 5486400"/>
              <a:gd name="connsiteX59" fmla="*/ 1205948 w 7381461"/>
              <a:gd name="connsiteY59" fmla="*/ 4837043 h 5486400"/>
              <a:gd name="connsiteX60" fmla="*/ 1258957 w 7381461"/>
              <a:gd name="connsiteY60" fmla="*/ 4890052 h 5486400"/>
              <a:gd name="connsiteX61" fmla="*/ 1298713 w 7381461"/>
              <a:gd name="connsiteY61" fmla="*/ 4916556 h 5486400"/>
              <a:gd name="connsiteX62" fmla="*/ 1351722 w 7381461"/>
              <a:gd name="connsiteY62" fmla="*/ 4969565 h 5486400"/>
              <a:gd name="connsiteX63" fmla="*/ 1391478 w 7381461"/>
              <a:gd name="connsiteY63" fmla="*/ 5009322 h 5486400"/>
              <a:gd name="connsiteX64" fmla="*/ 1577009 w 7381461"/>
              <a:gd name="connsiteY64" fmla="*/ 5128591 h 5486400"/>
              <a:gd name="connsiteX65" fmla="*/ 1630017 w 7381461"/>
              <a:gd name="connsiteY65" fmla="*/ 5155096 h 5486400"/>
              <a:gd name="connsiteX66" fmla="*/ 1669774 w 7381461"/>
              <a:gd name="connsiteY66" fmla="*/ 5181600 h 5486400"/>
              <a:gd name="connsiteX67" fmla="*/ 1709530 w 7381461"/>
              <a:gd name="connsiteY67" fmla="*/ 5194852 h 5486400"/>
              <a:gd name="connsiteX68" fmla="*/ 1762539 w 7381461"/>
              <a:gd name="connsiteY68" fmla="*/ 5221356 h 5486400"/>
              <a:gd name="connsiteX69" fmla="*/ 1815548 w 7381461"/>
              <a:gd name="connsiteY69" fmla="*/ 5234609 h 5486400"/>
              <a:gd name="connsiteX70" fmla="*/ 1934817 w 7381461"/>
              <a:gd name="connsiteY70" fmla="*/ 5261113 h 5486400"/>
              <a:gd name="connsiteX71" fmla="*/ 2067339 w 7381461"/>
              <a:gd name="connsiteY71" fmla="*/ 5287617 h 5486400"/>
              <a:gd name="connsiteX72" fmla="*/ 2133600 w 7381461"/>
              <a:gd name="connsiteY72" fmla="*/ 5300869 h 5486400"/>
              <a:gd name="connsiteX73" fmla="*/ 2213113 w 7381461"/>
              <a:gd name="connsiteY73" fmla="*/ 5314122 h 5486400"/>
              <a:gd name="connsiteX74" fmla="*/ 2292626 w 7381461"/>
              <a:gd name="connsiteY74" fmla="*/ 5340626 h 5486400"/>
              <a:gd name="connsiteX75" fmla="*/ 2372139 w 7381461"/>
              <a:gd name="connsiteY75" fmla="*/ 5353878 h 5486400"/>
              <a:gd name="connsiteX76" fmla="*/ 2464904 w 7381461"/>
              <a:gd name="connsiteY76" fmla="*/ 5380383 h 5486400"/>
              <a:gd name="connsiteX77" fmla="*/ 2544417 w 7381461"/>
              <a:gd name="connsiteY77" fmla="*/ 5393635 h 5486400"/>
              <a:gd name="connsiteX78" fmla="*/ 2597426 w 7381461"/>
              <a:gd name="connsiteY78" fmla="*/ 5406887 h 5486400"/>
              <a:gd name="connsiteX79" fmla="*/ 2676939 w 7381461"/>
              <a:gd name="connsiteY79" fmla="*/ 5420139 h 5486400"/>
              <a:gd name="connsiteX80" fmla="*/ 2743200 w 7381461"/>
              <a:gd name="connsiteY80" fmla="*/ 5446643 h 5486400"/>
              <a:gd name="connsiteX81" fmla="*/ 2968487 w 7381461"/>
              <a:gd name="connsiteY81" fmla="*/ 5486400 h 5486400"/>
              <a:gd name="connsiteX82" fmla="*/ 3313044 w 7381461"/>
              <a:gd name="connsiteY82" fmla="*/ 5459896 h 5486400"/>
              <a:gd name="connsiteX83" fmla="*/ 3419061 w 7381461"/>
              <a:gd name="connsiteY83" fmla="*/ 5420139 h 5486400"/>
              <a:gd name="connsiteX84" fmla="*/ 3458817 w 7381461"/>
              <a:gd name="connsiteY84" fmla="*/ 5406887 h 5486400"/>
              <a:gd name="connsiteX85" fmla="*/ 3498574 w 7381461"/>
              <a:gd name="connsiteY85" fmla="*/ 5380383 h 5486400"/>
              <a:gd name="connsiteX86" fmla="*/ 3591339 w 7381461"/>
              <a:gd name="connsiteY86" fmla="*/ 5353878 h 5486400"/>
              <a:gd name="connsiteX87" fmla="*/ 3670852 w 7381461"/>
              <a:gd name="connsiteY87" fmla="*/ 5327374 h 5486400"/>
              <a:gd name="connsiteX88" fmla="*/ 3723861 w 7381461"/>
              <a:gd name="connsiteY88" fmla="*/ 5300869 h 5486400"/>
              <a:gd name="connsiteX89" fmla="*/ 3790122 w 7381461"/>
              <a:gd name="connsiteY89" fmla="*/ 5287617 h 5486400"/>
              <a:gd name="connsiteX90" fmla="*/ 3869635 w 7381461"/>
              <a:gd name="connsiteY90" fmla="*/ 5261113 h 5486400"/>
              <a:gd name="connsiteX91" fmla="*/ 3988904 w 7381461"/>
              <a:gd name="connsiteY91" fmla="*/ 5234609 h 5486400"/>
              <a:gd name="connsiteX92" fmla="*/ 4028661 w 7381461"/>
              <a:gd name="connsiteY92" fmla="*/ 5221356 h 5486400"/>
              <a:gd name="connsiteX93" fmla="*/ 4227444 w 7381461"/>
              <a:gd name="connsiteY93" fmla="*/ 5194852 h 5486400"/>
              <a:gd name="connsiteX94" fmla="*/ 4532244 w 7381461"/>
              <a:gd name="connsiteY94" fmla="*/ 5181600 h 5486400"/>
              <a:gd name="connsiteX95" fmla="*/ 4823791 w 7381461"/>
              <a:gd name="connsiteY95" fmla="*/ 5155096 h 5486400"/>
              <a:gd name="connsiteX96" fmla="*/ 4890052 w 7381461"/>
              <a:gd name="connsiteY96" fmla="*/ 5141843 h 5486400"/>
              <a:gd name="connsiteX97" fmla="*/ 5539409 w 7381461"/>
              <a:gd name="connsiteY97" fmla="*/ 5102087 h 5486400"/>
              <a:gd name="connsiteX98" fmla="*/ 5632174 w 7381461"/>
              <a:gd name="connsiteY98" fmla="*/ 5075583 h 5486400"/>
              <a:gd name="connsiteX99" fmla="*/ 5764696 w 7381461"/>
              <a:gd name="connsiteY99" fmla="*/ 5035826 h 5486400"/>
              <a:gd name="connsiteX100" fmla="*/ 5804452 w 7381461"/>
              <a:gd name="connsiteY100" fmla="*/ 5009322 h 5486400"/>
              <a:gd name="connsiteX101" fmla="*/ 5844209 w 7381461"/>
              <a:gd name="connsiteY101" fmla="*/ 4996069 h 5486400"/>
              <a:gd name="connsiteX102" fmla="*/ 5897217 w 7381461"/>
              <a:gd name="connsiteY102" fmla="*/ 4956313 h 5486400"/>
              <a:gd name="connsiteX103" fmla="*/ 5936974 w 7381461"/>
              <a:gd name="connsiteY103" fmla="*/ 4929809 h 5486400"/>
              <a:gd name="connsiteX104" fmla="*/ 5963478 w 7381461"/>
              <a:gd name="connsiteY104" fmla="*/ 4903304 h 5486400"/>
              <a:gd name="connsiteX105" fmla="*/ 6003235 w 7381461"/>
              <a:gd name="connsiteY105" fmla="*/ 4876800 h 5486400"/>
              <a:gd name="connsiteX106" fmla="*/ 6056244 w 7381461"/>
              <a:gd name="connsiteY106" fmla="*/ 4810539 h 5486400"/>
              <a:gd name="connsiteX107" fmla="*/ 6188765 w 7381461"/>
              <a:gd name="connsiteY107" fmla="*/ 4651513 h 5486400"/>
              <a:gd name="connsiteX108" fmla="*/ 6215270 w 7381461"/>
              <a:gd name="connsiteY108" fmla="*/ 4585252 h 5486400"/>
              <a:gd name="connsiteX109" fmla="*/ 6268278 w 7381461"/>
              <a:gd name="connsiteY109" fmla="*/ 4492487 h 5486400"/>
              <a:gd name="connsiteX110" fmla="*/ 6281530 w 7381461"/>
              <a:gd name="connsiteY110" fmla="*/ 4439478 h 5486400"/>
              <a:gd name="connsiteX111" fmla="*/ 6308035 w 7381461"/>
              <a:gd name="connsiteY111" fmla="*/ 4359965 h 5486400"/>
              <a:gd name="connsiteX112" fmla="*/ 6361044 w 7381461"/>
              <a:gd name="connsiteY112" fmla="*/ 4320209 h 5486400"/>
              <a:gd name="connsiteX113" fmla="*/ 6427304 w 7381461"/>
              <a:gd name="connsiteY113" fmla="*/ 4253948 h 5486400"/>
              <a:gd name="connsiteX114" fmla="*/ 6467061 w 7381461"/>
              <a:gd name="connsiteY114" fmla="*/ 4214191 h 5486400"/>
              <a:gd name="connsiteX115" fmla="*/ 6546574 w 7381461"/>
              <a:gd name="connsiteY115" fmla="*/ 4147930 h 5486400"/>
              <a:gd name="connsiteX116" fmla="*/ 6652591 w 7381461"/>
              <a:gd name="connsiteY116" fmla="*/ 4041913 h 5486400"/>
              <a:gd name="connsiteX117" fmla="*/ 6838122 w 7381461"/>
              <a:gd name="connsiteY117" fmla="*/ 3869635 h 5486400"/>
              <a:gd name="connsiteX118" fmla="*/ 6864626 w 7381461"/>
              <a:gd name="connsiteY118" fmla="*/ 3829878 h 5486400"/>
              <a:gd name="connsiteX119" fmla="*/ 6917635 w 7381461"/>
              <a:gd name="connsiteY119" fmla="*/ 3790122 h 5486400"/>
              <a:gd name="connsiteX120" fmla="*/ 6970644 w 7381461"/>
              <a:gd name="connsiteY120" fmla="*/ 3723861 h 5486400"/>
              <a:gd name="connsiteX121" fmla="*/ 7010400 w 7381461"/>
              <a:gd name="connsiteY121" fmla="*/ 3684104 h 5486400"/>
              <a:gd name="connsiteX122" fmla="*/ 7050157 w 7381461"/>
              <a:gd name="connsiteY122" fmla="*/ 3631096 h 5486400"/>
              <a:gd name="connsiteX123" fmla="*/ 7129670 w 7381461"/>
              <a:gd name="connsiteY123" fmla="*/ 3551583 h 5486400"/>
              <a:gd name="connsiteX124" fmla="*/ 7169426 w 7381461"/>
              <a:gd name="connsiteY124" fmla="*/ 3498574 h 5486400"/>
              <a:gd name="connsiteX125" fmla="*/ 7195930 w 7381461"/>
              <a:gd name="connsiteY125" fmla="*/ 3472069 h 5486400"/>
              <a:gd name="connsiteX126" fmla="*/ 7222435 w 7381461"/>
              <a:gd name="connsiteY126" fmla="*/ 3419061 h 5486400"/>
              <a:gd name="connsiteX127" fmla="*/ 7248939 w 7381461"/>
              <a:gd name="connsiteY127" fmla="*/ 3392556 h 5486400"/>
              <a:gd name="connsiteX128" fmla="*/ 7275444 w 7381461"/>
              <a:gd name="connsiteY128" fmla="*/ 3352800 h 5486400"/>
              <a:gd name="connsiteX129" fmla="*/ 7288696 w 7381461"/>
              <a:gd name="connsiteY129" fmla="*/ 3313043 h 5486400"/>
              <a:gd name="connsiteX130" fmla="*/ 7301948 w 7381461"/>
              <a:gd name="connsiteY130" fmla="*/ 3260035 h 5486400"/>
              <a:gd name="connsiteX131" fmla="*/ 7328452 w 7381461"/>
              <a:gd name="connsiteY131" fmla="*/ 3207026 h 5486400"/>
              <a:gd name="connsiteX132" fmla="*/ 7354957 w 7381461"/>
              <a:gd name="connsiteY132" fmla="*/ 3074504 h 5486400"/>
              <a:gd name="connsiteX133" fmla="*/ 7381461 w 7381461"/>
              <a:gd name="connsiteY133" fmla="*/ 2862469 h 5486400"/>
              <a:gd name="connsiteX134" fmla="*/ 7368209 w 7381461"/>
              <a:gd name="connsiteY134" fmla="*/ 2226365 h 5486400"/>
              <a:gd name="connsiteX135" fmla="*/ 7354957 w 7381461"/>
              <a:gd name="connsiteY135" fmla="*/ 2146852 h 5486400"/>
              <a:gd name="connsiteX136" fmla="*/ 7315200 w 7381461"/>
              <a:gd name="connsiteY136" fmla="*/ 2027583 h 5486400"/>
              <a:gd name="connsiteX137" fmla="*/ 7301948 w 7381461"/>
              <a:gd name="connsiteY137" fmla="*/ 1987826 h 5486400"/>
              <a:gd name="connsiteX138" fmla="*/ 7275444 w 7381461"/>
              <a:gd name="connsiteY138" fmla="*/ 1948069 h 5486400"/>
              <a:gd name="connsiteX139" fmla="*/ 7262191 w 7381461"/>
              <a:gd name="connsiteY139" fmla="*/ 1908313 h 5486400"/>
              <a:gd name="connsiteX140" fmla="*/ 7209183 w 7381461"/>
              <a:gd name="connsiteY140" fmla="*/ 1828800 h 5486400"/>
              <a:gd name="connsiteX141" fmla="*/ 7182678 w 7381461"/>
              <a:gd name="connsiteY141" fmla="*/ 1762539 h 5486400"/>
              <a:gd name="connsiteX142" fmla="*/ 7116417 w 7381461"/>
              <a:gd name="connsiteY142" fmla="*/ 1656522 h 5486400"/>
              <a:gd name="connsiteX143" fmla="*/ 7036904 w 7381461"/>
              <a:gd name="connsiteY143" fmla="*/ 1497496 h 5486400"/>
              <a:gd name="connsiteX144" fmla="*/ 7010400 w 7381461"/>
              <a:gd name="connsiteY144" fmla="*/ 1444487 h 5486400"/>
              <a:gd name="connsiteX145" fmla="*/ 6970644 w 7381461"/>
              <a:gd name="connsiteY145" fmla="*/ 1391478 h 5486400"/>
              <a:gd name="connsiteX146" fmla="*/ 6944139 w 7381461"/>
              <a:gd name="connsiteY146" fmla="*/ 1338469 h 5486400"/>
              <a:gd name="connsiteX147" fmla="*/ 6904383 w 7381461"/>
              <a:gd name="connsiteY147" fmla="*/ 1298713 h 5486400"/>
              <a:gd name="connsiteX148" fmla="*/ 6877878 w 7381461"/>
              <a:gd name="connsiteY148" fmla="*/ 1245704 h 5486400"/>
              <a:gd name="connsiteX149" fmla="*/ 6838122 w 7381461"/>
              <a:gd name="connsiteY149" fmla="*/ 1205948 h 5486400"/>
              <a:gd name="connsiteX150" fmla="*/ 6798365 w 7381461"/>
              <a:gd name="connsiteY150" fmla="*/ 1152939 h 5486400"/>
              <a:gd name="connsiteX151" fmla="*/ 6758609 w 7381461"/>
              <a:gd name="connsiteY151" fmla="*/ 1113183 h 5486400"/>
              <a:gd name="connsiteX152" fmla="*/ 6665844 w 7381461"/>
              <a:gd name="connsiteY152" fmla="*/ 1007165 h 5486400"/>
              <a:gd name="connsiteX153" fmla="*/ 6612835 w 7381461"/>
              <a:gd name="connsiteY153" fmla="*/ 967409 h 5486400"/>
              <a:gd name="connsiteX154" fmla="*/ 6533322 w 7381461"/>
              <a:gd name="connsiteY154" fmla="*/ 861391 h 5486400"/>
              <a:gd name="connsiteX155" fmla="*/ 6467061 w 7381461"/>
              <a:gd name="connsiteY155" fmla="*/ 781878 h 5486400"/>
              <a:gd name="connsiteX156" fmla="*/ 6427304 w 7381461"/>
              <a:gd name="connsiteY156" fmla="*/ 728869 h 5486400"/>
              <a:gd name="connsiteX157" fmla="*/ 6400800 w 7381461"/>
              <a:gd name="connsiteY157" fmla="*/ 689113 h 5486400"/>
              <a:gd name="connsiteX158" fmla="*/ 6347791 w 7381461"/>
              <a:gd name="connsiteY158" fmla="*/ 675861 h 5486400"/>
              <a:gd name="connsiteX159" fmla="*/ 6268278 w 7381461"/>
              <a:gd name="connsiteY159" fmla="*/ 636104 h 5486400"/>
              <a:gd name="connsiteX160" fmla="*/ 5950226 w 7381461"/>
              <a:gd name="connsiteY160" fmla="*/ 503583 h 5486400"/>
              <a:gd name="connsiteX161" fmla="*/ 5817704 w 7381461"/>
              <a:gd name="connsiteY161" fmla="*/ 477078 h 5486400"/>
              <a:gd name="connsiteX162" fmla="*/ 5658678 w 7381461"/>
              <a:gd name="connsiteY162" fmla="*/ 437322 h 5486400"/>
              <a:gd name="connsiteX163" fmla="*/ 5314122 w 7381461"/>
              <a:gd name="connsiteY163" fmla="*/ 384313 h 5486400"/>
              <a:gd name="connsiteX164" fmla="*/ 4916557 w 7381461"/>
              <a:gd name="connsiteY164" fmla="*/ 371061 h 5486400"/>
              <a:gd name="connsiteX165" fmla="*/ 4704522 w 7381461"/>
              <a:gd name="connsiteY165" fmla="*/ 357809 h 5486400"/>
              <a:gd name="connsiteX166" fmla="*/ 4518991 w 7381461"/>
              <a:gd name="connsiteY166" fmla="*/ 344556 h 5486400"/>
              <a:gd name="connsiteX167" fmla="*/ 4121426 w 7381461"/>
              <a:gd name="connsiteY167" fmla="*/ 331304 h 5486400"/>
              <a:gd name="connsiteX168" fmla="*/ 3763617 w 7381461"/>
              <a:gd name="connsiteY168" fmla="*/ 318052 h 5486400"/>
              <a:gd name="connsiteX169" fmla="*/ 3591339 w 7381461"/>
              <a:gd name="connsiteY169" fmla="*/ 304800 h 5486400"/>
              <a:gd name="connsiteX170" fmla="*/ 3525078 w 7381461"/>
              <a:gd name="connsiteY170" fmla="*/ 291548 h 5486400"/>
              <a:gd name="connsiteX171" fmla="*/ 3392557 w 7381461"/>
              <a:gd name="connsiteY171" fmla="*/ 278296 h 5486400"/>
              <a:gd name="connsiteX172" fmla="*/ 3286539 w 7381461"/>
              <a:gd name="connsiteY172" fmla="*/ 251791 h 5486400"/>
              <a:gd name="connsiteX173" fmla="*/ 3167270 w 7381461"/>
              <a:gd name="connsiteY173" fmla="*/ 145774 h 5486400"/>
              <a:gd name="connsiteX174" fmla="*/ 3114261 w 7381461"/>
              <a:gd name="connsiteY174" fmla="*/ 106017 h 5486400"/>
              <a:gd name="connsiteX175" fmla="*/ 3021496 w 7381461"/>
              <a:gd name="connsiteY175" fmla="*/ 53009 h 5486400"/>
              <a:gd name="connsiteX176" fmla="*/ 2968487 w 7381461"/>
              <a:gd name="connsiteY176" fmla="*/ 39756 h 5486400"/>
              <a:gd name="connsiteX177" fmla="*/ 2835965 w 7381461"/>
              <a:gd name="connsiteY177" fmla="*/ 0 h 5486400"/>
              <a:gd name="connsiteX178" fmla="*/ 2597426 w 7381461"/>
              <a:gd name="connsiteY178" fmla="*/ 13252 h 5486400"/>
              <a:gd name="connsiteX179" fmla="*/ 2557670 w 7381461"/>
              <a:gd name="connsiteY179" fmla="*/ 26504 h 5486400"/>
              <a:gd name="connsiteX180" fmla="*/ 2491409 w 7381461"/>
              <a:gd name="connsiteY180" fmla="*/ 92765 h 5486400"/>
              <a:gd name="connsiteX181" fmla="*/ 2451652 w 7381461"/>
              <a:gd name="connsiteY181" fmla="*/ 119269 h 5486400"/>
              <a:gd name="connsiteX182" fmla="*/ 2332383 w 7381461"/>
              <a:gd name="connsiteY182" fmla="*/ 225287 h 5486400"/>
              <a:gd name="connsiteX183" fmla="*/ 2332383 w 7381461"/>
              <a:gd name="connsiteY183" fmla="*/ 225287 h 5486400"/>
              <a:gd name="connsiteX184" fmla="*/ 2279374 w 7381461"/>
              <a:gd name="connsiteY184" fmla="*/ 278296 h 5486400"/>
              <a:gd name="connsiteX185" fmla="*/ 2252870 w 7381461"/>
              <a:gd name="connsiteY185" fmla="*/ 318052 h 5486400"/>
              <a:gd name="connsiteX186" fmla="*/ 2173357 w 7381461"/>
              <a:gd name="connsiteY186" fmla="*/ 357809 h 5486400"/>
              <a:gd name="connsiteX187" fmla="*/ 2133600 w 7381461"/>
              <a:gd name="connsiteY187" fmla="*/ 437322 h 5486400"/>
              <a:gd name="connsiteX188" fmla="*/ 2120348 w 7381461"/>
              <a:gd name="connsiteY188" fmla="*/ 477078 h 5486400"/>
              <a:gd name="connsiteX189" fmla="*/ 2067339 w 7381461"/>
              <a:gd name="connsiteY189" fmla="*/ 503583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7381461" h="5486400">
                <a:moveTo>
                  <a:pt x="2067339" y="503583"/>
                </a:moveTo>
                <a:lnTo>
                  <a:pt x="2067339" y="503583"/>
                </a:lnTo>
                <a:lnTo>
                  <a:pt x="1895061" y="596348"/>
                </a:lnTo>
                <a:cubicBezTo>
                  <a:pt x="1874184" y="607400"/>
                  <a:pt x="1771767" y="657072"/>
                  <a:pt x="1762539" y="662609"/>
                </a:cubicBezTo>
                <a:cubicBezTo>
                  <a:pt x="1629524" y="742417"/>
                  <a:pt x="1736064" y="676539"/>
                  <a:pt x="1524000" y="821635"/>
                </a:cubicBezTo>
                <a:cubicBezTo>
                  <a:pt x="1496707" y="840309"/>
                  <a:pt x="1370395" y="922231"/>
                  <a:pt x="1351722" y="940904"/>
                </a:cubicBezTo>
                <a:cubicBezTo>
                  <a:pt x="1338470" y="954156"/>
                  <a:pt x="1326272" y="968555"/>
                  <a:pt x="1311965" y="980661"/>
                </a:cubicBezTo>
                <a:cubicBezTo>
                  <a:pt x="1268780" y="1017202"/>
                  <a:pt x="1223618" y="1051339"/>
                  <a:pt x="1179444" y="1086678"/>
                </a:cubicBezTo>
                <a:lnTo>
                  <a:pt x="1113183" y="1139687"/>
                </a:lnTo>
                <a:cubicBezTo>
                  <a:pt x="1091096" y="1157357"/>
                  <a:pt x="1066923" y="1172695"/>
                  <a:pt x="1046922" y="1192696"/>
                </a:cubicBezTo>
                <a:lnTo>
                  <a:pt x="914400" y="1325217"/>
                </a:lnTo>
                <a:cubicBezTo>
                  <a:pt x="901148" y="1338469"/>
                  <a:pt x="890238" y="1354578"/>
                  <a:pt x="874644" y="1364974"/>
                </a:cubicBezTo>
                <a:cubicBezTo>
                  <a:pt x="861392" y="1373809"/>
                  <a:pt x="847324" y="1381528"/>
                  <a:pt x="834887" y="1391478"/>
                </a:cubicBezTo>
                <a:cubicBezTo>
                  <a:pt x="740471" y="1467011"/>
                  <a:pt x="890994" y="1362910"/>
                  <a:pt x="768626" y="1444487"/>
                </a:cubicBezTo>
                <a:cubicBezTo>
                  <a:pt x="759791" y="1457739"/>
                  <a:pt x="752836" y="1472458"/>
                  <a:pt x="742122" y="1484243"/>
                </a:cubicBezTo>
                <a:cubicBezTo>
                  <a:pt x="708504" y="1521223"/>
                  <a:pt x="658455" y="1545560"/>
                  <a:pt x="636104" y="1590261"/>
                </a:cubicBezTo>
                <a:cubicBezTo>
                  <a:pt x="595354" y="1671760"/>
                  <a:pt x="620558" y="1626833"/>
                  <a:pt x="556591" y="1722783"/>
                </a:cubicBezTo>
                <a:lnTo>
                  <a:pt x="503583" y="1802296"/>
                </a:lnTo>
                <a:cubicBezTo>
                  <a:pt x="499165" y="1815548"/>
                  <a:pt x="497261" y="1829924"/>
                  <a:pt x="490330" y="1842052"/>
                </a:cubicBezTo>
                <a:cubicBezTo>
                  <a:pt x="466325" y="1884061"/>
                  <a:pt x="444577" y="1893804"/>
                  <a:pt x="424070" y="1934817"/>
                </a:cubicBezTo>
                <a:cubicBezTo>
                  <a:pt x="417823" y="1947311"/>
                  <a:pt x="417064" y="1962080"/>
                  <a:pt x="410817" y="1974574"/>
                </a:cubicBezTo>
                <a:cubicBezTo>
                  <a:pt x="383627" y="2028954"/>
                  <a:pt x="390676" y="1999751"/>
                  <a:pt x="357809" y="2040835"/>
                </a:cubicBezTo>
                <a:cubicBezTo>
                  <a:pt x="347859" y="2053272"/>
                  <a:pt x="341254" y="2068154"/>
                  <a:pt x="331304" y="2080591"/>
                </a:cubicBezTo>
                <a:cubicBezTo>
                  <a:pt x="323499" y="2090347"/>
                  <a:pt x="312297" y="2097101"/>
                  <a:pt x="304800" y="2107096"/>
                </a:cubicBezTo>
                <a:cubicBezTo>
                  <a:pt x="285687" y="2132580"/>
                  <a:pt x="270904" y="2161126"/>
                  <a:pt x="251791" y="2186609"/>
                </a:cubicBezTo>
                <a:lnTo>
                  <a:pt x="212035" y="2239617"/>
                </a:lnTo>
                <a:cubicBezTo>
                  <a:pt x="182152" y="2329269"/>
                  <a:pt x="221618" y="2220451"/>
                  <a:pt x="159026" y="2345635"/>
                </a:cubicBezTo>
                <a:cubicBezTo>
                  <a:pt x="148388" y="2366912"/>
                  <a:pt x="141357" y="2389809"/>
                  <a:pt x="132522" y="2411896"/>
                </a:cubicBezTo>
                <a:cubicBezTo>
                  <a:pt x="128105" y="2438400"/>
                  <a:pt x="125099" y="2465179"/>
                  <a:pt x="119270" y="2491409"/>
                </a:cubicBezTo>
                <a:cubicBezTo>
                  <a:pt x="116240" y="2505045"/>
                  <a:pt x="109855" y="2517734"/>
                  <a:pt x="106017" y="2531165"/>
                </a:cubicBezTo>
                <a:cubicBezTo>
                  <a:pt x="101013" y="2548678"/>
                  <a:pt x="97769" y="2566661"/>
                  <a:pt x="92765" y="2584174"/>
                </a:cubicBezTo>
                <a:cubicBezTo>
                  <a:pt x="88928" y="2597605"/>
                  <a:pt x="83350" y="2610499"/>
                  <a:pt x="79513" y="2623930"/>
                </a:cubicBezTo>
                <a:cubicBezTo>
                  <a:pt x="74509" y="2641443"/>
                  <a:pt x="71265" y="2659426"/>
                  <a:pt x="66261" y="2676939"/>
                </a:cubicBezTo>
                <a:cubicBezTo>
                  <a:pt x="62423" y="2690371"/>
                  <a:pt x="56150" y="2703085"/>
                  <a:pt x="53009" y="2716696"/>
                </a:cubicBezTo>
                <a:cubicBezTo>
                  <a:pt x="42879" y="2760591"/>
                  <a:pt x="35339" y="2805043"/>
                  <a:pt x="26504" y="2849217"/>
                </a:cubicBezTo>
                <a:cubicBezTo>
                  <a:pt x="22087" y="2871304"/>
                  <a:pt x="18715" y="2893626"/>
                  <a:pt x="13252" y="2915478"/>
                </a:cubicBezTo>
                <a:lnTo>
                  <a:pt x="0" y="2968487"/>
                </a:lnTo>
                <a:cubicBezTo>
                  <a:pt x="4417" y="3083339"/>
                  <a:pt x="5607" y="3198361"/>
                  <a:pt x="13252" y="3313043"/>
                </a:cubicBezTo>
                <a:cubicBezTo>
                  <a:pt x="15506" y="3346852"/>
                  <a:pt x="31778" y="3373894"/>
                  <a:pt x="39757" y="3405809"/>
                </a:cubicBezTo>
                <a:cubicBezTo>
                  <a:pt x="45220" y="3427661"/>
                  <a:pt x="43861" y="3451486"/>
                  <a:pt x="53009" y="3472069"/>
                </a:cubicBezTo>
                <a:cubicBezTo>
                  <a:pt x="61979" y="3492252"/>
                  <a:pt x="82887" y="3505323"/>
                  <a:pt x="92765" y="3525078"/>
                </a:cubicBezTo>
                <a:cubicBezTo>
                  <a:pt x="114042" y="3567632"/>
                  <a:pt x="121296" y="3616803"/>
                  <a:pt x="145774" y="3657600"/>
                </a:cubicBezTo>
                <a:cubicBezTo>
                  <a:pt x="193724" y="3737518"/>
                  <a:pt x="171242" y="3702430"/>
                  <a:pt x="212035" y="3763617"/>
                </a:cubicBezTo>
                <a:cubicBezTo>
                  <a:pt x="235756" y="3834781"/>
                  <a:pt x="213474" y="3783206"/>
                  <a:pt x="278296" y="3869635"/>
                </a:cubicBezTo>
                <a:cubicBezTo>
                  <a:pt x="322693" y="3928831"/>
                  <a:pt x="313578" y="3944674"/>
                  <a:pt x="384313" y="4015409"/>
                </a:cubicBezTo>
                <a:lnTo>
                  <a:pt x="463826" y="4094922"/>
                </a:lnTo>
                <a:cubicBezTo>
                  <a:pt x="481496" y="4112591"/>
                  <a:pt x="496044" y="4134069"/>
                  <a:pt x="516835" y="4147930"/>
                </a:cubicBezTo>
                <a:cubicBezTo>
                  <a:pt x="530087" y="4156765"/>
                  <a:pt x="544687" y="4163854"/>
                  <a:pt x="556591" y="4174435"/>
                </a:cubicBezTo>
                <a:cubicBezTo>
                  <a:pt x="584606" y="4199337"/>
                  <a:pt x="609600" y="4227444"/>
                  <a:pt x="636104" y="4253948"/>
                </a:cubicBezTo>
                <a:lnTo>
                  <a:pt x="675861" y="4293704"/>
                </a:lnTo>
                <a:cubicBezTo>
                  <a:pt x="689113" y="4306956"/>
                  <a:pt x="700624" y="4322216"/>
                  <a:pt x="715617" y="4333461"/>
                </a:cubicBezTo>
                <a:lnTo>
                  <a:pt x="768626" y="4373217"/>
                </a:lnTo>
                <a:cubicBezTo>
                  <a:pt x="777461" y="4386469"/>
                  <a:pt x="785180" y="4400537"/>
                  <a:pt x="795130" y="4412974"/>
                </a:cubicBezTo>
                <a:cubicBezTo>
                  <a:pt x="802935" y="4422730"/>
                  <a:pt x="815207" y="4428764"/>
                  <a:pt x="821635" y="4439478"/>
                </a:cubicBezTo>
                <a:cubicBezTo>
                  <a:pt x="879980" y="4536719"/>
                  <a:pt x="766251" y="4410301"/>
                  <a:pt x="874644" y="4532243"/>
                </a:cubicBezTo>
                <a:cubicBezTo>
                  <a:pt x="874654" y="4532254"/>
                  <a:pt x="985953" y="4643553"/>
                  <a:pt x="993913" y="4651513"/>
                </a:cubicBezTo>
                <a:cubicBezTo>
                  <a:pt x="1016000" y="4673600"/>
                  <a:pt x="1034184" y="4700448"/>
                  <a:pt x="1060174" y="4717774"/>
                </a:cubicBezTo>
                <a:cubicBezTo>
                  <a:pt x="1073426" y="4726609"/>
                  <a:pt x="1087944" y="4733790"/>
                  <a:pt x="1099930" y="4744278"/>
                </a:cubicBezTo>
                <a:cubicBezTo>
                  <a:pt x="1123437" y="4764847"/>
                  <a:pt x="1140201" y="4793213"/>
                  <a:pt x="1166191" y="4810539"/>
                </a:cubicBezTo>
                <a:cubicBezTo>
                  <a:pt x="1179443" y="4819374"/>
                  <a:pt x="1193855" y="4826678"/>
                  <a:pt x="1205948" y="4837043"/>
                </a:cubicBezTo>
                <a:cubicBezTo>
                  <a:pt x="1224921" y="4853305"/>
                  <a:pt x="1238165" y="4876191"/>
                  <a:pt x="1258957" y="4890052"/>
                </a:cubicBezTo>
                <a:cubicBezTo>
                  <a:pt x="1272209" y="4898887"/>
                  <a:pt x="1286620" y="4906191"/>
                  <a:pt x="1298713" y="4916556"/>
                </a:cubicBezTo>
                <a:cubicBezTo>
                  <a:pt x="1317686" y="4932818"/>
                  <a:pt x="1334052" y="4951895"/>
                  <a:pt x="1351722" y="4969565"/>
                </a:cubicBezTo>
                <a:cubicBezTo>
                  <a:pt x="1364974" y="4982817"/>
                  <a:pt x="1376485" y="4998077"/>
                  <a:pt x="1391478" y="5009322"/>
                </a:cubicBezTo>
                <a:cubicBezTo>
                  <a:pt x="1459726" y="5060507"/>
                  <a:pt x="1486128" y="5083149"/>
                  <a:pt x="1577009" y="5128591"/>
                </a:cubicBezTo>
                <a:cubicBezTo>
                  <a:pt x="1594678" y="5137426"/>
                  <a:pt x="1612865" y="5145295"/>
                  <a:pt x="1630017" y="5155096"/>
                </a:cubicBezTo>
                <a:cubicBezTo>
                  <a:pt x="1643846" y="5162998"/>
                  <a:pt x="1655528" y="5174477"/>
                  <a:pt x="1669774" y="5181600"/>
                </a:cubicBezTo>
                <a:cubicBezTo>
                  <a:pt x="1682268" y="5187847"/>
                  <a:pt x="1696691" y="5189349"/>
                  <a:pt x="1709530" y="5194852"/>
                </a:cubicBezTo>
                <a:cubicBezTo>
                  <a:pt x="1727688" y="5202634"/>
                  <a:pt x="1744042" y="5214419"/>
                  <a:pt x="1762539" y="5221356"/>
                </a:cubicBezTo>
                <a:cubicBezTo>
                  <a:pt x="1779593" y="5227751"/>
                  <a:pt x="1798035" y="5229605"/>
                  <a:pt x="1815548" y="5234609"/>
                </a:cubicBezTo>
                <a:cubicBezTo>
                  <a:pt x="1922708" y="5265227"/>
                  <a:pt x="1760903" y="5228505"/>
                  <a:pt x="1934817" y="5261113"/>
                </a:cubicBezTo>
                <a:cubicBezTo>
                  <a:pt x="1979094" y="5269415"/>
                  <a:pt x="2023165" y="5278782"/>
                  <a:pt x="2067339" y="5287617"/>
                </a:cubicBezTo>
                <a:cubicBezTo>
                  <a:pt x="2089426" y="5292034"/>
                  <a:pt x="2111382" y="5297166"/>
                  <a:pt x="2133600" y="5300869"/>
                </a:cubicBezTo>
                <a:cubicBezTo>
                  <a:pt x="2160104" y="5305287"/>
                  <a:pt x="2187045" y="5307605"/>
                  <a:pt x="2213113" y="5314122"/>
                </a:cubicBezTo>
                <a:cubicBezTo>
                  <a:pt x="2240217" y="5320898"/>
                  <a:pt x="2265522" y="5333850"/>
                  <a:pt x="2292626" y="5340626"/>
                </a:cubicBezTo>
                <a:cubicBezTo>
                  <a:pt x="2318694" y="5347143"/>
                  <a:pt x="2345957" y="5347836"/>
                  <a:pt x="2372139" y="5353878"/>
                </a:cubicBezTo>
                <a:cubicBezTo>
                  <a:pt x="2403475" y="5361109"/>
                  <a:pt x="2433568" y="5373152"/>
                  <a:pt x="2464904" y="5380383"/>
                </a:cubicBezTo>
                <a:cubicBezTo>
                  <a:pt x="2491086" y="5386425"/>
                  <a:pt x="2518069" y="5388365"/>
                  <a:pt x="2544417" y="5393635"/>
                </a:cubicBezTo>
                <a:cubicBezTo>
                  <a:pt x="2562277" y="5397207"/>
                  <a:pt x="2579566" y="5403315"/>
                  <a:pt x="2597426" y="5406887"/>
                </a:cubicBezTo>
                <a:cubicBezTo>
                  <a:pt x="2623774" y="5412157"/>
                  <a:pt x="2650435" y="5415722"/>
                  <a:pt x="2676939" y="5420139"/>
                </a:cubicBezTo>
                <a:cubicBezTo>
                  <a:pt x="2699026" y="5428974"/>
                  <a:pt x="2720215" y="5440514"/>
                  <a:pt x="2743200" y="5446643"/>
                </a:cubicBezTo>
                <a:cubicBezTo>
                  <a:pt x="2818507" y="5466725"/>
                  <a:pt x="2892034" y="5475478"/>
                  <a:pt x="2968487" y="5486400"/>
                </a:cubicBezTo>
                <a:cubicBezTo>
                  <a:pt x="3108994" y="5479709"/>
                  <a:pt x="3194592" y="5489510"/>
                  <a:pt x="3313044" y="5459896"/>
                </a:cubicBezTo>
                <a:cubicBezTo>
                  <a:pt x="3343111" y="5452379"/>
                  <a:pt x="3394761" y="5429251"/>
                  <a:pt x="3419061" y="5420139"/>
                </a:cubicBezTo>
                <a:cubicBezTo>
                  <a:pt x="3432140" y="5415234"/>
                  <a:pt x="3446323" y="5413134"/>
                  <a:pt x="3458817" y="5406887"/>
                </a:cubicBezTo>
                <a:cubicBezTo>
                  <a:pt x="3473063" y="5399764"/>
                  <a:pt x="3483786" y="5386298"/>
                  <a:pt x="3498574" y="5380383"/>
                </a:cubicBezTo>
                <a:cubicBezTo>
                  <a:pt x="3528433" y="5368439"/>
                  <a:pt x="3560602" y="5363336"/>
                  <a:pt x="3591339" y="5353878"/>
                </a:cubicBezTo>
                <a:cubicBezTo>
                  <a:pt x="3618042" y="5345662"/>
                  <a:pt x="3644912" y="5337750"/>
                  <a:pt x="3670852" y="5327374"/>
                </a:cubicBezTo>
                <a:cubicBezTo>
                  <a:pt x="3689194" y="5320037"/>
                  <a:pt x="3705119" y="5307116"/>
                  <a:pt x="3723861" y="5300869"/>
                </a:cubicBezTo>
                <a:cubicBezTo>
                  <a:pt x="3745230" y="5293746"/>
                  <a:pt x="3768391" y="5293543"/>
                  <a:pt x="3790122" y="5287617"/>
                </a:cubicBezTo>
                <a:cubicBezTo>
                  <a:pt x="3817076" y="5280266"/>
                  <a:pt x="3842875" y="5269141"/>
                  <a:pt x="3869635" y="5261113"/>
                </a:cubicBezTo>
                <a:cubicBezTo>
                  <a:pt x="3937664" y="5240705"/>
                  <a:pt x="3913233" y="5253527"/>
                  <a:pt x="3988904" y="5234609"/>
                </a:cubicBezTo>
                <a:cubicBezTo>
                  <a:pt x="4002456" y="5231221"/>
                  <a:pt x="4015109" y="5224744"/>
                  <a:pt x="4028661" y="5221356"/>
                </a:cubicBezTo>
                <a:cubicBezTo>
                  <a:pt x="4093115" y="5205242"/>
                  <a:pt x="4161870" y="5198826"/>
                  <a:pt x="4227444" y="5194852"/>
                </a:cubicBezTo>
                <a:cubicBezTo>
                  <a:pt x="4328954" y="5188700"/>
                  <a:pt x="4430696" y="5187089"/>
                  <a:pt x="4532244" y="5181600"/>
                </a:cubicBezTo>
                <a:cubicBezTo>
                  <a:pt x="4630490" y="5176289"/>
                  <a:pt x="4726794" y="5170019"/>
                  <a:pt x="4823791" y="5155096"/>
                </a:cubicBezTo>
                <a:cubicBezTo>
                  <a:pt x="4846054" y="5151671"/>
                  <a:pt x="4867656" y="5144243"/>
                  <a:pt x="4890052" y="5141843"/>
                </a:cubicBezTo>
                <a:cubicBezTo>
                  <a:pt x="5186107" y="5110122"/>
                  <a:pt x="5231850" y="5113916"/>
                  <a:pt x="5539409" y="5102087"/>
                </a:cubicBezTo>
                <a:cubicBezTo>
                  <a:pt x="5705081" y="5060669"/>
                  <a:pt x="5499122" y="5113599"/>
                  <a:pt x="5632174" y="5075583"/>
                </a:cubicBezTo>
                <a:cubicBezTo>
                  <a:pt x="5772366" y="5035527"/>
                  <a:pt x="5575747" y="5098808"/>
                  <a:pt x="5764696" y="5035826"/>
                </a:cubicBezTo>
                <a:cubicBezTo>
                  <a:pt x="5777948" y="5026991"/>
                  <a:pt x="5790207" y="5016445"/>
                  <a:pt x="5804452" y="5009322"/>
                </a:cubicBezTo>
                <a:cubicBezTo>
                  <a:pt x="5816946" y="5003075"/>
                  <a:pt x="5832080" y="5003000"/>
                  <a:pt x="5844209" y="4996069"/>
                </a:cubicBezTo>
                <a:cubicBezTo>
                  <a:pt x="5863386" y="4985111"/>
                  <a:pt x="5879244" y="4969151"/>
                  <a:pt x="5897217" y="4956313"/>
                </a:cubicBezTo>
                <a:cubicBezTo>
                  <a:pt x="5910178" y="4947056"/>
                  <a:pt x="5924537" y="4939759"/>
                  <a:pt x="5936974" y="4929809"/>
                </a:cubicBezTo>
                <a:cubicBezTo>
                  <a:pt x="5946730" y="4922004"/>
                  <a:pt x="5953722" y="4911109"/>
                  <a:pt x="5963478" y="4903304"/>
                </a:cubicBezTo>
                <a:cubicBezTo>
                  <a:pt x="5975915" y="4893354"/>
                  <a:pt x="5991973" y="4888062"/>
                  <a:pt x="6003235" y="4876800"/>
                </a:cubicBezTo>
                <a:cubicBezTo>
                  <a:pt x="6023236" y="4856799"/>
                  <a:pt x="6037452" y="4831680"/>
                  <a:pt x="6056244" y="4810539"/>
                </a:cubicBezTo>
                <a:cubicBezTo>
                  <a:pt x="6102785" y="4758180"/>
                  <a:pt x="6160908" y="4721154"/>
                  <a:pt x="6188765" y="4651513"/>
                </a:cubicBezTo>
                <a:cubicBezTo>
                  <a:pt x="6197600" y="4629426"/>
                  <a:pt x="6204631" y="4606529"/>
                  <a:pt x="6215270" y="4585252"/>
                </a:cubicBezTo>
                <a:cubicBezTo>
                  <a:pt x="6253717" y="4508359"/>
                  <a:pt x="6233430" y="4585417"/>
                  <a:pt x="6268278" y="4492487"/>
                </a:cubicBezTo>
                <a:cubicBezTo>
                  <a:pt x="6274673" y="4475433"/>
                  <a:pt x="6276296" y="4456923"/>
                  <a:pt x="6281530" y="4439478"/>
                </a:cubicBezTo>
                <a:cubicBezTo>
                  <a:pt x="6289558" y="4412718"/>
                  <a:pt x="6285684" y="4376728"/>
                  <a:pt x="6308035" y="4359965"/>
                </a:cubicBezTo>
                <a:cubicBezTo>
                  <a:pt x="6325705" y="4346713"/>
                  <a:pt x="6344536" y="4334883"/>
                  <a:pt x="6361044" y="4320209"/>
                </a:cubicBezTo>
                <a:cubicBezTo>
                  <a:pt x="6384390" y="4299457"/>
                  <a:pt x="6405217" y="4276035"/>
                  <a:pt x="6427304" y="4253948"/>
                </a:cubicBezTo>
                <a:cubicBezTo>
                  <a:pt x="6440556" y="4240696"/>
                  <a:pt x="6452663" y="4226189"/>
                  <a:pt x="6467061" y="4214191"/>
                </a:cubicBezTo>
                <a:cubicBezTo>
                  <a:pt x="6493565" y="4192104"/>
                  <a:pt x="6521292" y="4171406"/>
                  <a:pt x="6546574" y="4147930"/>
                </a:cubicBezTo>
                <a:cubicBezTo>
                  <a:pt x="6583197" y="4113923"/>
                  <a:pt x="6611007" y="4069635"/>
                  <a:pt x="6652591" y="4041913"/>
                </a:cubicBezTo>
                <a:cubicBezTo>
                  <a:pt x="6727687" y="3991850"/>
                  <a:pt x="6775308" y="3963858"/>
                  <a:pt x="6838122" y="3869635"/>
                </a:cubicBezTo>
                <a:cubicBezTo>
                  <a:pt x="6846957" y="3856383"/>
                  <a:pt x="6853364" y="3841140"/>
                  <a:pt x="6864626" y="3829878"/>
                </a:cubicBezTo>
                <a:cubicBezTo>
                  <a:pt x="6880244" y="3814260"/>
                  <a:pt x="6902017" y="3805740"/>
                  <a:pt x="6917635" y="3790122"/>
                </a:cubicBezTo>
                <a:cubicBezTo>
                  <a:pt x="6937636" y="3770121"/>
                  <a:pt x="6952018" y="3745148"/>
                  <a:pt x="6970644" y="3723861"/>
                </a:cubicBezTo>
                <a:cubicBezTo>
                  <a:pt x="6982985" y="3709757"/>
                  <a:pt x="6998203" y="3698334"/>
                  <a:pt x="7010400" y="3684104"/>
                </a:cubicBezTo>
                <a:cubicBezTo>
                  <a:pt x="7024774" y="3667334"/>
                  <a:pt x="7035382" y="3647513"/>
                  <a:pt x="7050157" y="3631096"/>
                </a:cubicBezTo>
                <a:cubicBezTo>
                  <a:pt x="7075232" y="3603235"/>
                  <a:pt x="7107181" y="3581569"/>
                  <a:pt x="7129670" y="3551583"/>
                </a:cubicBezTo>
                <a:cubicBezTo>
                  <a:pt x="7142922" y="3533913"/>
                  <a:pt x="7155286" y="3515542"/>
                  <a:pt x="7169426" y="3498574"/>
                </a:cubicBezTo>
                <a:cubicBezTo>
                  <a:pt x="7177425" y="3488975"/>
                  <a:pt x="7188999" y="3482465"/>
                  <a:pt x="7195930" y="3472069"/>
                </a:cubicBezTo>
                <a:cubicBezTo>
                  <a:pt x="7206888" y="3455632"/>
                  <a:pt x="7211477" y="3435498"/>
                  <a:pt x="7222435" y="3419061"/>
                </a:cubicBezTo>
                <a:cubicBezTo>
                  <a:pt x="7229366" y="3408665"/>
                  <a:pt x="7241134" y="3402312"/>
                  <a:pt x="7248939" y="3392556"/>
                </a:cubicBezTo>
                <a:cubicBezTo>
                  <a:pt x="7258889" y="3380119"/>
                  <a:pt x="7266609" y="3366052"/>
                  <a:pt x="7275444" y="3352800"/>
                </a:cubicBezTo>
                <a:cubicBezTo>
                  <a:pt x="7279861" y="3339548"/>
                  <a:pt x="7284858" y="3326475"/>
                  <a:pt x="7288696" y="3313043"/>
                </a:cubicBezTo>
                <a:cubicBezTo>
                  <a:pt x="7293699" y="3295531"/>
                  <a:pt x="7295553" y="3277089"/>
                  <a:pt x="7301948" y="3260035"/>
                </a:cubicBezTo>
                <a:cubicBezTo>
                  <a:pt x="7308884" y="3241538"/>
                  <a:pt x="7319617" y="3224696"/>
                  <a:pt x="7328452" y="3207026"/>
                </a:cubicBezTo>
                <a:cubicBezTo>
                  <a:pt x="7337287" y="3162852"/>
                  <a:pt x="7349369" y="3119205"/>
                  <a:pt x="7354957" y="3074504"/>
                </a:cubicBezTo>
                <a:lnTo>
                  <a:pt x="7381461" y="2862469"/>
                </a:lnTo>
                <a:cubicBezTo>
                  <a:pt x="7377044" y="2650434"/>
                  <a:pt x="7376058" y="2438300"/>
                  <a:pt x="7368209" y="2226365"/>
                </a:cubicBezTo>
                <a:cubicBezTo>
                  <a:pt x="7367215" y="2199513"/>
                  <a:pt x="7361880" y="2172815"/>
                  <a:pt x="7354957" y="2146852"/>
                </a:cubicBezTo>
                <a:cubicBezTo>
                  <a:pt x="7344159" y="2106360"/>
                  <a:pt x="7328452" y="2067339"/>
                  <a:pt x="7315200" y="2027583"/>
                </a:cubicBezTo>
                <a:cubicBezTo>
                  <a:pt x="7310783" y="2014331"/>
                  <a:pt x="7309697" y="1999449"/>
                  <a:pt x="7301948" y="1987826"/>
                </a:cubicBezTo>
                <a:cubicBezTo>
                  <a:pt x="7293113" y="1974574"/>
                  <a:pt x="7282567" y="1962315"/>
                  <a:pt x="7275444" y="1948069"/>
                </a:cubicBezTo>
                <a:cubicBezTo>
                  <a:pt x="7269197" y="1935575"/>
                  <a:pt x="7268975" y="1920524"/>
                  <a:pt x="7262191" y="1908313"/>
                </a:cubicBezTo>
                <a:cubicBezTo>
                  <a:pt x="7246721" y="1880468"/>
                  <a:pt x="7221014" y="1858376"/>
                  <a:pt x="7209183" y="1828800"/>
                </a:cubicBezTo>
                <a:cubicBezTo>
                  <a:pt x="7200348" y="1806713"/>
                  <a:pt x="7193317" y="1783816"/>
                  <a:pt x="7182678" y="1762539"/>
                </a:cubicBezTo>
                <a:cubicBezTo>
                  <a:pt x="7064660" y="1526503"/>
                  <a:pt x="7200536" y="1814244"/>
                  <a:pt x="7116417" y="1656522"/>
                </a:cubicBezTo>
                <a:cubicBezTo>
                  <a:pt x="7088527" y="1604229"/>
                  <a:pt x="7063408" y="1550505"/>
                  <a:pt x="7036904" y="1497496"/>
                </a:cubicBezTo>
                <a:cubicBezTo>
                  <a:pt x="7028069" y="1479826"/>
                  <a:pt x="7022253" y="1460291"/>
                  <a:pt x="7010400" y="1444487"/>
                </a:cubicBezTo>
                <a:cubicBezTo>
                  <a:pt x="6997148" y="1426817"/>
                  <a:pt x="6982350" y="1410208"/>
                  <a:pt x="6970644" y="1391478"/>
                </a:cubicBezTo>
                <a:cubicBezTo>
                  <a:pt x="6960174" y="1374725"/>
                  <a:pt x="6955622" y="1354545"/>
                  <a:pt x="6944139" y="1338469"/>
                </a:cubicBezTo>
                <a:cubicBezTo>
                  <a:pt x="6933246" y="1323219"/>
                  <a:pt x="6915276" y="1313963"/>
                  <a:pt x="6904383" y="1298713"/>
                </a:cubicBezTo>
                <a:cubicBezTo>
                  <a:pt x="6892900" y="1282637"/>
                  <a:pt x="6889361" y="1261780"/>
                  <a:pt x="6877878" y="1245704"/>
                </a:cubicBezTo>
                <a:cubicBezTo>
                  <a:pt x="6866985" y="1230454"/>
                  <a:pt x="6850319" y="1220177"/>
                  <a:pt x="6838122" y="1205948"/>
                </a:cubicBezTo>
                <a:cubicBezTo>
                  <a:pt x="6823748" y="1189178"/>
                  <a:pt x="6812739" y="1169709"/>
                  <a:pt x="6798365" y="1152939"/>
                </a:cubicBezTo>
                <a:cubicBezTo>
                  <a:pt x="6786168" y="1138710"/>
                  <a:pt x="6770806" y="1127412"/>
                  <a:pt x="6758609" y="1113183"/>
                </a:cubicBezTo>
                <a:cubicBezTo>
                  <a:pt x="6698574" y="1043142"/>
                  <a:pt x="6740449" y="1072444"/>
                  <a:pt x="6665844" y="1007165"/>
                </a:cubicBezTo>
                <a:cubicBezTo>
                  <a:pt x="6649222" y="992621"/>
                  <a:pt x="6628453" y="983027"/>
                  <a:pt x="6612835" y="967409"/>
                </a:cubicBezTo>
                <a:cubicBezTo>
                  <a:pt x="6548760" y="903334"/>
                  <a:pt x="6576144" y="916449"/>
                  <a:pt x="6533322" y="861391"/>
                </a:cubicBezTo>
                <a:cubicBezTo>
                  <a:pt x="6512141" y="834158"/>
                  <a:pt x="6488614" y="808819"/>
                  <a:pt x="6467061" y="781878"/>
                </a:cubicBezTo>
                <a:cubicBezTo>
                  <a:pt x="6453263" y="764631"/>
                  <a:pt x="6440142" y="746842"/>
                  <a:pt x="6427304" y="728869"/>
                </a:cubicBezTo>
                <a:cubicBezTo>
                  <a:pt x="6418047" y="715909"/>
                  <a:pt x="6414052" y="697948"/>
                  <a:pt x="6400800" y="689113"/>
                </a:cubicBezTo>
                <a:cubicBezTo>
                  <a:pt x="6385645" y="679010"/>
                  <a:pt x="6365461" y="680278"/>
                  <a:pt x="6347791" y="675861"/>
                </a:cubicBezTo>
                <a:cubicBezTo>
                  <a:pt x="6260670" y="617778"/>
                  <a:pt x="6354493" y="675292"/>
                  <a:pt x="6268278" y="636104"/>
                </a:cubicBezTo>
                <a:cubicBezTo>
                  <a:pt x="6153370" y="583874"/>
                  <a:pt x="6087253" y="530989"/>
                  <a:pt x="5950226" y="503583"/>
                </a:cubicBezTo>
                <a:cubicBezTo>
                  <a:pt x="5906052" y="494748"/>
                  <a:pt x="5861633" y="487062"/>
                  <a:pt x="5817704" y="477078"/>
                </a:cubicBezTo>
                <a:cubicBezTo>
                  <a:pt x="5764423" y="464969"/>
                  <a:pt x="5712170" y="448466"/>
                  <a:pt x="5658678" y="437322"/>
                </a:cubicBezTo>
                <a:cubicBezTo>
                  <a:pt x="5613042" y="427814"/>
                  <a:pt x="5349406" y="386719"/>
                  <a:pt x="5314122" y="384313"/>
                </a:cubicBezTo>
                <a:cubicBezTo>
                  <a:pt x="5181834" y="375293"/>
                  <a:pt x="5049027" y="376820"/>
                  <a:pt x="4916557" y="371061"/>
                </a:cubicBezTo>
                <a:cubicBezTo>
                  <a:pt x="4845808" y="367985"/>
                  <a:pt x="4775181" y="362520"/>
                  <a:pt x="4704522" y="357809"/>
                </a:cubicBezTo>
                <a:cubicBezTo>
                  <a:pt x="4642658" y="353685"/>
                  <a:pt x="4580928" y="347371"/>
                  <a:pt x="4518991" y="344556"/>
                </a:cubicBezTo>
                <a:cubicBezTo>
                  <a:pt x="4386533" y="338535"/>
                  <a:pt x="4253940" y="335954"/>
                  <a:pt x="4121426" y="331304"/>
                </a:cubicBezTo>
                <a:lnTo>
                  <a:pt x="3763617" y="318052"/>
                </a:lnTo>
                <a:cubicBezTo>
                  <a:pt x="3706191" y="313635"/>
                  <a:pt x="3648582" y="311160"/>
                  <a:pt x="3591339" y="304800"/>
                </a:cubicBezTo>
                <a:cubicBezTo>
                  <a:pt x="3568952" y="302313"/>
                  <a:pt x="3547405" y="294525"/>
                  <a:pt x="3525078" y="291548"/>
                </a:cubicBezTo>
                <a:cubicBezTo>
                  <a:pt x="3481073" y="285681"/>
                  <a:pt x="3436731" y="282713"/>
                  <a:pt x="3392557" y="278296"/>
                </a:cubicBezTo>
                <a:cubicBezTo>
                  <a:pt x="3375782" y="274941"/>
                  <a:pt x="3308480" y="264328"/>
                  <a:pt x="3286539" y="251791"/>
                </a:cubicBezTo>
                <a:cubicBezTo>
                  <a:pt x="3205480" y="205473"/>
                  <a:pt x="3253477" y="210430"/>
                  <a:pt x="3167270" y="145774"/>
                </a:cubicBezTo>
                <a:cubicBezTo>
                  <a:pt x="3149600" y="132522"/>
                  <a:pt x="3132234" y="118855"/>
                  <a:pt x="3114261" y="106017"/>
                </a:cubicBezTo>
                <a:cubicBezTo>
                  <a:pt x="3085932" y="85782"/>
                  <a:pt x="3054187" y="65268"/>
                  <a:pt x="3021496" y="53009"/>
                </a:cubicBezTo>
                <a:cubicBezTo>
                  <a:pt x="3004442" y="46614"/>
                  <a:pt x="2985541" y="46151"/>
                  <a:pt x="2968487" y="39756"/>
                </a:cubicBezTo>
                <a:cubicBezTo>
                  <a:pt x="2845225" y="-6468"/>
                  <a:pt x="2997830" y="26977"/>
                  <a:pt x="2835965" y="0"/>
                </a:cubicBezTo>
                <a:cubicBezTo>
                  <a:pt x="2756452" y="4417"/>
                  <a:pt x="2676703" y="5702"/>
                  <a:pt x="2597426" y="13252"/>
                </a:cubicBezTo>
                <a:cubicBezTo>
                  <a:pt x="2583520" y="14576"/>
                  <a:pt x="2568845" y="18123"/>
                  <a:pt x="2557670" y="26504"/>
                </a:cubicBezTo>
                <a:cubicBezTo>
                  <a:pt x="2532681" y="45245"/>
                  <a:pt x="2517399" y="75439"/>
                  <a:pt x="2491409" y="92765"/>
                </a:cubicBezTo>
                <a:lnTo>
                  <a:pt x="2451652" y="119269"/>
                </a:lnTo>
                <a:cubicBezTo>
                  <a:pt x="2392784" y="197762"/>
                  <a:pt x="2430273" y="160026"/>
                  <a:pt x="2332383" y="225287"/>
                </a:cubicBezTo>
                <a:lnTo>
                  <a:pt x="2332383" y="225287"/>
                </a:lnTo>
                <a:cubicBezTo>
                  <a:pt x="2314713" y="242957"/>
                  <a:pt x="2293235" y="257504"/>
                  <a:pt x="2279374" y="278296"/>
                </a:cubicBezTo>
                <a:cubicBezTo>
                  <a:pt x="2270539" y="291548"/>
                  <a:pt x="2264132" y="306790"/>
                  <a:pt x="2252870" y="318052"/>
                </a:cubicBezTo>
                <a:cubicBezTo>
                  <a:pt x="2227182" y="343740"/>
                  <a:pt x="2205690" y="347031"/>
                  <a:pt x="2173357" y="357809"/>
                </a:cubicBezTo>
                <a:cubicBezTo>
                  <a:pt x="2140043" y="457743"/>
                  <a:pt x="2184983" y="334556"/>
                  <a:pt x="2133600" y="437322"/>
                </a:cubicBezTo>
                <a:cubicBezTo>
                  <a:pt x="2127353" y="449816"/>
                  <a:pt x="2128467" y="465711"/>
                  <a:pt x="2120348" y="477078"/>
                </a:cubicBezTo>
                <a:cubicBezTo>
                  <a:pt x="2087018" y="523740"/>
                  <a:pt x="2079150" y="524181"/>
                  <a:pt x="2067339" y="503583"/>
                </a:cubicBezTo>
                <a:close/>
              </a:path>
            </a:pathLst>
          </a:custGeom>
          <a:noFill/>
          <a:ln w="2222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A8647C-0F18-F344-8609-AC56CC1154DB}"/>
              </a:ext>
            </a:extLst>
          </p:cNvPr>
          <p:cNvSpPr txBox="1"/>
          <p:nvPr/>
        </p:nvSpPr>
        <p:spPr>
          <a:xfrm>
            <a:off x="5429328" y="762595"/>
            <a:ext cx="289816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/>
              <a:t>container-shipment Domain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84F92809-0390-E241-86D7-B172F2993794}"/>
              </a:ext>
            </a:extLst>
          </p:cNvPr>
          <p:cNvSpPr/>
          <p:nvPr/>
        </p:nvSpPr>
        <p:spPr>
          <a:xfrm>
            <a:off x="1170082" y="2333563"/>
            <a:ext cx="3248901" cy="1188051"/>
          </a:xfrm>
          <a:custGeom>
            <a:avLst/>
            <a:gdLst>
              <a:gd name="connsiteX0" fmla="*/ 2067339 w 7381461"/>
              <a:gd name="connsiteY0" fmla="*/ 503583 h 5486400"/>
              <a:gd name="connsiteX1" fmla="*/ 2067339 w 7381461"/>
              <a:gd name="connsiteY1" fmla="*/ 503583 h 5486400"/>
              <a:gd name="connsiteX2" fmla="*/ 1895061 w 7381461"/>
              <a:gd name="connsiteY2" fmla="*/ 596348 h 5486400"/>
              <a:gd name="connsiteX3" fmla="*/ 1762539 w 7381461"/>
              <a:gd name="connsiteY3" fmla="*/ 662609 h 5486400"/>
              <a:gd name="connsiteX4" fmla="*/ 1524000 w 7381461"/>
              <a:gd name="connsiteY4" fmla="*/ 821635 h 5486400"/>
              <a:gd name="connsiteX5" fmla="*/ 1351722 w 7381461"/>
              <a:gd name="connsiteY5" fmla="*/ 940904 h 5486400"/>
              <a:gd name="connsiteX6" fmla="*/ 1311965 w 7381461"/>
              <a:gd name="connsiteY6" fmla="*/ 980661 h 5486400"/>
              <a:gd name="connsiteX7" fmla="*/ 1179444 w 7381461"/>
              <a:gd name="connsiteY7" fmla="*/ 1086678 h 5486400"/>
              <a:gd name="connsiteX8" fmla="*/ 1113183 w 7381461"/>
              <a:gd name="connsiteY8" fmla="*/ 1139687 h 5486400"/>
              <a:gd name="connsiteX9" fmla="*/ 1046922 w 7381461"/>
              <a:gd name="connsiteY9" fmla="*/ 1192696 h 5486400"/>
              <a:gd name="connsiteX10" fmla="*/ 914400 w 7381461"/>
              <a:gd name="connsiteY10" fmla="*/ 1325217 h 5486400"/>
              <a:gd name="connsiteX11" fmla="*/ 874644 w 7381461"/>
              <a:gd name="connsiteY11" fmla="*/ 1364974 h 5486400"/>
              <a:gd name="connsiteX12" fmla="*/ 834887 w 7381461"/>
              <a:gd name="connsiteY12" fmla="*/ 1391478 h 5486400"/>
              <a:gd name="connsiteX13" fmla="*/ 768626 w 7381461"/>
              <a:gd name="connsiteY13" fmla="*/ 1444487 h 5486400"/>
              <a:gd name="connsiteX14" fmla="*/ 742122 w 7381461"/>
              <a:gd name="connsiteY14" fmla="*/ 1484243 h 5486400"/>
              <a:gd name="connsiteX15" fmla="*/ 636104 w 7381461"/>
              <a:gd name="connsiteY15" fmla="*/ 1590261 h 5486400"/>
              <a:gd name="connsiteX16" fmla="*/ 556591 w 7381461"/>
              <a:gd name="connsiteY16" fmla="*/ 1722783 h 5486400"/>
              <a:gd name="connsiteX17" fmla="*/ 503583 w 7381461"/>
              <a:gd name="connsiteY17" fmla="*/ 1802296 h 5486400"/>
              <a:gd name="connsiteX18" fmla="*/ 490330 w 7381461"/>
              <a:gd name="connsiteY18" fmla="*/ 1842052 h 5486400"/>
              <a:gd name="connsiteX19" fmla="*/ 424070 w 7381461"/>
              <a:gd name="connsiteY19" fmla="*/ 1934817 h 5486400"/>
              <a:gd name="connsiteX20" fmla="*/ 410817 w 7381461"/>
              <a:gd name="connsiteY20" fmla="*/ 1974574 h 5486400"/>
              <a:gd name="connsiteX21" fmla="*/ 357809 w 7381461"/>
              <a:gd name="connsiteY21" fmla="*/ 2040835 h 5486400"/>
              <a:gd name="connsiteX22" fmla="*/ 331304 w 7381461"/>
              <a:gd name="connsiteY22" fmla="*/ 2080591 h 5486400"/>
              <a:gd name="connsiteX23" fmla="*/ 304800 w 7381461"/>
              <a:gd name="connsiteY23" fmla="*/ 2107096 h 5486400"/>
              <a:gd name="connsiteX24" fmla="*/ 251791 w 7381461"/>
              <a:gd name="connsiteY24" fmla="*/ 2186609 h 5486400"/>
              <a:gd name="connsiteX25" fmla="*/ 212035 w 7381461"/>
              <a:gd name="connsiteY25" fmla="*/ 2239617 h 5486400"/>
              <a:gd name="connsiteX26" fmla="*/ 159026 w 7381461"/>
              <a:gd name="connsiteY26" fmla="*/ 2345635 h 5486400"/>
              <a:gd name="connsiteX27" fmla="*/ 132522 w 7381461"/>
              <a:gd name="connsiteY27" fmla="*/ 2411896 h 5486400"/>
              <a:gd name="connsiteX28" fmla="*/ 119270 w 7381461"/>
              <a:gd name="connsiteY28" fmla="*/ 2491409 h 5486400"/>
              <a:gd name="connsiteX29" fmla="*/ 106017 w 7381461"/>
              <a:gd name="connsiteY29" fmla="*/ 2531165 h 5486400"/>
              <a:gd name="connsiteX30" fmla="*/ 92765 w 7381461"/>
              <a:gd name="connsiteY30" fmla="*/ 2584174 h 5486400"/>
              <a:gd name="connsiteX31" fmla="*/ 79513 w 7381461"/>
              <a:gd name="connsiteY31" fmla="*/ 2623930 h 5486400"/>
              <a:gd name="connsiteX32" fmla="*/ 66261 w 7381461"/>
              <a:gd name="connsiteY32" fmla="*/ 2676939 h 5486400"/>
              <a:gd name="connsiteX33" fmla="*/ 53009 w 7381461"/>
              <a:gd name="connsiteY33" fmla="*/ 2716696 h 5486400"/>
              <a:gd name="connsiteX34" fmla="*/ 26504 w 7381461"/>
              <a:gd name="connsiteY34" fmla="*/ 2849217 h 5486400"/>
              <a:gd name="connsiteX35" fmla="*/ 13252 w 7381461"/>
              <a:gd name="connsiteY35" fmla="*/ 2915478 h 5486400"/>
              <a:gd name="connsiteX36" fmla="*/ 0 w 7381461"/>
              <a:gd name="connsiteY36" fmla="*/ 2968487 h 5486400"/>
              <a:gd name="connsiteX37" fmla="*/ 13252 w 7381461"/>
              <a:gd name="connsiteY37" fmla="*/ 3313043 h 5486400"/>
              <a:gd name="connsiteX38" fmla="*/ 39757 w 7381461"/>
              <a:gd name="connsiteY38" fmla="*/ 3405809 h 5486400"/>
              <a:gd name="connsiteX39" fmla="*/ 53009 w 7381461"/>
              <a:gd name="connsiteY39" fmla="*/ 3472069 h 5486400"/>
              <a:gd name="connsiteX40" fmla="*/ 92765 w 7381461"/>
              <a:gd name="connsiteY40" fmla="*/ 3525078 h 5486400"/>
              <a:gd name="connsiteX41" fmla="*/ 145774 w 7381461"/>
              <a:gd name="connsiteY41" fmla="*/ 3657600 h 5486400"/>
              <a:gd name="connsiteX42" fmla="*/ 212035 w 7381461"/>
              <a:gd name="connsiteY42" fmla="*/ 3763617 h 5486400"/>
              <a:gd name="connsiteX43" fmla="*/ 278296 w 7381461"/>
              <a:gd name="connsiteY43" fmla="*/ 3869635 h 5486400"/>
              <a:gd name="connsiteX44" fmla="*/ 384313 w 7381461"/>
              <a:gd name="connsiteY44" fmla="*/ 4015409 h 5486400"/>
              <a:gd name="connsiteX45" fmla="*/ 463826 w 7381461"/>
              <a:gd name="connsiteY45" fmla="*/ 4094922 h 5486400"/>
              <a:gd name="connsiteX46" fmla="*/ 516835 w 7381461"/>
              <a:gd name="connsiteY46" fmla="*/ 4147930 h 5486400"/>
              <a:gd name="connsiteX47" fmla="*/ 556591 w 7381461"/>
              <a:gd name="connsiteY47" fmla="*/ 4174435 h 5486400"/>
              <a:gd name="connsiteX48" fmla="*/ 636104 w 7381461"/>
              <a:gd name="connsiteY48" fmla="*/ 4253948 h 5486400"/>
              <a:gd name="connsiteX49" fmla="*/ 675861 w 7381461"/>
              <a:gd name="connsiteY49" fmla="*/ 4293704 h 5486400"/>
              <a:gd name="connsiteX50" fmla="*/ 715617 w 7381461"/>
              <a:gd name="connsiteY50" fmla="*/ 4333461 h 5486400"/>
              <a:gd name="connsiteX51" fmla="*/ 768626 w 7381461"/>
              <a:gd name="connsiteY51" fmla="*/ 4373217 h 5486400"/>
              <a:gd name="connsiteX52" fmla="*/ 795130 w 7381461"/>
              <a:gd name="connsiteY52" fmla="*/ 4412974 h 5486400"/>
              <a:gd name="connsiteX53" fmla="*/ 821635 w 7381461"/>
              <a:gd name="connsiteY53" fmla="*/ 4439478 h 5486400"/>
              <a:gd name="connsiteX54" fmla="*/ 874644 w 7381461"/>
              <a:gd name="connsiteY54" fmla="*/ 4532243 h 5486400"/>
              <a:gd name="connsiteX55" fmla="*/ 993913 w 7381461"/>
              <a:gd name="connsiteY55" fmla="*/ 4651513 h 5486400"/>
              <a:gd name="connsiteX56" fmla="*/ 1060174 w 7381461"/>
              <a:gd name="connsiteY56" fmla="*/ 4717774 h 5486400"/>
              <a:gd name="connsiteX57" fmla="*/ 1099930 w 7381461"/>
              <a:gd name="connsiteY57" fmla="*/ 4744278 h 5486400"/>
              <a:gd name="connsiteX58" fmla="*/ 1166191 w 7381461"/>
              <a:gd name="connsiteY58" fmla="*/ 4810539 h 5486400"/>
              <a:gd name="connsiteX59" fmla="*/ 1205948 w 7381461"/>
              <a:gd name="connsiteY59" fmla="*/ 4837043 h 5486400"/>
              <a:gd name="connsiteX60" fmla="*/ 1258957 w 7381461"/>
              <a:gd name="connsiteY60" fmla="*/ 4890052 h 5486400"/>
              <a:gd name="connsiteX61" fmla="*/ 1298713 w 7381461"/>
              <a:gd name="connsiteY61" fmla="*/ 4916556 h 5486400"/>
              <a:gd name="connsiteX62" fmla="*/ 1351722 w 7381461"/>
              <a:gd name="connsiteY62" fmla="*/ 4969565 h 5486400"/>
              <a:gd name="connsiteX63" fmla="*/ 1391478 w 7381461"/>
              <a:gd name="connsiteY63" fmla="*/ 5009322 h 5486400"/>
              <a:gd name="connsiteX64" fmla="*/ 1577009 w 7381461"/>
              <a:gd name="connsiteY64" fmla="*/ 5128591 h 5486400"/>
              <a:gd name="connsiteX65" fmla="*/ 1630017 w 7381461"/>
              <a:gd name="connsiteY65" fmla="*/ 5155096 h 5486400"/>
              <a:gd name="connsiteX66" fmla="*/ 1669774 w 7381461"/>
              <a:gd name="connsiteY66" fmla="*/ 5181600 h 5486400"/>
              <a:gd name="connsiteX67" fmla="*/ 1709530 w 7381461"/>
              <a:gd name="connsiteY67" fmla="*/ 5194852 h 5486400"/>
              <a:gd name="connsiteX68" fmla="*/ 1762539 w 7381461"/>
              <a:gd name="connsiteY68" fmla="*/ 5221356 h 5486400"/>
              <a:gd name="connsiteX69" fmla="*/ 1815548 w 7381461"/>
              <a:gd name="connsiteY69" fmla="*/ 5234609 h 5486400"/>
              <a:gd name="connsiteX70" fmla="*/ 1934817 w 7381461"/>
              <a:gd name="connsiteY70" fmla="*/ 5261113 h 5486400"/>
              <a:gd name="connsiteX71" fmla="*/ 2067339 w 7381461"/>
              <a:gd name="connsiteY71" fmla="*/ 5287617 h 5486400"/>
              <a:gd name="connsiteX72" fmla="*/ 2133600 w 7381461"/>
              <a:gd name="connsiteY72" fmla="*/ 5300869 h 5486400"/>
              <a:gd name="connsiteX73" fmla="*/ 2213113 w 7381461"/>
              <a:gd name="connsiteY73" fmla="*/ 5314122 h 5486400"/>
              <a:gd name="connsiteX74" fmla="*/ 2292626 w 7381461"/>
              <a:gd name="connsiteY74" fmla="*/ 5340626 h 5486400"/>
              <a:gd name="connsiteX75" fmla="*/ 2372139 w 7381461"/>
              <a:gd name="connsiteY75" fmla="*/ 5353878 h 5486400"/>
              <a:gd name="connsiteX76" fmla="*/ 2464904 w 7381461"/>
              <a:gd name="connsiteY76" fmla="*/ 5380383 h 5486400"/>
              <a:gd name="connsiteX77" fmla="*/ 2544417 w 7381461"/>
              <a:gd name="connsiteY77" fmla="*/ 5393635 h 5486400"/>
              <a:gd name="connsiteX78" fmla="*/ 2597426 w 7381461"/>
              <a:gd name="connsiteY78" fmla="*/ 5406887 h 5486400"/>
              <a:gd name="connsiteX79" fmla="*/ 2676939 w 7381461"/>
              <a:gd name="connsiteY79" fmla="*/ 5420139 h 5486400"/>
              <a:gd name="connsiteX80" fmla="*/ 2743200 w 7381461"/>
              <a:gd name="connsiteY80" fmla="*/ 5446643 h 5486400"/>
              <a:gd name="connsiteX81" fmla="*/ 2968487 w 7381461"/>
              <a:gd name="connsiteY81" fmla="*/ 5486400 h 5486400"/>
              <a:gd name="connsiteX82" fmla="*/ 3313044 w 7381461"/>
              <a:gd name="connsiteY82" fmla="*/ 5459896 h 5486400"/>
              <a:gd name="connsiteX83" fmla="*/ 3419061 w 7381461"/>
              <a:gd name="connsiteY83" fmla="*/ 5420139 h 5486400"/>
              <a:gd name="connsiteX84" fmla="*/ 3458817 w 7381461"/>
              <a:gd name="connsiteY84" fmla="*/ 5406887 h 5486400"/>
              <a:gd name="connsiteX85" fmla="*/ 3498574 w 7381461"/>
              <a:gd name="connsiteY85" fmla="*/ 5380383 h 5486400"/>
              <a:gd name="connsiteX86" fmla="*/ 3591339 w 7381461"/>
              <a:gd name="connsiteY86" fmla="*/ 5353878 h 5486400"/>
              <a:gd name="connsiteX87" fmla="*/ 3670852 w 7381461"/>
              <a:gd name="connsiteY87" fmla="*/ 5327374 h 5486400"/>
              <a:gd name="connsiteX88" fmla="*/ 3723861 w 7381461"/>
              <a:gd name="connsiteY88" fmla="*/ 5300869 h 5486400"/>
              <a:gd name="connsiteX89" fmla="*/ 3790122 w 7381461"/>
              <a:gd name="connsiteY89" fmla="*/ 5287617 h 5486400"/>
              <a:gd name="connsiteX90" fmla="*/ 3869635 w 7381461"/>
              <a:gd name="connsiteY90" fmla="*/ 5261113 h 5486400"/>
              <a:gd name="connsiteX91" fmla="*/ 3988904 w 7381461"/>
              <a:gd name="connsiteY91" fmla="*/ 5234609 h 5486400"/>
              <a:gd name="connsiteX92" fmla="*/ 4028661 w 7381461"/>
              <a:gd name="connsiteY92" fmla="*/ 5221356 h 5486400"/>
              <a:gd name="connsiteX93" fmla="*/ 4227444 w 7381461"/>
              <a:gd name="connsiteY93" fmla="*/ 5194852 h 5486400"/>
              <a:gd name="connsiteX94" fmla="*/ 4532244 w 7381461"/>
              <a:gd name="connsiteY94" fmla="*/ 5181600 h 5486400"/>
              <a:gd name="connsiteX95" fmla="*/ 4823791 w 7381461"/>
              <a:gd name="connsiteY95" fmla="*/ 5155096 h 5486400"/>
              <a:gd name="connsiteX96" fmla="*/ 4890052 w 7381461"/>
              <a:gd name="connsiteY96" fmla="*/ 5141843 h 5486400"/>
              <a:gd name="connsiteX97" fmla="*/ 5539409 w 7381461"/>
              <a:gd name="connsiteY97" fmla="*/ 5102087 h 5486400"/>
              <a:gd name="connsiteX98" fmla="*/ 5632174 w 7381461"/>
              <a:gd name="connsiteY98" fmla="*/ 5075583 h 5486400"/>
              <a:gd name="connsiteX99" fmla="*/ 5764696 w 7381461"/>
              <a:gd name="connsiteY99" fmla="*/ 5035826 h 5486400"/>
              <a:gd name="connsiteX100" fmla="*/ 5804452 w 7381461"/>
              <a:gd name="connsiteY100" fmla="*/ 5009322 h 5486400"/>
              <a:gd name="connsiteX101" fmla="*/ 5844209 w 7381461"/>
              <a:gd name="connsiteY101" fmla="*/ 4996069 h 5486400"/>
              <a:gd name="connsiteX102" fmla="*/ 5897217 w 7381461"/>
              <a:gd name="connsiteY102" fmla="*/ 4956313 h 5486400"/>
              <a:gd name="connsiteX103" fmla="*/ 5936974 w 7381461"/>
              <a:gd name="connsiteY103" fmla="*/ 4929809 h 5486400"/>
              <a:gd name="connsiteX104" fmla="*/ 5963478 w 7381461"/>
              <a:gd name="connsiteY104" fmla="*/ 4903304 h 5486400"/>
              <a:gd name="connsiteX105" fmla="*/ 6003235 w 7381461"/>
              <a:gd name="connsiteY105" fmla="*/ 4876800 h 5486400"/>
              <a:gd name="connsiteX106" fmla="*/ 6056244 w 7381461"/>
              <a:gd name="connsiteY106" fmla="*/ 4810539 h 5486400"/>
              <a:gd name="connsiteX107" fmla="*/ 6188765 w 7381461"/>
              <a:gd name="connsiteY107" fmla="*/ 4651513 h 5486400"/>
              <a:gd name="connsiteX108" fmla="*/ 6215270 w 7381461"/>
              <a:gd name="connsiteY108" fmla="*/ 4585252 h 5486400"/>
              <a:gd name="connsiteX109" fmla="*/ 6268278 w 7381461"/>
              <a:gd name="connsiteY109" fmla="*/ 4492487 h 5486400"/>
              <a:gd name="connsiteX110" fmla="*/ 6281530 w 7381461"/>
              <a:gd name="connsiteY110" fmla="*/ 4439478 h 5486400"/>
              <a:gd name="connsiteX111" fmla="*/ 6308035 w 7381461"/>
              <a:gd name="connsiteY111" fmla="*/ 4359965 h 5486400"/>
              <a:gd name="connsiteX112" fmla="*/ 6361044 w 7381461"/>
              <a:gd name="connsiteY112" fmla="*/ 4320209 h 5486400"/>
              <a:gd name="connsiteX113" fmla="*/ 6427304 w 7381461"/>
              <a:gd name="connsiteY113" fmla="*/ 4253948 h 5486400"/>
              <a:gd name="connsiteX114" fmla="*/ 6467061 w 7381461"/>
              <a:gd name="connsiteY114" fmla="*/ 4214191 h 5486400"/>
              <a:gd name="connsiteX115" fmla="*/ 6546574 w 7381461"/>
              <a:gd name="connsiteY115" fmla="*/ 4147930 h 5486400"/>
              <a:gd name="connsiteX116" fmla="*/ 6652591 w 7381461"/>
              <a:gd name="connsiteY116" fmla="*/ 4041913 h 5486400"/>
              <a:gd name="connsiteX117" fmla="*/ 6838122 w 7381461"/>
              <a:gd name="connsiteY117" fmla="*/ 3869635 h 5486400"/>
              <a:gd name="connsiteX118" fmla="*/ 6864626 w 7381461"/>
              <a:gd name="connsiteY118" fmla="*/ 3829878 h 5486400"/>
              <a:gd name="connsiteX119" fmla="*/ 6917635 w 7381461"/>
              <a:gd name="connsiteY119" fmla="*/ 3790122 h 5486400"/>
              <a:gd name="connsiteX120" fmla="*/ 6970644 w 7381461"/>
              <a:gd name="connsiteY120" fmla="*/ 3723861 h 5486400"/>
              <a:gd name="connsiteX121" fmla="*/ 7010400 w 7381461"/>
              <a:gd name="connsiteY121" fmla="*/ 3684104 h 5486400"/>
              <a:gd name="connsiteX122" fmla="*/ 7050157 w 7381461"/>
              <a:gd name="connsiteY122" fmla="*/ 3631096 h 5486400"/>
              <a:gd name="connsiteX123" fmla="*/ 7129670 w 7381461"/>
              <a:gd name="connsiteY123" fmla="*/ 3551583 h 5486400"/>
              <a:gd name="connsiteX124" fmla="*/ 7169426 w 7381461"/>
              <a:gd name="connsiteY124" fmla="*/ 3498574 h 5486400"/>
              <a:gd name="connsiteX125" fmla="*/ 7195930 w 7381461"/>
              <a:gd name="connsiteY125" fmla="*/ 3472069 h 5486400"/>
              <a:gd name="connsiteX126" fmla="*/ 7222435 w 7381461"/>
              <a:gd name="connsiteY126" fmla="*/ 3419061 h 5486400"/>
              <a:gd name="connsiteX127" fmla="*/ 7248939 w 7381461"/>
              <a:gd name="connsiteY127" fmla="*/ 3392556 h 5486400"/>
              <a:gd name="connsiteX128" fmla="*/ 7275444 w 7381461"/>
              <a:gd name="connsiteY128" fmla="*/ 3352800 h 5486400"/>
              <a:gd name="connsiteX129" fmla="*/ 7288696 w 7381461"/>
              <a:gd name="connsiteY129" fmla="*/ 3313043 h 5486400"/>
              <a:gd name="connsiteX130" fmla="*/ 7301948 w 7381461"/>
              <a:gd name="connsiteY130" fmla="*/ 3260035 h 5486400"/>
              <a:gd name="connsiteX131" fmla="*/ 7328452 w 7381461"/>
              <a:gd name="connsiteY131" fmla="*/ 3207026 h 5486400"/>
              <a:gd name="connsiteX132" fmla="*/ 7354957 w 7381461"/>
              <a:gd name="connsiteY132" fmla="*/ 3074504 h 5486400"/>
              <a:gd name="connsiteX133" fmla="*/ 7381461 w 7381461"/>
              <a:gd name="connsiteY133" fmla="*/ 2862469 h 5486400"/>
              <a:gd name="connsiteX134" fmla="*/ 7368209 w 7381461"/>
              <a:gd name="connsiteY134" fmla="*/ 2226365 h 5486400"/>
              <a:gd name="connsiteX135" fmla="*/ 7354957 w 7381461"/>
              <a:gd name="connsiteY135" fmla="*/ 2146852 h 5486400"/>
              <a:gd name="connsiteX136" fmla="*/ 7315200 w 7381461"/>
              <a:gd name="connsiteY136" fmla="*/ 2027583 h 5486400"/>
              <a:gd name="connsiteX137" fmla="*/ 7301948 w 7381461"/>
              <a:gd name="connsiteY137" fmla="*/ 1987826 h 5486400"/>
              <a:gd name="connsiteX138" fmla="*/ 7275444 w 7381461"/>
              <a:gd name="connsiteY138" fmla="*/ 1948069 h 5486400"/>
              <a:gd name="connsiteX139" fmla="*/ 7262191 w 7381461"/>
              <a:gd name="connsiteY139" fmla="*/ 1908313 h 5486400"/>
              <a:gd name="connsiteX140" fmla="*/ 7209183 w 7381461"/>
              <a:gd name="connsiteY140" fmla="*/ 1828800 h 5486400"/>
              <a:gd name="connsiteX141" fmla="*/ 7182678 w 7381461"/>
              <a:gd name="connsiteY141" fmla="*/ 1762539 h 5486400"/>
              <a:gd name="connsiteX142" fmla="*/ 7116417 w 7381461"/>
              <a:gd name="connsiteY142" fmla="*/ 1656522 h 5486400"/>
              <a:gd name="connsiteX143" fmla="*/ 7036904 w 7381461"/>
              <a:gd name="connsiteY143" fmla="*/ 1497496 h 5486400"/>
              <a:gd name="connsiteX144" fmla="*/ 7010400 w 7381461"/>
              <a:gd name="connsiteY144" fmla="*/ 1444487 h 5486400"/>
              <a:gd name="connsiteX145" fmla="*/ 6970644 w 7381461"/>
              <a:gd name="connsiteY145" fmla="*/ 1391478 h 5486400"/>
              <a:gd name="connsiteX146" fmla="*/ 6944139 w 7381461"/>
              <a:gd name="connsiteY146" fmla="*/ 1338469 h 5486400"/>
              <a:gd name="connsiteX147" fmla="*/ 6904383 w 7381461"/>
              <a:gd name="connsiteY147" fmla="*/ 1298713 h 5486400"/>
              <a:gd name="connsiteX148" fmla="*/ 6877878 w 7381461"/>
              <a:gd name="connsiteY148" fmla="*/ 1245704 h 5486400"/>
              <a:gd name="connsiteX149" fmla="*/ 6838122 w 7381461"/>
              <a:gd name="connsiteY149" fmla="*/ 1205948 h 5486400"/>
              <a:gd name="connsiteX150" fmla="*/ 6798365 w 7381461"/>
              <a:gd name="connsiteY150" fmla="*/ 1152939 h 5486400"/>
              <a:gd name="connsiteX151" fmla="*/ 6758609 w 7381461"/>
              <a:gd name="connsiteY151" fmla="*/ 1113183 h 5486400"/>
              <a:gd name="connsiteX152" fmla="*/ 6665844 w 7381461"/>
              <a:gd name="connsiteY152" fmla="*/ 1007165 h 5486400"/>
              <a:gd name="connsiteX153" fmla="*/ 6612835 w 7381461"/>
              <a:gd name="connsiteY153" fmla="*/ 967409 h 5486400"/>
              <a:gd name="connsiteX154" fmla="*/ 6533322 w 7381461"/>
              <a:gd name="connsiteY154" fmla="*/ 861391 h 5486400"/>
              <a:gd name="connsiteX155" fmla="*/ 6467061 w 7381461"/>
              <a:gd name="connsiteY155" fmla="*/ 781878 h 5486400"/>
              <a:gd name="connsiteX156" fmla="*/ 6427304 w 7381461"/>
              <a:gd name="connsiteY156" fmla="*/ 728869 h 5486400"/>
              <a:gd name="connsiteX157" fmla="*/ 6400800 w 7381461"/>
              <a:gd name="connsiteY157" fmla="*/ 689113 h 5486400"/>
              <a:gd name="connsiteX158" fmla="*/ 6347791 w 7381461"/>
              <a:gd name="connsiteY158" fmla="*/ 675861 h 5486400"/>
              <a:gd name="connsiteX159" fmla="*/ 6268278 w 7381461"/>
              <a:gd name="connsiteY159" fmla="*/ 636104 h 5486400"/>
              <a:gd name="connsiteX160" fmla="*/ 5950226 w 7381461"/>
              <a:gd name="connsiteY160" fmla="*/ 503583 h 5486400"/>
              <a:gd name="connsiteX161" fmla="*/ 5817704 w 7381461"/>
              <a:gd name="connsiteY161" fmla="*/ 477078 h 5486400"/>
              <a:gd name="connsiteX162" fmla="*/ 5658678 w 7381461"/>
              <a:gd name="connsiteY162" fmla="*/ 437322 h 5486400"/>
              <a:gd name="connsiteX163" fmla="*/ 5314122 w 7381461"/>
              <a:gd name="connsiteY163" fmla="*/ 384313 h 5486400"/>
              <a:gd name="connsiteX164" fmla="*/ 4916557 w 7381461"/>
              <a:gd name="connsiteY164" fmla="*/ 371061 h 5486400"/>
              <a:gd name="connsiteX165" fmla="*/ 4704522 w 7381461"/>
              <a:gd name="connsiteY165" fmla="*/ 357809 h 5486400"/>
              <a:gd name="connsiteX166" fmla="*/ 4518991 w 7381461"/>
              <a:gd name="connsiteY166" fmla="*/ 344556 h 5486400"/>
              <a:gd name="connsiteX167" fmla="*/ 4121426 w 7381461"/>
              <a:gd name="connsiteY167" fmla="*/ 331304 h 5486400"/>
              <a:gd name="connsiteX168" fmla="*/ 3763617 w 7381461"/>
              <a:gd name="connsiteY168" fmla="*/ 318052 h 5486400"/>
              <a:gd name="connsiteX169" fmla="*/ 3591339 w 7381461"/>
              <a:gd name="connsiteY169" fmla="*/ 304800 h 5486400"/>
              <a:gd name="connsiteX170" fmla="*/ 3525078 w 7381461"/>
              <a:gd name="connsiteY170" fmla="*/ 291548 h 5486400"/>
              <a:gd name="connsiteX171" fmla="*/ 3392557 w 7381461"/>
              <a:gd name="connsiteY171" fmla="*/ 278296 h 5486400"/>
              <a:gd name="connsiteX172" fmla="*/ 3286539 w 7381461"/>
              <a:gd name="connsiteY172" fmla="*/ 251791 h 5486400"/>
              <a:gd name="connsiteX173" fmla="*/ 3167270 w 7381461"/>
              <a:gd name="connsiteY173" fmla="*/ 145774 h 5486400"/>
              <a:gd name="connsiteX174" fmla="*/ 3114261 w 7381461"/>
              <a:gd name="connsiteY174" fmla="*/ 106017 h 5486400"/>
              <a:gd name="connsiteX175" fmla="*/ 3021496 w 7381461"/>
              <a:gd name="connsiteY175" fmla="*/ 53009 h 5486400"/>
              <a:gd name="connsiteX176" fmla="*/ 2968487 w 7381461"/>
              <a:gd name="connsiteY176" fmla="*/ 39756 h 5486400"/>
              <a:gd name="connsiteX177" fmla="*/ 2835965 w 7381461"/>
              <a:gd name="connsiteY177" fmla="*/ 0 h 5486400"/>
              <a:gd name="connsiteX178" fmla="*/ 2597426 w 7381461"/>
              <a:gd name="connsiteY178" fmla="*/ 13252 h 5486400"/>
              <a:gd name="connsiteX179" fmla="*/ 2557670 w 7381461"/>
              <a:gd name="connsiteY179" fmla="*/ 26504 h 5486400"/>
              <a:gd name="connsiteX180" fmla="*/ 2491409 w 7381461"/>
              <a:gd name="connsiteY180" fmla="*/ 92765 h 5486400"/>
              <a:gd name="connsiteX181" fmla="*/ 2451652 w 7381461"/>
              <a:gd name="connsiteY181" fmla="*/ 119269 h 5486400"/>
              <a:gd name="connsiteX182" fmla="*/ 2332383 w 7381461"/>
              <a:gd name="connsiteY182" fmla="*/ 225287 h 5486400"/>
              <a:gd name="connsiteX183" fmla="*/ 2332383 w 7381461"/>
              <a:gd name="connsiteY183" fmla="*/ 225287 h 5486400"/>
              <a:gd name="connsiteX184" fmla="*/ 2279374 w 7381461"/>
              <a:gd name="connsiteY184" fmla="*/ 278296 h 5486400"/>
              <a:gd name="connsiteX185" fmla="*/ 2252870 w 7381461"/>
              <a:gd name="connsiteY185" fmla="*/ 318052 h 5486400"/>
              <a:gd name="connsiteX186" fmla="*/ 2173357 w 7381461"/>
              <a:gd name="connsiteY186" fmla="*/ 357809 h 5486400"/>
              <a:gd name="connsiteX187" fmla="*/ 2133600 w 7381461"/>
              <a:gd name="connsiteY187" fmla="*/ 437322 h 5486400"/>
              <a:gd name="connsiteX188" fmla="*/ 2120348 w 7381461"/>
              <a:gd name="connsiteY188" fmla="*/ 477078 h 5486400"/>
              <a:gd name="connsiteX189" fmla="*/ 2067339 w 7381461"/>
              <a:gd name="connsiteY189" fmla="*/ 503583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7381461" h="5486400">
                <a:moveTo>
                  <a:pt x="2067339" y="503583"/>
                </a:moveTo>
                <a:lnTo>
                  <a:pt x="2067339" y="503583"/>
                </a:lnTo>
                <a:lnTo>
                  <a:pt x="1895061" y="596348"/>
                </a:lnTo>
                <a:cubicBezTo>
                  <a:pt x="1874184" y="607400"/>
                  <a:pt x="1771767" y="657072"/>
                  <a:pt x="1762539" y="662609"/>
                </a:cubicBezTo>
                <a:cubicBezTo>
                  <a:pt x="1629524" y="742417"/>
                  <a:pt x="1736064" y="676539"/>
                  <a:pt x="1524000" y="821635"/>
                </a:cubicBezTo>
                <a:cubicBezTo>
                  <a:pt x="1496707" y="840309"/>
                  <a:pt x="1370395" y="922231"/>
                  <a:pt x="1351722" y="940904"/>
                </a:cubicBezTo>
                <a:cubicBezTo>
                  <a:pt x="1338470" y="954156"/>
                  <a:pt x="1326272" y="968555"/>
                  <a:pt x="1311965" y="980661"/>
                </a:cubicBezTo>
                <a:cubicBezTo>
                  <a:pt x="1268780" y="1017202"/>
                  <a:pt x="1223618" y="1051339"/>
                  <a:pt x="1179444" y="1086678"/>
                </a:cubicBezTo>
                <a:lnTo>
                  <a:pt x="1113183" y="1139687"/>
                </a:lnTo>
                <a:cubicBezTo>
                  <a:pt x="1091096" y="1157357"/>
                  <a:pt x="1066923" y="1172695"/>
                  <a:pt x="1046922" y="1192696"/>
                </a:cubicBezTo>
                <a:lnTo>
                  <a:pt x="914400" y="1325217"/>
                </a:lnTo>
                <a:cubicBezTo>
                  <a:pt x="901148" y="1338469"/>
                  <a:pt x="890238" y="1354578"/>
                  <a:pt x="874644" y="1364974"/>
                </a:cubicBezTo>
                <a:cubicBezTo>
                  <a:pt x="861392" y="1373809"/>
                  <a:pt x="847324" y="1381528"/>
                  <a:pt x="834887" y="1391478"/>
                </a:cubicBezTo>
                <a:cubicBezTo>
                  <a:pt x="740471" y="1467011"/>
                  <a:pt x="890994" y="1362910"/>
                  <a:pt x="768626" y="1444487"/>
                </a:cubicBezTo>
                <a:cubicBezTo>
                  <a:pt x="759791" y="1457739"/>
                  <a:pt x="752836" y="1472458"/>
                  <a:pt x="742122" y="1484243"/>
                </a:cubicBezTo>
                <a:cubicBezTo>
                  <a:pt x="708504" y="1521223"/>
                  <a:pt x="658455" y="1545560"/>
                  <a:pt x="636104" y="1590261"/>
                </a:cubicBezTo>
                <a:cubicBezTo>
                  <a:pt x="595354" y="1671760"/>
                  <a:pt x="620558" y="1626833"/>
                  <a:pt x="556591" y="1722783"/>
                </a:cubicBezTo>
                <a:lnTo>
                  <a:pt x="503583" y="1802296"/>
                </a:lnTo>
                <a:cubicBezTo>
                  <a:pt x="499165" y="1815548"/>
                  <a:pt x="497261" y="1829924"/>
                  <a:pt x="490330" y="1842052"/>
                </a:cubicBezTo>
                <a:cubicBezTo>
                  <a:pt x="466325" y="1884061"/>
                  <a:pt x="444577" y="1893804"/>
                  <a:pt x="424070" y="1934817"/>
                </a:cubicBezTo>
                <a:cubicBezTo>
                  <a:pt x="417823" y="1947311"/>
                  <a:pt x="417064" y="1962080"/>
                  <a:pt x="410817" y="1974574"/>
                </a:cubicBezTo>
                <a:cubicBezTo>
                  <a:pt x="383627" y="2028954"/>
                  <a:pt x="390676" y="1999751"/>
                  <a:pt x="357809" y="2040835"/>
                </a:cubicBezTo>
                <a:cubicBezTo>
                  <a:pt x="347859" y="2053272"/>
                  <a:pt x="341254" y="2068154"/>
                  <a:pt x="331304" y="2080591"/>
                </a:cubicBezTo>
                <a:cubicBezTo>
                  <a:pt x="323499" y="2090347"/>
                  <a:pt x="312297" y="2097101"/>
                  <a:pt x="304800" y="2107096"/>
                </a:cubicBezTo>
                <a:cubicBezTo>
                  <a:pt x="285687" y="2132580"/>
                  <a:pt x="270904" y="2161126"/>
                  <a:pt x="251791" y="2186609"/>
                </a:cubicBezTo>
                <a:lnTo>
                  <a:pt x="212035" y="2239617"/>
                </a:lnTo>
                <a:cubicBezTo>
                  <a:pt x="182152" y="2329269"/>
                  <a:pt x="221618" y="2220451"/>
                  <a:pt x="159026" y="2345635"/>
                </a:cubicBezTo>
                <a:cubicBezTo>
                  <a:pt x="148388" y="2366912"/>
                  <a:pt x="141357" y="2389809"/>
                  <a:pt x="132522" y="2411896"/>
                </a:cubicBezTo>
                <a:cubicBezTo>
                  <a:pt x="128105" y="2438400"/>
                  <a:pt x="125099" y="2465179"/>
                  <a:pt x="119270" y="2491409"/>
                </a:cubicBezTo>
                <a:cubicBezTo>
                  <a:pt x="116240" y="2505045"/>
                  <a:pt x="109855" y="2517734"/>
                  <a:pt x="106017" y="2531165"/>
                </a:cubicBezTo>
                <a:cubicBezTo>
                  <a:pt x="101013" y="2548678"/>
                  <a:pt x="97769" y="2566661"/>
                  <a:pt x="92765" y="2584174"/>
                </a:cubicBezTo>
                <a:cubicBezTo>
                  <a:pt x="88928" y="2597605"/>
                  <a:pt x="83350" y="2610499"/>
                  <a:pt x="79513" y="2623930"/>
                </a:cubicBezTo>
                <a:cubicBezTo>
                  <a:pt x="74509" y="2641443"/>
                  <a:pt x="71265" y="2659426"/>
                  <a:pt x="66261" y="2676939"/>
                </a:cubicBezTo>
                <a:cubicBezTo>
                  <a:pt x="62423" y="2690371"/>
                  <a:pt x="56150" y="2703085"/>
                  <a:pt x="53009" y="2716696"/>
                </a:cubicBezTo>
                <a:cubicBezTo>
                  <a:pt x="42879" y="2760591"/>
                  <a:pt x="35339" y="2805043"/>
                  <a:pt x="26504" y="2849217"/>
                </a:cubicBezTo>
                <a:cubicBezTo>
                  <a:pt x="22087" y="2871304"/>
                  <a:pt x="18715" y="2893626"/>
                  <a:pt x="13252" y="2915478"/>
                </a:cubicBezTo>
                <a:lnTo>
                  <a:pt x="0" y="2968487"/>
                </a:lnTo>
                <a:cubicBezTo>
                  <a:pt x="4417" y="3083339"/>
                  <a:pt x="5607" y="3198361"/>
                  <a:pt x="13252" y="3313043"/>
                </a:cubicBezTo>
                <a:cubicBezTo>
                  <a:pt x="15506" y="3346852"/>
                  <a:pt x="31778" y="3373894"/>
                  <a:pt x="39757" y="3405809"/>
                </a:cubicBezTo>
                <a:cubicBezTo>
                  <a:pt x="45220" y="3427661"/>
                  <a:pt x="43861" y="3451486"/>
                  <a:pt x="53009" y="3472069"/>
                </a:cubicBezTo>
                <a:cubicBezTo>
                  <a:pt x="61979" y="3492252"/>
                  <a:pt x="82887" y="3505323"/>
                  <a:pt x="92765" y="3525078"/>
                </a:cubicBezTo>
                <a:cubicBezTo>
                  <a:pt x="114042" y="3567632"/>
                  <a:pt x="121296" y="3616803"/>
                  <a:pt x="145774" y="3657600"/>
                </a:cubicBezTo>
                <a:cubicBezTo>
                  <a:pt x="193724" y="3737518"/>
                  <a:pt x="171242" y="3702430"/>
                  <a:pt x="212035" y="3763617"/>
                </a:cubicBezTo>
                <a:cubicBezTo>
                  <a:pt x="235756" y="3834781"/>
                  <a:pt x="213474" y="3783206"/>
                  <a:pt x="278296" y="3869635"/>
                </a:cubicBezTo>
                <a:cubicBezTo>
                  <a:pt x="322693" y="3928831"/>
                  <a:pt x="313578" y="3944674"/>
                  <a:pt x="384313" y="4015409"/>
                </a:cubicBezTo>
                <a:lnTo>
                  <a:pt x="463826" y="4094922"/>
                </a:lnTo>
                <a:cubicBezTo>
                  <a:pt x="481496" y="4112591"/>
                  <a:pt x="496044" y="4134069"/>
                  <a:pt x="516835" y="4147930"/>
                </a:cubicBezTo>
                <a:cubicBezTo>
                  <a:pt x="530087" y="4156765"/>
                  <a:pt x="544687" y="4163854"/>
                  <a:pt x="556591" y="4174435"/>
                </a:cubicBezTo>
                <a:cubicBezTo>
                  <a:pt x="584606" y="4199337"/>
                  <a:pt x="609600" y="4227444"/>
                  <a:pt x="636104" y="4253948"/>
                </a:cubicBezTo>
                <a:lnTo>
                  <a:pt x="675861" y="4293704"/>
                </a:lnTo>
                <a:cubicBezTo>
                  <a:pt x="689113" y="4306956"/>
                  <a:pt x="700624" y="4322216"/>
                  <a:pt x="715617" y="4333461"/>
                </a:cubicBezTo>
                <a:lnTo>
                  <a:pt x="768626" y="4373217"/>
                </a:lnTo>
                <a:cubicBezTo>
                  <a:pt x="777461" y="4386469"/>
                  <a:pt x="785180" y="4400537"/>
                  <a:pt x="795130" y="4412974"/>
                </a:cubicBezTo>
                <a:cubicBezTo>
                  <a:pt x="802935" y="4422730"/>
                  <a:pt x="815207" y="4428764"/>
                  <a:pt x="821635" y="4439478"/>
                </a:cubicBezTo>
                <a:cubicBezTo>
                  <a:pt x="879980" y="4536719"/>
                  <a:pt x="766251" y="4410301"/>
                  <a:pt x="874644" y="4532243"/>
                </a:cubicBezTo>
                <a:cubicBezTo>
                  <a:pt x="874654" y="4532254"/>
                  <a:pt x="985953" y="4643553"/>
                  <a:pt x="993913" y="4651513"/>
                </a:cubicBezTo>
                <a:cubicBezTo>
                  <a:pt x="1016000" y="4673600"/>
                  <a:pt x="1034184" y="4700448"/>
                  <a:pt x="1060174" y="4717774"/>
                </a:cubicBezTo>
                <a:cubicBezTo>
                  <a:pt x="1073426" y="4726609"/>
                  <a:pt x="1087944" y="4733790"/>
                  <a:pt x="1099930" y="4744278"/>
                </a:cubicBezTo>
                <a:cubicBezTo>
                  <a:pt x="1123437" y="4764847"/>
                  <a:pt x="1140201" y="4793213"/>
                  <a:pt x="1166191" y="4810539"/>
                </a:cubicBezTo>
                <a:cubicBezTo>
                  <a:pt x="1179443" y="4819374"/>
                  <a:pt x="1193855" y="4826678"/>
                  <a:pt x="1205948" y="4837043"/>
                </a:cubicBezTo>
                <a:cubicBezTo>
                  <a:pt x="1224921" y="4853305"/>
                  <a:pt x="1238165" y="4876191"/>
                  <a:pt x="1258957" y="4890052"/>
                </a:cubicBezTo>
                <a:cubicBezTo>
                  <a:pt x="1272209" y="4898887"/>
                  <a:pt x="1286620" y="4906191"/>
                  <a:pt x="1298713" y="4916556"/>
                </a:cubicBezTo>
                <a:cubicBezTo>
                  <a:pt x="1317686" y="4932818"/>
                  <a:pt x="1334052" y="4951895"/>
                  <a:pt x="1351722" y="4969565"/>
                </a:cubicBezTo>
                <a:cubicBezTo>
                  <a:pt x="1364974" y="4982817"/>
                  <a:pt x="1376485" y="4998077"/>
                  <a:pt x="1391478" y="5009322"/>
                </a:cubicBezTo>
                <a:cubicBezTo>
                  <a:pt x="1459726" y="5060507"/>
                  <a:pt x="1486128" y="5083149"/>
                  <a:pt x="1577009" y="5128591"/>
                </a:cubicBezTo>
                <a:cubicBezTo>
                  <a:pt x="1594678" y="5137426"/>
                  <a:pt x="1612865" y="5145295"/>
                  <a:pt x="1630017" y="5155096"/>
                </a:cubicBezTo>
                <a:cubicBezTo>
                  <a:pt x="1643846" y="5162998"/>
                  <a:pt x="1655528" y="5174477"/>
                  <a:pt x="1669774" y="5181600"/>
                </a:cubicBezTo>
                <a:cubicBezTo>
                  <a:pt x="1682268" y="5187847"/>
                  <a:pt x="1696691" y="5189349"/>
                  <a:pt x="1709530" y="5194852"/>
                </a:cubicBezTo>
                <a:cubicBezTo>
                  <a:pt x="1727688" y="5202634"/>
                  <a:pt x="1744042" y="5214419"/>
                  <a:pt x="1762539" y="5221356"/>
                </a:cubicBezTo>
                <a:cubicBezTo>
                  <a:pt x="1779593" y="5227751"/>
                  <a:pt x="1798035" y="5229605"/>
                  <a:pt x="1815548" y="5234609"/>
                </a:cubicBezTo>
                <a:cubicBezTo>
                  <a:pt x="1922708" y="5265227"/>
                  <a:pt x="1760903" y="5228505"/>
                  <a:pt x="1934817" y="5261113"/>
                </a:cubicBezTo>
                <a:cubicBezTo>
                  <a:pt x="1979094" y="5269415"/>
                  <a:pt x="2023165" y="5278782"/>
                  <a:pt x="2067339" y="5287617"/>
                </a:cubicBezTo>
                <a:cubicBezTo>
                  <a:pt x="2089426" y="5292034"/>
                  <a:pt x="2111382" y="5297166"/>
                  <a:pt x="2133600" y="5300869"/>
                </a:cubicBezTo>
                <a:cubicBezTo>
                  <a:pt x="2160104" y="5305287"/>
                  <a:pt x="2187045" y="5307605"/>
                  <a:pt x="2213113" y="5314122"/>
                </a:cubicBezTo>
                <a:cubicBezTo>
                  <a:pt x="2240217" y="5320898"/>
                  <a:pt x="2265522" y="5333850"/>
                  <a:pt x="2292626" y="5340626"/>
                </a:cubicBezTo>
                <a:cubicBezTo>
                  <a:pt x="2318694" y="5347143"/>
                  <a:pt x="2345957" y="5347836"/>
                  <a:pt x="2372139" y="5353878"/>
                </a:cubicBezTo>
                <a:cubicBezTo>
                  <a:pt x="2403475" y="5361109"/>
                  <a:pt x="2433568" y="5373152"/>
                  <a:pt x="2464904" y="5380383"/>
                </a:cubicBezTo>
                <a:cubicBezTo>
                  <a:pt x="2491086" y="5386425"/>
                  <a:pt x="2518069" y="5388365"/>
                  <a:pt x="2544417" y="5393635"/>
                </a:cubicBezTo>
                <a:cubicBezTo>
                  <a:pt x="2562277" y="5397207"/>
                  <a:pt x="2579566" y="5403315"/>
                  <a:pt x="2597426" y="5406887"/>
                </a:cubicBezTo>
                <a:cubicBezTo>
                  <a:pt x="2623774" y="5412157"/>
                  <a:pt x="2650435" y="5415722"/>
                  <a:pt x="2676939" y="5420139"/>
                </a:cubicBezTo>
                <a:cubicBezTo>
                  <a:pt x="2699026" y="5428974"/>
                  <a:pt x="2720215" y="5440514"/>
                  <a:pt x="2743200" y="5446643"/>
                </a:cubicBezTo>
                <a:cubicBezTo>
                  <a:pt x="2818507" y="5466725"/>
                  <a:pt x="2892034" y="5475478"/>
                  <a:pt x="2968487" y="5486400"/>
                </a:cubicBezTo>
                <a:cubicBezTo>
                  <a:pt x="3108994" y="5479709"/>
                  <a:pt x="3194592" y="5489510"/>
                  <a:pt x="3313044" y="5459896"/>
                </a:cubicBezTo>
                <a:cubicBezTo>
                  <a:pt x="3343111" y="5452379"/>
                  <a:pt x="3394761" y="5429251"/>
                  <a:pt x="3419061" y="5420139"/>
                </a:cubicBezTo>
                <a:cubicBezTo>
                  <a:pt x="3432140" y="5415234"/>
                  <a:pt x="3446323" y="5413134"/>
                  <a:pt x="3458817" y="5406887"/>
                </a:cubicBezTo>
                <a:cubicBezTo>
                  <a:pt x="3473063" y="5399764"/>
                  <a:pt x="3483786" y="5386298"/>
                  <a:pt x="3498574" y="5380383"/>
                </a:cubicBezTo>
                <a:cubicBezTo>
                  <a:pt x="3528433" y="5368439"/>
                  <a:pt x="3560602" y="5363336"/>
                  <a:pt x="3591339" y="5353878"/>
                </a:cubicBezTo>
                <a:cubicBezTo>
                  <a:pt x="3618042" y="5345662"/>
                  <a:pt x="3644912" y="5337750"/>
                  <a:pt x="3670852" y="5327374"/>
                </a:cubicBezTo>
                <a:cubicBezTo>
                  <a:pt x="3689194" y="5320037"/>
                  <a:pt x="3705119" y="5307116"/>
                  <a:pt x="3723861" y="5300869"/>
                </a:cubicBezTo>
                <a:cubicBezTo>
                  <a:pt x="3745230" y="5293746"/>
                  <a:pt x="3768391" y="5293543"/>
                  <a:pt x="3790122" y="5287617"/>
                </a:cubicBezTo>
                <a:cubicBezTo>
                  <a:pt x="3817076" y="5280266"/>
                  <a:pt x="3842875" y="5269141"/>
                  <a:pt x="3869635" y="5261113"/>
                </a:cubicBezTo>
                <a:cubicBezTo>
                  <a:pt x="3937664" y="5240705"/>
                  <a:pt x="3913233" y="5253527"/>
                  <a:pt x="3988904" y="5234609"/>
                </a:cubicBezTo>
                <a:cubicBezTo>
                  <a:pt x="4002456" y="5231221"/>
                  <a:pt x="4015109" y="5224744"/>
                  <a:pt x="4028661" y="5221356"/>
                </a:cubicBezTo>
                <a:cubicBezTo>
                  <a:pt x="4093115" y="5205242"/>
                  <a:pt x="4161870" y="5198826"/>
                  <a:pt x="4227444" y="5194852"/>
                </a:cubicBezTo>
                <a:cubicBezTo>
                  <a:pt x="4328954" y="5188700"/>
                  <a:pt x="4430696" y="5187089"/>
                  <a:pt x="4532244" y="5181600"/>
                </a:cubicBezTo>
                <a:cubicBezTo>
                  <a:pt x="4630490" y="5176289"/>
                  <a:pt x="4726794" y="5170019"/>
                  <a:pt x="4823791" y="5155096"/>
                </a:cubicBezTo>
                <a:cubicBezTo>
                  <a:pt x="4846054" y="5151671"/>
                  <a:pt x="4867656" y="5144243"/>
                  <a:pt x="4890052" y="5141843"/>
                </a:cubicBezTo>
                <a:cubicBezTo>
                  <a:pt x="5186107" y="5110122"/>
                  <a:pt x="5231850" y="5113916"/>
                  <a:pt x="5539409" y="5102087"/>
                </a:cubicBezTo>
                <a:cubicBezTo>
                  <a:pt x="5705081" y="5060669"/>
                  <a:pt x="5499122" y="5113599"/>
                  <a:pt x="5632174" y="5075583"/>
                </a:cubicBezTo>
                <a:cubicBezTo>
                  <a:pt x="5772366" y="5035527"/>
                  <a:pt x="5575747" y="5098808"/>
                  <a:pt x="5764696" y="5035826"/>
                </a:cubicBezTo>
                <a:cubicBezTo>
                  <a:pt x="5777948" y="5026991"/>
                  <a:pt x="5790207" y="5016445"/>
                  <a:pt x="5804452" y="5009322"/>
                </a:cubicBezTo>
                <a:cubicBezTo>
                  <a:pt x="5816946" y="5003075"/>
                  <a:pt x="5832080" y="5003000"/>
                  <a:pt x="5844209" y="4996069"/>
                </a:cubicBezTo>
                <a:cubicBezTo>
                  <a:pt x="5863386" y="4985111"/>
                  <a:pt x="5879244" y="4969151"/>
                  <a:pt x="5897217" y="4956313"/>
                </a:cubicBezTo>
                <a:cubicBezTo>
                  <a:pt x="5910178" y="4947056"/>
                  <a:pt x="5924537" y="4939759"/>
                  <a:pt x="5936974" y="4929809"/>
                </a:cubicBezTo>
                <a:cubicBezTo>
                  <a:pt x="5946730" y="4922004"/>
                  <a:pt x="5953722" y="4911109"/>
                  <a:pt x="5963478" y="4903304"/>
                </a:cubicBezTo>
                <a:cubicBezTo>
                  <a:pt x="5975915" y="4893354"/>
                  <a:pt x="5991973" y="4888062"/>
                  <a:pt x="6003235" y="4876800"/>
                </a:cubicBezTo>
                <a:cubicBezTo>
                  <a:pt x="6023236" y="4856799"/>
                  <a:pt x="6037452" y="4831680"/>
                  <a:pt x="6056244" y="4810539"/>
                </a:cubicBezTo>
                <a:cubicBezTo>
                  <a:pt x="6102785" y="4758180"/>
                  <a:pt x="6160908" y="4721154"/>
                  <a:pt x="6188765" y="4651513"/>
                </a:cubicBezTo>
                <a:cubicBezTo>
                  <a:pt x="6197600" y="4629426"/>
                  <a:pt x="6204631" y="4606529"/>
                  <a:pt x="6215270" y="4585252"/>
                </a:cubicBezTo>
                <a:cubicBezTo>
                  <a:pt x="6253717" y="4508359"/>
                  <a:pt x="6233430" y="4585417"/>
                  <a:pt x="6268278" y="4492487"/>
                </a:cubicBezTo>
                <a:cubicBezTo>
                  <a:pt x="6274673" y="4475433"/>
                  <a:pt x="6276296" y="4456923"/>
                  <a:pt x="6281530" y="4439478"/>
                </a:cubicBezTo>
                <a:cubicBezTo>
                  <a:pt x="6289558" y="4412718"/>
                  <a:pt x="6285684" y="4376728"/>
                  <a:pt x="6308035" y="4359965"/>
                </a:cubicBezTo>
                <a:cubicBezTo>
                  <a:pt x="6325705" y="4346713"/>
                  <a:pt x="6344536" y="4334883"/>
                  <a:pt x="6361044" y="4320209"/>
                </a:cubicBezTo>
                <a:cubicBezTo>
                  <a:pt x="6384390" y="4299457"/>
                  <a:pt x="6405217" y="4276035"/>
                  <a:pt x="6427304" y="4253948"/>
                </a:cubicBezTo>
                <a:cubicBezTo>
                  <a:pt x="6440556" y="4240696"/>
                  <a:pt x="6452663" y="4226189"/>
                  <a:pt x="6467061" y="4214191"/>
                </a:cubicBezTo>
                <a:cubicBezTo>
                  <a:pt x="6493565" y="4192104"/>
                  <a:pt x="6521292" y="4171406"/>
                  <a:pt x="6546574" y="4147930"/>
                </a:cubicBezTo>
                <a:cubicBezTo>
                  <a:pt x="6583197" y="4113923"/>
                  <a:pt x="6611007" y="4069635"/>
                  <a:pt x="6652591" y="4041913"/>
                </a:cubicBezTo>
                <a:cubicBezTo>
                  <a:pt x="6727687" y="3991850"/>
                  <a:pt x="6775308" y="3963858"/>
                  <a:pt x="6838122" y="3869635"/>
                </a:cubicBezTo>
                <a:cubicBezTo>
                  <a:pt x="6846957" y="3856383"/>
                  <a:pt x="6853364" y="3841140"/>
                  <a:pt x="6864626" y="3829878"/>
                </a:cubicBezTo>
                <a:cubicBezTo>
                  <a:pt x="6880244" y="3814260"/>
                  <a:pt x="6902017" y="3805740"/>
                  <a:pt x="6917635" y="3790122"/>
                </a:cubicBezTo>
                <a:cubicBezTo>
                  <a:pt x="6937636" y="3770121"/>
                  <a:pt x="6952018" y="3745148"/>
                  <a:pt x="6970644" y="3723861"/>
                </a:cubicBezTo>
                <a:cubicBezTo>
                  <a:pt x="6982985" y="3709757"/>
                  <a:pt x="6998203" y="3698334"/>
                  <a:pt x="7010400" y="3684104"/>
                </a:cubicBezTo>
                <a:cubicBezTo>
                  <a:pt x="7024774" y="3667334"/>
                  <a:pt x="7035382" y="3647513"/>
                  <a:pt x="7050157" y="3631096"/>
                </a:cubicBezTo>
                <a:cubicBezTo>
                  <a:pt x="7075232" y="3603235"/>
                  <a:pt x="7107181" y="3581569"/>
                  <a:pt x="7129670" y="3551583"/>
                </a:cubicBezTo>
                <a:cubicBezTo>
                  <a:pt x="7142922" y="3533913"/>
                  <a:pt x="7155286" y="3515542"/>
                  <a:pt x="7169426" y="3498574"/>
                </a:cubicBezTo>
                <a:cubicBezTo>
                  <a:pt x="7177425" y="3488975"/>
                  <a:pt x="7188999" y="3482465"/>
                  <a:pt x="7195930" y="3472069"/>
                </a:cubicBezTo>
                <a:cubicBezTo>
                  <a:pt x="7206888" y="3455632"/>
                  <a:pt x="7211477" y="3435498"/>
                  <a:pt x="7222435" y="3419061"/>
                </a:cubicBezTo>
                <a:cubicBezTo>
                  <a:pt x="7229366" y="3408665"/>
                  <a:pt x="7241134" y="3402312"/>
                  <a:pt x="7248939" y="3392556"/>
                </a:cubicBezTo>
                <a:cubicBezTo>
                  <a:pt x="7258889" y="3380119"/>
                  <a:pt x="7266609" y="3366052"/>
                  <a:pt x="7275444" y="3352800"/>
                </a:cubicBezTo>
                <a:cubicBezTo>
                  <a:pt x="7279861" y="3339548"/>
                  <a:pt x="7284858" y="3326475"/>
                  <a:pt x="7288696" y="3313043"/>
                </a:cubicBezTo>
                <a:cubicBezTo>
                  <a:pt x="7293699" y="3295531"/>
                  <a:pt x="7295553" y="3277089"/>
                  <a:pt x="7301948" y="3260035"/>
                </a:cubicBezTo>
                <a:cubicBezTo>
                  <a:pt x="7308884" y="3241538"/>
                  <a:pt x="7319617" y="3224696"/>
                  <a:pt x="7328452" y="3207026"/>
                </a:cubicBezTo>
                <a:cubicBezTo>
                  <a:pt x="7337287" y="3162852"/>
                  <a:pt x="7349369" y="3119205"/>
                  <a:pt x="7354957" y="3074504"/>
                </a:cubicBezTo>
                <a:lnTo>
                  <a:pt x="7381461" y="2862469"/>
                </a:lnTo>
                <a:cubicBezTo>
                  <a:pt x="7377044" y="2650434"/>
                  <a:pt x="7376058" y="2438300"/>
                  <a:pt x="7368209" y="2226365"/>
                </a:cubicBezTo>
                <a:cubicBezTo>
                  <a:pt x="7367215" y="2199513"/>
                  <a:pt x="7361880" y="2172815"/>
                  <a:pt x="7354957" y="2146852"/>
                </a:cubicBezTo>
                <a:cubicBezTo>
                  <a:pt x="7344159" y="2106360"/>
                  <a:pt x="7328452" y="2067339"/>
                  <a:pt x="7315200" y="2027583"/>
                </a:cubicBezTo>
                <a:cubicBezTo>
                  <a:pt x="7310783" y="2014331"/>
                  <a:pt x="7309697" y="1999449"/>
                  <a:pt x="7301948" y="1987826"/>
                </a:cubicBezTo>
                <a:cubicBezTo>
                  <a:pt x="7293113" y="1974574"/>
                  <a:pt x="7282567" y="1962315"/>
                  <a:pt x="7275444" y="1948069"/>
                </a:cubicBezTo>
                <a:cubicBezTo>
                  <a:pt x="7269197" y="1935575"/>
                  <a:pt x="7268975" y="1920524"/>
                  <a:pt x="7262191" y="1908313"/>
                </a:cubicBezTo>
                <a:cubicBezTo>
                  <a:pt x="7246721" y="1880468"/>
                  <a:pt x="7221014" y="1858376"/>
                  <a:pt x="7209183" y="1828800"/>
                </a:cubicBezTo>
                <a:cubicBezTo>
                  <a:pt x="7200348" y="1806713"/>
                  <a:pt x="7193317" y="1783816"/>
                  <a:pt x="7182678" y="1762539"/>
                </a:cubicBezTo>
                <a:cubicBezTo>
                  <a:pt x="7064660" y="1526503"/>
                  <a:pt x="7200536" y="1814244"/>
                  <a:pt x="7116417" y="1656522"/>
                </a:cubicBezTo>
                <a:cubicBezTo>
                  <a:pt x="7088527" y="1604229"/>
                  <a:pt x="7063408" y="1550505"/>
                  <a:pt x="7036904" y="1497496"/>
                </a:cubicBezTo>
                <a:cubicBezTo>
                  <a:pt x="7028069" y="1479826"/>
                  <a:pt x="7022253" y="1460291"/>
                  <a:pt x="7010400" y="1444487"/>
                </a:cubicBezTo>
                <a:cubicBezTo>
                  <a:pt x="6997148" y="1426817"/>
                  <a:pt x="6982350" y="1410208"/>
                  <a:pt x="6970644" y="1391478"/>
                </a:cubicBezTo>
                <a:cubicBezTo>
                  <a:pt x="6960174" y="1374725"/>
                  <a:pt x="6955622" y="1354545"/>
                  <a:pt x="6944139" y="1338469"/>
                </a:cubicBezTo>
                <a:cubicBezTo>
                  <a:pt x="6933246" y="1323219"/>
                  <a:pt x="6915276" y="1313963"/>
                  <a:pt x="6904383" y="1298713"/>
                </a:cubicBezTo>
                <a:cubicBezTo>
                  <a:pt x="6892900" y="1282637"/>
                  <a:pt x="6889361" y="1261780"/>
                  <a:pt x="6877878" y="1245704"/>
                </a:cubicBezTo>
                <a:cubicBezTo>
                  <a:pt x="6866985" y="1230454"/>
                  <a:pt x="6850319" y="1220177"/>
                  <a:pt x="6838122" y="1205948"/>
                </a:cubicBezTo>
                <a:cubicBezTo>
                  <a:pt x="6823748" y="1189178"/>
                  <a:pt x="6812739" y="1169709"/>
                  <a:pt x="6798365" y="1152939"/>
                </a:cubicBezTo>
                <a:cubicBezTo>
                  <a:pt x="6786168" y="1138710"/>
                  <a:pt x="6770806" y="1127412"/>
                  <a:pt x="6758609" y="1113183"/>
                </a:cubicBezTo>
                <a:cubicBezTo>
                  <a:pt x="6698574" y="1043142"/>
                  <a:pt x="6740449" y="1072444"/>
                  <a:pt x="6665844" y="1007165"/>
                </a:cubicBezTo>
                <a:cubicBezTo>
                  <a:pt x="6649222" y="992621"/>
                  <a:pt x="6628453" y="983027"/>
                  <a:pt x="6612835" y="967409"/>
                </a:cubicBezTo>
                <a:cubicBezTo>
                  <a:pt x="6548760" y="903334"/>
                  <a:pt x="6576144" y="916449"/>
                  <a:pt x="6533322" y="861391"/>
                </a:cubicBezTo>
                <a:cubicBezTo>
                  <a:pt x="6512141" y="834158"/>
                  <a:pt x="6488614" y="808819"/>
                  <a:pt x="6467061" y="781878"/>
                </a:cubicBezTo>
                <a:cubicBezTo>
                  <a:pt x="6453263" y="764631"/>
                  <a:pt x="6440142" y="746842"/>
                  <a:pt x="6427304" y="728869"/>
                </a:cubicBezTo>
                <a:cubicBezTo>
                  <a:pt x="6418047" y="715909"/>
                  <a:pt x="6414052" y="697948"/>
                  <a:pt x="6400800" y="689113"/>
                </a:cubicBezTo>
                <a:cubicBezTo>
                  <a:pt x="6385645" y="679010"/>
                  <a:pt x="6365461" y="680278"/>
                  <a:pt x="6347791" y="675861"/>
                </a:cubicBezTo>
                <a:cubicBezTo>
                  <a:pt x="6260670" y="617778"/>
                  <a:pt x="6354493" y="675292"/>
                  <a:pt x="6268278" y="636104"/>
                </a:cubicBezTo>
                <a:cubicBezTo>
                  <a:pt x="6153370" y="583874"/>
                  <a:pt x="6087253" y="530989"/>
                  <a:pt x="5950226" y="503583"/>
                </a:cubicBezTo>
                <a:cubicBezTo>
                  <a:pt x="5906052" y="494748"/>
                  <a:pt x="5861633" y="487062"/>
                  <a:pt x="5817704" y="477078"/>
                </a:cubicBezTo>
                <a:cubicBezTo>
                  <a:pt x="5764423" y="464969"/>
                  <a:pt x="5712170" y="448466"/>
                  <a:pt x="5658678" y="437322"/>
                </a:cubicBezTo>
                <a:cubicBezTo>
                  <a:pt x="5613042" y="427814"/>
                  <a:pt x="5349406" y="386719"/>
                  <a:pt x="5314122" y="384313"/>
                </a:cubicBezTo>
                <a:cubicBezTo>
                  <a:pt x="5181834" y="375293"/>
                  <a:pt x="5049027" y="376820"/>
                  <a:pt x="4916557" y="371061"/>
                </a:cubicBezTo>
                <a:cubicBezTo>
                  <a:pt x="4845808" y="367985"/>
                  <a:pt x="4775181" y="362520"/>
                  <a:pt x="4704522" y="357809"/>
                </a:cubicBezTo>
                <a:cubicBezTo>
                  <a:pt x="4642658" y="353685"/>
                  <a:pt x="4580928" y="347371"/>
                  <a:pt x="4518991" y="344556"/>
                </a:cubicBezTo>
                <a:cubicBezTo>
                  <a:pt x="4386533" y="338535"/>
                  <a:pt x="4253940" y="335954"/>
                  <a:pt x="4121426" y="331304"/>
                </a:cubicBezTo>
                <a:lnTo>
                  <a:pt x="3763617" y="318052"/>
                </a:lnTo>
                <a:cubicBezTo>
                  <a:pt x="3706191" y="313635"/>
                  <a:pt x="3648582" y="311160"/>
                  <a:pt x="3591339" y="304800"/>
                </a:cubicBezTo>
                <a:cubicBezTo>
                  <a:pt x="3568952" y="302313"/>
                  <a:pt x="3547405" y="294525"/>
                  <a:pt x="3525078" y="291548"/>
                </a:cubicBezTo>
                <a:cubicBezTo>
                  <a:pt x="3481073" y="285681"/>
                  <a:pt x="3436731" y="282713"/>
                  <a:pt x="3392557" y="278296"/>
                </a:cubicBezTo>
                <a:cubicBezTo>
                  <a:pt x="3375782" y="274941"/>
                  <a:pt x="3308480" y="264328"/>
                  <a:pt x="3286539" y="251791"/>
                </a:cubicBezTo>
                <a:cubicBezTo>
                  <a:pt x="3205480" y="205473"/>
                  <a:pt x="3253477" y="210430"/>
                  <a:pt x="3167270" y="145774"/>
                </a:cubicBezTo>
                <a:cubicBezTo>
                  <a:pt x="3149600" y="132522"/>
                  <a:pt x="3132234" y="118855"/>
                  <a:pt x="3114261" y="106017"/>
                </a:cubicBezTo>
                <a:cubicBezTo>
                  <a:pt x="3085932" y="85782"/>
                  <a:pt x="3054187" y="65268"/>
                  <a:pt x="3021496" y="53009"/>
                </a:cubicBezTo>
                <a:cubicBezTo>
                  <a:pt x="3004442" y="46614"/>
                  <a:pt x="2985541" y="46151"/>
                  <a:pt x="2968487" y="39756"/>
                </a:cubicBezTo>
                <a:cubicBezTo>
                  <a:pt x="2845225" y="-6468"/>
                  <a:pt x="2997830" y="26977"/>
                  <a:pt x="2835965" y="0"/>
                </a:cubicBezTo>
                <a:cubicBezTo>
                  <a:pt x="2756452" y="4417"/>
                  <a:pt x="2676703" y="5702"/>
                  <a:pt x="2597426" y="13252"/>
                </a:cubicBezTo>
                <a:cubicBezTo>
                  <a:pt x="2583520" y="14576"/>
                  <a:pt x="2568845" y="18123"/>
                  <a:pt x="2557670" y="26504"/>
                </a:cubicBezTo>
                <a:cubicBezTo>
                  <a:pt x="2532681" y="45245"/>
                  <a:pt x="2517399" y="75439"/>
                  <a:pt x="2491409" y="92765"/>
                </a:cubicBezTo>
                <a:lnTo>
                  <a:pt x="2451652" y="119269"/>
                </a:lnTo>
                <a:cubicBezTo>
                  <a:pt x="2392784" y="197762"/>
                  <a:pt x="2430273" y="160026"/>
                  <a:pt x="2332383" y="225287"/>
                </a:cubicBezTo>
                <a:lnTo>
                  <a:pt x="2332383" y="225287"/>
                </a:lnTo>
                <a:cubicBezTo>
                  <a:pt x="2314713" y="242957"/>
                  <a:pt x="2293235" y="257504"/>
                  <a:pt x="2279374" y="278296"/>
                </a:cubicBezTo>
                <a:cubicBezTo>
                  <a:pt x="2270539" y="291548"/>
                  <a:pt x="2264132" y="306790"/>
                  <a:pt x="2252870" y="318052"/>
                </a:cubicBezTo>
                <a:cubicBezTo>
                  <a:pt x="2227182" y="343740"/>
                  <a:pt x="2205690" y="347031"/>
                  <a:pt x="2173357" y="357809"/>
                </a:cubicBezTo>
                <a:cubicBezTo>
                  <a:pt x="2140043" y="457743"/>
                  <a:pt x="2184983" y="334556"/>
                  <a:pt x="2133600" y="437322"/>
                </a:cubicBezTo>
                <a:cubicBezTo>
                  <a:pt x="2127353" y="449816"/>
                  <a:pt x="2128467" y="465711"/>
                  <a:pt x="2120348" y="477078"/>
                </a:cubicBezTo>
                <a:cubicBezTo>
                  <a:pt x="2087018" y="523740"/>
                  <a:pt x="2079150" y="524181"/>
                  <a:pt x="2067339" y="503583"/>
                </a:cubicBezTo>
                <a:close/>
              </a:path>
            </a:pathLst>
          </a:custGeom>
          <a:noFill/>
          <a:ln w="222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6EDF67-19AC-2E42-BA18-DDE123D40BC7}"/>
              </a:ext>
            </a:extLst>
          </p:cNvPr>
          <p:cNvSpPr txBox="1"/>
          <p:nvPr/>
        </p:nvSpPr>
        <p:spPr>
          <a:xfrm>
            <a:off x="1545978" y="2772825"/>
            <a:ext cx="2469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Order subdomain (support)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9BF872E-2EA1-8048-9920-2945243AC870}"/>
              </a:ext>
            </a:extLst>
          </p:cNvPr>
          <p:cNvSpPr/>
          <p:nvPr/>
        </p:nvSpPr>
        <p:spPr>
          <a:xfrm>
            <a:off x="4765142" y="1440608"/>
            <a:ext cx="2803964" cy="1160497"/>
          </a:xfrm>
          <a:custGeom>
            <a:avLst/>
            <a:gdLst>
              <a:gd name="connsiteX0" fmla="*/ 1400783 w 3949522"/>
              <a:gd name="connsiteY0" fmla="*/ 97277 h 3540869"/>
              <a:gd name="connsiteX1" fmla="*/ 1400783 w 3949522"/>
              <a:gd name="connsiteY1" fmla="*/ 97277 h 3540869"/>
              <a:gd name="connsiteX2" fmla="*/ 1245141 w 3949522"/>
              <a:gd name="connsiteY2" fmla="*/ 233464 h 3540869"/>
              <a:gd name="connsiteX3" fmla="*/ 1167319 w 3949522"/>
              <a:gd name="connsiteY3" fmla="*/ 291830 h 3540869"/>
              <a:gd name="connsiteX4" fmla="*/ 1050588 w 3949522"/>
              <a:gd name="connsiteY4" fmla="*/ 428018 h 3540869"/>
              <a:gd name="connsiteX5" fmla="*/ 972766 w 3949522"/>
              <a:gd name="connsiteY5" fmla="*/ 486383 h 3540869"/>
              <a:gd name="connsiteX6" fmla="*/ 875490 w 3949522"/>
              <a:gd name="connsiteY6" fmla="*/ 622571 h 3540869"/>
              <a:gd name="connsiteX7" fmla="*/ 817124 w 3949522"/>
              <a:gd name="connsiteY7" fmla="*/ 680937 h 3540869"/>
              <a:gd name="connsiteX8" fmla="*/ 778213 w 3949522"/>
              <a:gd name="connsiteY8" fmla="*/ 739303 h 3540869"/>
              <a:gd name="connsiteX9" fmla="*/ 719847 w 3949522"/>
              <a:gd name="connsiteY9" fmla="*/ 797669 h 3540869"/>
              <a:gd name="connsiteX10" fmla="*/ 642026 w 3949522"/>
              <a:gd name="connsiteY10" fmla="*/ 894945 h 3540869"/>
              <a:gd name="connsiteX11" fmla="*/ 466928 w 3949522"/>
              <a:gd name="connsiteY11" fmla="*/ 1070043 h 3540869"/>
              <a:gd name="connsiteX12" fmla="*/ 408562 w 3949522"/>
              <a:gd name="connsiteY12" fmla="*/ 1128409 h 3540869"/>
              <a:gd name="connsiteX13" fmla="*/ 369651 w 3949522"/>
              <a:gd name="connsiteY13" fmla="*/ 1186775 h 3540869"/>
              <a:gd name="connsiteX14" fmla="*/ 291830 w 3949522"/>
              <a:gd name="connsiteY14" fmla="*/ 1420239 h 3540869"/>
              <a:gd name="connsiteX15" fmla="*/ 252919 w 3949522"/>
              <a:gd name="connsiteY15" fmla="*/ 1536971 h 3540869"/>
              <a:gd name="connsiteX16" fmla="*/ 175098 w 3949522"/>
              <a:gd name="connsiteY16" fmla="*/ 1712069 h 3540869"/>
              <a:gd name="connsiteX17" fmla="*/ 136188 w 3949522"/>
              <a:gd name="connsiteY17" fmla="*/ 1906622 h 3540869"/>
              <a:gd name="connsiteX18" fmla="*/ 97277 w 3949522"/>
              <a:gd name="connsiteY18" fmla="*/ 2023354 h 3540869"/>
              <a:gd name="connsiteX19" fmla="*/ 77822 w 3949522"/>
              <a:gd name="connsiteY19" fmla="*/ 2081720 h 3540869"/>
              <a:gd name="connsiteX20" fmla="*/ 58366 w 3949522"/>
              <a:gd name="connsiteY20" fmla="*/ 2140086 h 3540869"/>
              <a:gd name="connsiteX21" fmla="*/ 19456 w 3949522"/>
              <a:gd name="connsiteY21" fmla="*/ 2315183 h 3540869"/>
              <a:gd name="connsiteX22" fmla="*/ 0 w 3949522"/>
              <a:gd name="connsiteY22" fmla="*/ 2373549 h 3540869"/>
              <a:gd name="connsiteX23" fmla="*/ 19456 w 3949522"/>
              <a:gd name="connsiteY23" fmla="*/ 2723745 h 3540869"/>
              <a:gd name="connsiteX24" fmla="*/ 38911 w 3949522"/>
              <a:gd name="connsiteY24" fmla="*/ 2782111 h 3540869"/>
              <a:gd name="connsiteX25" fmla="*/ 97277 w 3949522"/>
              <a:gd name="connsiteY25" fmla="*/ 2937754 h 3540869"/>
              <a:gd name="connsiteX26" fmla="*/ 116732 w 3949522"/>
              <a:gd name="connsiteY26" fmla="*/ 2996120 h 3540869"/>
              <a:gd name="connsiteX27" fmla="*/ 252919 w 3949522"/>
              <a:gd name="connsiteY27" fmla="*/ 3171218 h 3540869"/>
              <a:gd name="connsiteX28" fmla="*/ 291830 w 3949522"/>
              <a:gd name="connsiteY28" fmla="*/ 3229583 h 3540869"/>
              <a:gd name="connsiteX29" fmla="*/ 525294 w 3949522"/>
              <a:gd name="connsiteY29" fmla="*/ 3346315 h 3540869"/>
              <a:gd name="connsiteX30" fmla="*/ 642026 w 3949522"/>
              <a:gd name="connsiteY30" fmla="*/ 3385226 h 3540869"/>
              <a:gd name="connsiteX31" fmla="*/ 719847 w 3949522"/>
              <a:gd name="connsiteY31" fmla="*/ 3404681 h 3540869"/>
              <a:gd name="connsiteX32" fmla="*/ 856034 w 3949522"/>
              <a:gd name="connsiteY32" fmla="*/ 3443592 h 3540869"/>
              <a:gd name="connsiteX33" fmla="*/ 972766 w 3949522"/>
              <a:gd name="connsiteY33" fmla="*/ 3501958 h 3540869"/>
              <a:gd name="connsiteX34" fmla="*/ 1031132 w 3949522"/>
              <a:gd name="connsiteY34" fmla="*/ 3540869 h 3540869"/>
              <a:gd name="connsiteX35" fmla="*/ 1498060 w 3949522"/>
              <a:gd name="connsiteY35" fmla="*/ 3521413 h 3540869"/>
              <a:gd name="connsiteX36" fmla="*/ 1653702 w 3949522"/>
              <a:gd name="connsiteY36" fmla="*/ 3463047 h 3540869"/>
              <a:gd name="connsiteX37" fmla="*/ 1731524 w 3949522"/>
              <a:gd name="connsiteY37" fmla="*/ 3443592 h 3540869"/>
              <a:gd name="connsiteX38" fmla="*/ 1848256 w 3949522"/>
              <a:gd name="connsiteY38" fmla="*/ 3365771 h 3540869"/>
              <a:gd name="connsiteX39" fmla="*/ 1984443 w 3949522"/>
              <a:gd name="connsiteY39" fmla="*/ 3307405 h 3540869"/>
              <a:gd name="connsiteX40" fmla="*/ 2101175 w 3949522"/>
              <a:gd name="connsiteY40" fmla="*/ 3229583 h 3540869"/>
              <a:gd name="connsiteX41" fmla="*/ 2198451 w 3949522"/>
              <a:gd name="connsiteY41" fmla="*/ 3190673 h 3540869"/>
              <a:gd name="connsiteX42" fmla="*/ 2295728 w 3949522"/>
              <a:gd name="connsiteY42" fmla="*/ 3132307 h 3540869"/>
              <a:gd name="connsiteX43" fmla="*/ 2412460 w 3949522"/>
              <a:gd name="connsiteY43" fmla="*/ 3093396 h 3540869"/>
              <a:gd name="connsiteX44" fmla="*/ 2470826 w 3949522"/>
              <a:gd name="connsiteY44" fmla="*/ 3073941 h 3540869"/>
              <a:gd name="connsiteX45" fmla="*/ 2548647 w 3949522"/>
              <a:gd name="connsiteY45" fmla="*/ 3035030 h 3540869"/>
              <a:gd name="connsiteX46" fmla="*/ 2645924 w 3949522"/>
              <a:gd name="connsiteY46" fmla="*/ 2976664 h 3540869"/>
              <a:gd name="connsiteX47" fmla="*/ 2859932 w 3949522"/>
              <a:gd name="connsiteY47" fmla="*/ 2879388 h 3540869"/>
              <a:gd name="connsiteX48" fmla="*/ 3015575 w 3949522"/>
              <a:gd name="connsiteY48" fmla="*/ 2762656 h 3540869"/>
              <a:gd name="connsiteX49" fmla="*/ 3151762 w 3949522"/>
              <a:gd name="connsiteY49" fmla="*/ 2607013 h 3540869"/>
              <a:gd name="connsiteX50" fmla="*/ 3229583 w 3949522"/>
              <a:gd name="connsiteY50" fmla="*/ 2529192 h 3540869"/>
              <a:gd name="connsiteX51" fmla="*/ 3268494 w 3949522"/>
              <a:gd name="connsiteY51" fmla="*/ 2470826 h 3540869"/>
              <a:gd name="connsiteX52" fmla="*/ 3385226 w 3949522"/>
              <a:gd name="connsiteY52" fmla="*/ 2354094 h 3540869"/>
              <a:gd name="connsiteX53" fmla="*/ 3443592 w 3949522"/>
              <a:gd name="connsiteY53" fmla="*/ 2276273 h 3540869"/>
              <a:gd name="connsiteX54" fmla="*/ 3599234 w 3949522"/>
              <a:gd name="connsiteY54" fmla="*/ 2140086 h 3540869"/>
              <a:gd name="connsiteX55" fmla="*/ 3638145 w 3949522"/>
              <a:gd name="connsiteY55" fmla="*/ 2081720 h 3540869"/>
              <a:gd name="connsiteX56" fmla="*/ 3696511 w 3949522"/>
              <a:gd name="connsiteY56" fmla="*/ 2023354 h 3540869"/>
              <a:gd name="connsiteX57" fmla="*/ 3735422 w 3949522"/>
              <a:gd name="connsiteY57" fmla="*/ 1964988 h 3540869"/>
              <a:gd name="connsiteX58" fmla="*/ 3852153 w 3949522"/>
              <a:gd name="connsiteY58" fmla="*/ 1887166 h 3540869"/>
              <a:gd name="connsiteX59" fmla="*/ 3910519 w 3949522"/>
              <a:gd name="connsiteY59" fmla="*/ 1848256 h 3540869"/>
              <a:gd name="connsiteX60" fmla="*/ 3949430 w 3949522"/>
              <a:gd name="connsiteY60" fmla="*/ 1789890 h 3540869"/>
              <a:gd name="connsiteX61" fmla="*/ 3910519 w 3949522"/>
              <a:gd name="connsiteY61" fmla="*/ 1459149 h 3540869"/>
              <a:gd name="connsiteX62" fmla="*/ 3871609 w 3949522"/>
              <a:gd name="connsiteY62" fmla="*/ 1400783 h 3540869"/>
              <a:gd name="connsiteX63" fmla="*/ 3832698 w 3949522"/>
              <a:gd name="connsiteY63" fmla="*/ 1284052 h 3540869"/>
              <a:gd name="connsiteX64" fmla="*/ 3793788 w 3949522"/>
              <a:gd name="connsiteY64" fmla="*/ 1167320 h 3540869"/>
              <a:gd name="connsiteX65" fmla="*/ 3774332 w 3949522"/>
              <a:gd name="connsiteY65" fmla="*/ 1108954 h 3540869"/>
              <a:gd name="connsiteX66" fmla="*/ 3735422 w 3949522"/>
              <a:gd name="connsiteY66" fmla="*/ 953311 h 3540869"/>
              <a:gd name="connsiteX67" fmla="*/ 3677056 w 3949522"/>
              <a:gd name="connsiteY67" fmla="*/ 758758 h 3540869"/>
              <a:gd name="connsiteX68" fmla="*/ 3657600 w 3949522"/>
              <a:gd name="connsiteY68" fmla="*/ 700392 h 3540869"/>
              <a:gd name="connsiteX69" fmla="*/ 3560324 w 3949522"/>
              <a:gd name="connsiteY69" fmla="*/ 583660 h 3540869"/>
              <a:gd name="connsiteX70" fmla="*/ 3424136 w 3949522"/>
              <a:gd name="connsiteY70" fmla="*/ 428018 h 3540869"/>
              <a:gd name="connsiteX71" fmla="*/ 3268494 w 3949522"/>
              <a:gd name="connsiteY71" fmla="*/ 291830 h 3540869"/>
              <a:gd name="connsiteX72" fmla="*/ 3210128 w 3949522"/>
              <a:gd name="connsiteY72" fmla="*/ 252920 h 3540869"/>
              <a:gd name="connsiteX73" fmla="*/ 3151762 w 3949522"/>
              <a:gd name="connsiteY73" fmla="*/ 214009 h 3540869"/>
              <a:gd name="connsiteX74" fmla="*/ 3093396 w 3949522"/>
              <a:gd name="connsiteY74" fmla="*/ 194554 h 3540869"/>
              <a:gd name="connsiteX75" fmla="*/ 2937753 w 3949522"/>
              <a:gd name="connsiteY75" fmla="*/ 116732 h 3540869"/>
              <a:gd name="connsiteX76" fmla="*/ 2879388 w 3949522"/>
              <a:gd name="connsiteY76" fmla="*/ 77822 h 3540869"/>
              <a:gd name="connsiteX77" fmla="*/ 2782111 w 3949522"/>
              <a:gd name="connsiteY77" fmla="*/ 58366 h 3540869"/>
              <a:gd name="connsiteX78" fmla="*/ 2568102 w 3949522"/>
              <a:gd name="connsiteY78" fmla="*/ 0 h 3540869"/>
              <a:gd name="connsiteX79" fmla="*/ 1517515 w 3949522"/>
              <a:gd name="connsiteY79" fmla="*/ 38911 h 3540869"/>
              <a:gd name="connsiteX80" fmla="*/ 1459149 w 3949522"/>
              <a:gd name="connsiteY80" fmla="*/ 58366 h 3540869"/>
              <a:gd name="connsiteX81" fmla="*/ 1400783 w 3949522"/>
              <a:gd name="connsiteY81" fmla="*/ 97277 h 354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3949522" h="3540869">
                <a:moveTo>
                  <a:pt x="1400783" y="97277"/>
                </a:moveTo>
                <a:lnTo>
                  <a:pt x="1400783" y="97277"/>
                </a:lnTo>
                <a:cubicBezTo>
                  <a:pt x="1348902" y="142673"/>
                  <a:pt x="1298100" y="189331"/>
                  <a:pt x="1245141" y="233464"/>
                </a:cubicBezTo>
                <a:cubicBezTo>
                  <a:pt x="1220231" y="254222"/>
                  <a:pt x="1191939" y="270728"/>
                  <a:pt x="1167319" y="291830"/>
                </a:cubicBezTo>
                <a:cubicBezTo>
                  <a:pt x="1019067" y="418903"/>
                  <a:pt x="1204372" y="274234"/>
                  <a:pt x="1050588" y="428018"/>
                </a:cubicBezTo>
                <a:cubicBezTo>
                  <a:pt x="1027660" y="450946"/>
                  <a:pt x="995694" y="463455"/>
                  <a:pt x="972766" y="486383"/>
                </a:cubicBezTo>
                <a:cubicBezTo>
                  <a:pt x="902676" y="556472"/>
                  <a:pt x="930724" y="556290"/>
                  <a:pt x="875490" y="622571"/>
                </a:cubicBezTo>
                <a:cubicBezTo>
                  <a:pt x="857876" y="643708"/>
                  <a:pt x="834738" y="659800"/>
                  <a:pt x="817124" y="680937"/>
                </a:cubicBezTo>
                <a:cubicBezTo>
                  <a:pt x="802155" y="698900"/>
                  <a:pt x="793182" y="721340"/>
                  <a:pt x="778213" y="739303"/>
                </a:cubicBezTo>
                <a:cubicBezTo>
                  <a:pt x="760599" y="760440"/>
                  <a:pt x="737965" y="776963"/>
                  <a:pt x="719847" y="797669"/>
                </a:cubicBezTo>
                <a:cubicBezTo>
                  <a:pt x="692503" y="828920"/>
                  <a:pt x="669959" y="864219"/>
                  <a:pt x="642026" y="894945"/>
                </a:cubicBezTo>
                <a:lnTo>
                  <a:pt x="466928" y="1070043"/>
                </a:lnTo>
                <a:cubicBezTo>
                  <a:pt x="447473" y="1089498"/>
                  <a:pt x="423824" y="1105516"/>
                  <a:pt x="408562" y="1128409"/>
                </a:cubicBezTo>
                <a:lnTo>
                  <a:pt x="369651" y="1186775"/>
                </a:lnTo>
                <a:lnTo>
                  <a:pt x="291830" y="1420239"/>
                </a:lnTo>
                <a:cubicBezTo>
                  <a:pt x="291828" y="1420244"/>
                  <a:pt x="252922" y="1536967"/>
                  <a:pt x="252919" y="1536971"/>
                </a:cubicBezTo>
                <a:cubicBezTo>
                  <a:pt x="208857" y="1603065"/>
                  <a:pt x="190532" y="1619462"/>
                  <a:pt x="175098" y="1712069"/>
                </a:cubicBezTo>
                <a:cubicBezTo>
                  <a:pt x="161952" y="1790944"/>
                  <a:pt x="157954" y="1834069"/>
                  <a:pt x="136188" y="1906622"/>
                </a:cubicBezTo>
                <a:cubicBezTo>
                  <a:pt x="124402" y="1945908"/>
                  <a:pt x="110247" y="1984443"/>
                  <a:pt x="97277" y="2023354"/>
                </a:cubicBezTo>
                <a:lnTo>
                  <a:pt x="77822" y="2081720"/>
                </a:lnTo>
                <a:cubicBezTo>
                  <a:pt x="71337" y="2101175"/>
                  <a:pt x="62388" y="2119976"/>
                  <a:pt x="58366" y="2140086"/>
                </a:cubicBezTo>
                <a:cubicBezTo>
                  <a:pt x="44995" y="2206944"/>
                  <a:pt x="37772" y="2251079"/>
                  <a:pt x="19456" y="2315183"/>
                </a:cubicBezTo>
                <a:cubicBezTo>
                  <a:pt x="13822" y="2334902"/>
                  <a:pt x="6485" y="2354094"/>
                  <a:pt x="0" y="2373549"/>
                </a:cubicBezTo>
                <a:cubicBezTo>
                  <a:pt x="6485" y="2490281"/>
                  <a:pt x="8372" y="2607360"/>
                  <a:pt x="19456" y="2723745"/>
                </a:cubicBezTo>
                <a:cubicBezTo>
                  <a:pt x="21400" y="2744160"/>
                  <a:pt x="33277" y="2762392"/>
                  <a:pt x="38911" y="2782111"/>
                </a:cubicBezTo>
                <a:cubicBezTo>
                  <a:pt x="90152" y="2961456"/>
                  <a:pt x="19561" y="2756416"/>
                  <a:pt x="97277" y="2937754"/>
                </a:cubicBezTo>
                <a:cubicBezTo>
                  <a:pt x="105355" y="2956604"/>
                  <a:pt x="106773" y="2978193"/>
                  <a:pt x="116732" y="2996120"/>
                </a:cubicBezTo>
                <a:cubicBezTo>
                  <a:pt x="215071" y="3173131"/>
                  <a:pt x="158393" y="3057788"/>
                  <a:pt x="252919" y="3171218"/>
                </a:cubicBezTo>
                <a:cubicBezTo>
                  <a:pt x="267888" y="3189181"/>
                  <a:pt x="274233" y="3214186"/>
                  <a:pt x="291830" y="3229583"/>
                </a:cubicBezTo>
                <a:cubicBezTo>
                  <a:pt x="384670" y="3310818"/>
                  <a:pt x="415082" y="3309578"/>
                  <a:pt x="525294" y="3346315"/>
                </a:cubicBezTo>
                <a:lnTo>
                  <a:pt x="642026" y="3385226"/>
                </a:lnTo>
                <a:cubicBezTo>
                  <a:pt x="667966" y="3391711"/>
                  <a:pt x="694137" y="3397335"/>
                  <a:pt x="719847" y="3404681"/>
                </a:cubicBezTo>
                <a:cubicBezTo>
                  <a:pt x="915222" y="3460503"/>
                  <a:pt x="612754" y="3382773"/>
                  <a:pt x="856034" y="3443592"/>
                </a:cubicBezTo>
                <a:cubicBezTo>
                  <a:pt x="1023303" y="3555106"/>
                  <a:pt x="811669" y="3421409"/>
                  <a:pt x="972766" y="3501958"/>
                </a:cubicBezTo>
                <a:cubicBezTo>
                  <a:pt x="993680" y="3512415"/>
                  <a:pt x="1011677" y="3527899"/>
                  <a:pt x="1031132" y="3540869"/>
                </a:cubicBezTo>
                <a:cubicBezTo>
                  <a:pt x="1186775" y="3534384"/>
                  <a:pt x="1342678" y="3532512"/>
                  <a:pt x="1498060" y="3521413"/>
                </a:cubicBezTo>
                <a:cubicBezTo>
                  <a:pt x="1580315" y="3515538"/>
                  <a:pt x="1577674" y="3491557"/>
                  <a:pt x="1653702" y="3463047"/>
                </a:cubicBezTo>
                <a:cubicBezTo>
                  <a:pt x="1678739" y="3453658"/>
                  <a:pt x="1705583" y="3450077"/>
                  <a:pt x="1731524" y="3443592"/>
                </a:cubicBezTo>
                <a:cubicBezTo>
                  <a:pt x="1770435" y="3417652"/>
                  <a:pt x="1803891" y="3380560"/>
                  <a:pt x="1848256" y="3365771"/>
                </a:cubicBezTo>
                <a:cubicBezTo>
                  <a:pt x="1908633" y="3345645"/>
                  <a:pt x="1924345" y="3343464"/>
                  <a:pt x="1984443" y="3307405"/>
                </a:cubicBezTo>
                <a:cubicBezTo>
                  <a:pt x="2024544" y="3283345"/>
                  <a:pt x="2057755" y="3246951"/>
                  <a:pt x="2101175" y="3229583"/>
                </a:cubicBezTo>
                <a:cubicBezTo>
                  <a:pt x="2133600" y="3216613"/>
                  <a:pt x="2167215" y="3206291"/>
                  <a:pt x="2198451" y="3190673"/>
                </a:cubicBezTo>
                <a:cubicBezTo>
                  <a:pt x="2232273" y="3173762"/>
                  <a:pt x="2261303" y="3147955"/>
                  <a:pt x="2295728" y="3132307"/>
                </a:cubicBezTo>
                <a:cubicBezTo>
                  <a:pt x="2333067" y="3115335"/>
                  <a:pt x="2373549" y="3106366"/>
                  <a:pt x="2412460" y="3093396"/>
                </a:cubicBezTo>
                <a:cubicBezTo>
                  <a:pt x="2431915" y="3086911"/>
                  <a:pt x="2452483" y="3083112"/>
                  <a:pt x="2470826" y="3073941"/>
                </a:cubicBezTo>
                <a:cubicBezTo>
                  <a:pt x="2496766" y="3060971"/>
                  <a:pt x="2523294" y="3049115"/>
                  <a:pt x="2548647" y="3035030"/>
                </a:cubicBezTo>
                <a:cubicBezTo>
                  <a:pt x="2581703" y="3016666"/>
                  <a:pt x="2612102" y="2993575"/>
                  <a:pt x="2645924" y="2976664"/>
                </a:cubicBezTo>
                <a:cubicBezTo>
                  <a:pt x="2773402" y="2912925"/>
                  <a:pt x="2646111" y="3039753"/>
                  <a:pt x="2859932" y="2879388"/>
                </a:cubicBezTo>
                <a:cubicBezTo>
                  <a:pt x="2911813" y="2840477"/>
                  <a:pt x="2969718" y="2808513"/>
                  <a:pt x="3015575" y="2762656"/>
                </a:cubicBezTo>
                <a:cubicBezTo>
                  <a:pt x="3237571" y="2540660"/>
                  <a:pt x="2964216" y="2821352"/>
                  <a:pt x="3151762" y="2607013"/>
                </a:cubicBezTo>
                <a:cubicBezTo>
                  <a:pt x="3175919" y="2579405"/>
                  <a:pt x="3205709" y="2557045"/>
                  <a:pt x="3229583" y="2529192"/>
                </a:cubicBezTo>
                <a:cubicBezTo>
                  <a:pt x="3244800" y="2511439"/>
                  <a:pt x="3252960" y="2488302"/>
                  <a:pt x="3268494" y="2470826"/>
                </a:cubicBezTo>
                <a:cubicBezTo>
                  <a:pt x="3305053" y="2429698"/>
                  <a:pt x="3352209" y="2398116"/>
                  <a:pt x="3385226" y="2354094"/>
                </a:cubicBezTo>
                <a:cubicBezTo>
                  <a:pt x="3404681" y="2328154"/>
                  <a:pt x="3422240" y="2300676"/>
                  <a:pt x="3443592" y="2276273"/>
                </a:cubicBezTo>
                <a:cubicBezTo>
                  <a:pt x="3655776" y="2033777"/>
                  <a:pt x="3393569" y="2345751"/>
                  <a:pt x="3599234" y="2140086"/>
                </a:cubicBezTo>
                <a:cubicBezTo>
                  <a:pt x="3615768" y="2123552"/>
                  <a:pt x="3623176" y="2099683"/>
                  <a:pt x="3638145" y="2081720"/>
                </a:cubicBezTo>
                <a:cubicBezTo>
                  <a:pt x="3655759" y="2060583"/>
                  <a:pt x="3678897" y="2044491"/>
                  <a:pt x="3696511" y="2023354"/>
                </a:cubicBezTo>
                <a:cubicBezTo>
                  <a:pt x="3711480" y="2005391"/>
                  <a:pt x="3717825" y="1980386"/>
                  <a:pt x="3735422" y="1964988"/>
                </a:cubicBezTo>
                <a:cubicBezTo>
                  <a:pt x="3770616" y="1934193"/>
                  <a:pt x="3813243" y="1913106"/>
                  <a:pt x="3852153" y="1887166"/>
                </a:cubicBezTo>
                <a:lnTo>
                  <a:pt x="3910519" y="1848256"/>
                </a:lnTo>
                <a:cubicBezTo>
                  <a:pt x="3923489" y="1828801"/>
                  <a:pt x="3947971" y="1813227"/>
                  <a:pt x="3949430" y="1789890"/>
                </a:cubicBezTo>
                <a:cubicBezTo>
                  <a:pt x="3950455" y="1773495"/>
                  <a:pt x="3943358" y="1535775"/>
                  <a:pt x="3910519" y="1459149"/>
                </a:cubicBezTo>
                <a:cubicBezTo>
                  <a:pt x="3901308" y="1437657"/>
                  <a:pt x="3881105" y="1422150"/>
                  <a:pt x="3871609" y="1400783"/>
                </a:cubicBezTo>
                <a:cubicBezTo>
                  <a:pt x="3854951" y="1363303"/>
                  <a:pt x="3845668" y="1322962"/>
                  <a:pt x="3832698" y="1284052"/>
                </a:cubicBezTo>
                <a:lnTo>
                  <a:pt x="3793788" y="1167320"/>
                </a:lnTo>
                <a:cubicBezTo>
                  <a:pt x="3787303" y="1147865"/>
                  <a:pt x="3778354" y="1129064"/>
                  <a:pt x="3774332" y="1108954"/>
                </a:cubicBezTo>
                <a:cubicBezTo>
                  <a:pt x="3734782" y="911202"/>
                  <a:pt x="3775302" y="1092888"/>
                  <a:pt x="3735422" y="953311"/>
                </a:cubicBezTo>
                <a:cubicBezTo>
                  <a:pt x="3676622" y="747512"/>
                  <a:pt x="3769513" y="1036130"/>
                  <a:pt x="3677056" y="758758"/>
                </a:cubicBezTo>
                <a:cubicBezTo>
                  <a:pt x="3670571" y="739303"/>
                  <a:pt x="3668976" y="717456"/>
                  <a:pt x="3657600" y="700392"/>
                </a:cubicBezTo>
                <a:cubicBezTo>
                  <a:pt x="3518573" y="491848"/>
                  <a:pt x="3735073" y="808336"/>
                  <a:pt x="3560324" y="583660"/>
                </a:cubicBezTo>
                <a:cubicBezTo>
                  <a:pt x="3438105" y="426522"/>
                  <a:pt x="3537126" y="503344"/>
                  <a:pt x="3424136" y="428018"/>
                </a:cubicBezTo>
                <a:cubicBezTo>
                  <a:pt x="3359286" y="330742"/>
                  <a:pt x="3404680" y="382621"/>
                  <a:pt x="3268494" y="291830"/>
                </a:cubicBezTo>
                <a:lnTo>
                  <a:pt x="3210128" y="252920"/>
                </a:lnTo>
                <a:cubicBezTo>
                  <a:pt x="3190673" y="239950"/>
                  <a:pt x="3173945" y="221403"/>
                  <a:pt x="3151762" y="214009"/>
                </a:cubicBezTo>
                <a:lnTo>
                  <a:pt x="3093396" y="194554"/>
                </a:lnTo>
                <a:cubicBezTo>
                  <a:pt x="2920565" y="64930"/>
                  <a:pt x="3107741" y="189584"/>
                  <a:pt x="2937753" y="116732"/>
                </a:cubicBezTo>
                <a:cubicBezTo>
                  <a:pt x="2916262" y="107521"/>
                  <a:pt x="2901281" y="86032"/>
                  <a:pt x="2879388" y="77822"/>
                </a:cubicBezTo>
                <a:cubicBezTo>
                  <a:pt x="2848426" y="66211"/>
                  <a:pt x="2814332" y="65802"/>
                  <a:pt x="2782111" y="58366"/>
                </a:cubicBezTo>
                <a:cubicBezTo>
                  <a:pt x="2639475" y="25450"/>
                  <a:pt x="2664584" y="32162"/>
                  <a:pt x="2568102" y="0"/>
                </a:cubicBezTo>
                <a:cubicBezTo>
                  <a:pt x="2464671" y="2523"/>
                  <a:pt x="1788037" y="5096"/>
                  <a:pt x="1517515" y="38911"/>
                </a:cubicBezTo>
                <a:cubicBezTo>
                  <a:pt x="1497166" y="41455"/>
                  <a:pt x="1478604" y="51881"/>
                  <a:pt x="1459149" y="58366"/>
                </a:cubicBezTo>
                <a:cubicBezTo>
                  <a:pt x="1415152" y="124363"/>
                  <a:pt x="1410511" y="90792"/>
                  <a:pt x="1400783" y="97277"/>
                </a:cubicBezTo>
                <a:close/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D96588-7100-3F4E-8E14-19142BD39C3C}"/>
              </a:ext>
            </a:extLst>
          </p:cNvPr>
          <p:cNvSpPr txBox="1"/>
          <p:nvPr/>
        </p:nvSpPr>
        <p:spPr>
          <a:xfrm>
            <a:off x="5207528" y="1780737"/>
            <a:ext cx="16950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Container </a:t>
            </a:r>
          </a:p>
          <a:p>
            <a:r>
              <a:rPr lang="en-US" sz="1600" dirty="0"/>
              <a:t> subdomain (core)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AE9BBE00-EBB9-2F4F-8D55-F0F2278BFC34}"/>
              </a:ext>
            </a:extLst>
          </p:cNvPr>
          <p:cNvSpPr/>
          <p:nvPr/>
        </p:nvSpPr>
        <p:spPr>
          <a:xfrm>
            <a:off x="5035827" y="4187687"/>
            <a:ext cx="3304208" cy="1219200"/>
          </a:xfrm>
          <a:custGeom>
            <a:avLst/>
            <a:gdLst>
              <a:gd name="connsiteX0" fmla="*/ 304800 w 2478156"/>
              <a:gd name="connsiteY0" fmla="*/ 66261 h 914400"/>
              <a:gd name="connsiteX1" fmla="*/ 304800 w 2478156"/>
              <a:gd name="connsiteY1" fmla="*/ 66261 h 914400"/>
              <a:gd name="connsiteX2" fmla="*/ 198782 w 2478156"/>
              <a:gd name="connsiteY2" fmla="*/ 145774 h 914400"/>
              <a:gd name="connsiteX3" fmla="*/ 145773 w 2478156"/>
              <a:gd name="connsiteY3" fmla="*/ 198783 h 914400"/>
              <a:gd name="connsiteX4" fmla="*/ 79513 w 2478156"/>
              <a:gd name="connsiteY4" fmla="*/ 251792 h 914400"/>
              <a:gd name="connsiteX5" fmla="*/ 66260 w 2478156"/>
              <a:gd name="connsiteY5" fmla="*/ 318052 h 914400"/>
              <a:gd name="connsiteX6" fmla="*/ 0 w 2478156"/>
              <a:gd name="connsiteY6" fmla="*/ 649357 h 914400"/>
              <a:gd name="connsiteX7" fmla="*/ 212034 w 2478156"/>
              <a:gd name="connsiteY7" fmla="*/ 874644 h 914400"/>
              <a:gd name="connsiteX8" fmla="*/ 662608 w 2478156"/>
              <a:gd name="connsiteY8" fmla="*/ 914400 h 914400"/>
              <a:gd name="connsiteX9" fmla="*/ 1815547 w 2478156"/>
              <a:gd name="connsiteY9" fmla="*/ 834887 h 914400"/>
              <a:gd name="connsiteX10" fmla="*/ 2345634 w 2478156"/>
              <a:gd name="connsiteY10" fmla="*/ 781878 h 914400"/>
              <a:gd name="connsiteX11" fmla="*/ 2478156 w 2478156"/>
              <a:gd name="connsiteY11" fmla="*/ 556592 h 914400"/>
              <a:gd name="connsiteX12" fmla="*/ 2305878 w 2478156"/>
              <a:gd name="connsiteY12" fmla="*/ 304800 h 914400"/>
              <a:gd name="connsiteX13" fmla="*/ 1987826 w 2478156"/>
              <a:gd name="connsiteY13" fmla="*/ 159026 h 914400"/>
              <a:gd name="connsiteX14" fmla="*/ 1643269 w 2478156"/>
              <a:gd name="connsiteY14" fmla="*/ 53009 h 914400"/>
              <a:gd name="connsiteX15" fmla="*/ 1245704 w 2478156"/>
              <a:gd name="connsiteY15" fmla="*/ 39757 h 914400"/>
              <a:gd name="connsiteX16" fmla="*/ 914400 w 2478156"/>
              <a:gd name="connsiteY16" fmla="*/ 0 h 914400"/>
              <a:gd name="connsiteX17" fmla="*/ 649356 w 2478156"/>
              <a:gd name="connsiteY17" fmla="*/ 26505 h 914400"/>
              <a:gd name="connsiteX18" fmla="*/ 304800 w 2478156"/>
              <a:gd name="connsiteY18" fmla="*/ 6626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78156" h="914400">
                <a:moveTo>
                  <a:pt x="304800" y="66261"/>
                </a:moveTo>
                <a:lnTo>
                  <a:pt x="304800" y="66261"/>
                </a:lnTo>
                <a:cubicBezTo>
                  <a:pt x="269461" y="92765"/>
                  <a:pt x="232718" y="117495"/>
                  <a:pt x="198782" y="145774"/>
                </a:cubicBezTo>
                <a:cubicBezTo>
                  <a:pt x="179585" y="161771"/>
                  <a:pt x="164746" y="182521"/>
                  <a:pt x="145773" y="198783"/>
                </a:cubicBezTo>
                <a:cubicBezTo>
                  <a:pt x="28768" y="299073"/>
                  <a:pt x="169723" y="161578"/>
                  <a:pt x="79513" y="251792"/>
                </a:cubicBezTo>
                <a:cubicBezTo>
                  <a:pt x="63466" y="299929"/>
                  <a:pt x="66260" y="277579"/>
                  <a:pt x="66260" y="318052"/>
                </a:cubicBezTo>
                <a:lnTo>
                  <a:pt x="0" y="649357"/>
                </a:lnTo>
                <a:lnTo>
                  <a:pt x="212034" y="874644"/>
                </a:lnTo>
                <a:lnTo>
                  <a:pt x="662608" y="914400"/>
                </a:lnTo>
                <a:lnTo>
                  <a:pt x="1815547" y="834887"/>
                </a:lnTo>
                <a:lnTo>
                  <a:pt x="2345634" y="781878"/>
                </a:lnTo>
                <a:lnTo>
                  <a:pt x="2478156" y="556592"/>
                </a:lnTo>
                <a:lnTo>
                  <a:pt x="2305878" y="304800"/>
                </a:lnTo>
                <a:lnTo>
                  <a:pt x="1987826" y="159026"/>
                </a:lnTo>
                <a:lnTo>
                  <a:pt x="1643269" y="53009"/>
                </a:lnTo>
                <a:lnTo>
                  <a:pt x="1245704" y="39757"/>
                </a:lnTo>
                <a:lnTo>
                  <a:pt x="914400" y="0"/>
                </a:lnTo>
                <a:lnTo>
                  <a:pt x="649356" y="26505"/>
                </a:lnTo>
                <a:lnTo>
                  <a:pt x="304800" y="66261"/>
                </a:lnTo>
                <a:close/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/>
            <a:endParaRPr lang="en-US"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5D5B5-1070-BA43-ADB5-7A3AC028C7AC}"/>
              </a:ext>
            </a:extLst>
          </p:cNvPr>
          <p:cNvSpPr txBox="1"/>
          <p:nvPr/>
        </p:nvSpPr>
        <p:spPr>
          <a:xfrm>
            <a:off x="5366009" y="4585618"/>
            <a:ext cx="2778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Inventory subdomain (support)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D7B9623A-A792-DF46-B717-437C52E7542C}"/>
              </a:ext>
            </a:extLst>
          </p:cNvPr>
          <p:cNvSpPr/>
          <p:nvPr/>
        </p:nvSpPr>
        <p:spPr>
          <a:xfrm>
            <a:off x="7872850" y="1718250"/>
            <a:ext cx="2773172" cy="1067495"/>
          </a:xfrm>
          <a:custGeom>
            <a:avLst/>
            <a:gdLst>
              <a:gd name="connsiteX0" fmla="*/ 132521 w 2346014"/>
              <a:gd name="connsiteY0" fmla="*/ 331304 h 1113406"/>
              <a:gd name="connsiteX1" fmla="*/ 0 w 2346014"/>
              <a:gd name="connsiteY1" fmla="*/ 675861 h 1113406"/>
              <a:gd name="connsiteX2" fmla="*/ 92765 w 2346014"/>
              <a:gd name="connsiteY2" fmla="*/ 755374 h 1113406"/>
              <a:gd name="connsiteX3" fmla="*/ 132521 w 2346014"/>
              <a:gd name="connsiteY3" fmla="*/ 795130 h 1113406"/>
              <a:gd name="connsiteX4" fmla="*/ 357808 w 2346014"/>
              <a:gd name="connsiteY4" fmla="*/ 980661 h 1113406"/>
              <a:gd name="connsiteX5" fmla="*/ 715617 w 2346014"/>
              <a:gd name="connsiteY5" fmla="*/ 1099930 h 1113406"/>
              <a:gd name="connsiteX6" fmla="*/ 1444487 w 2346014"/>
              <a:gd name="connsiteY6" fmla="*/ 1099930 h 1113406"/>
              <a:gd name="connsiteX7" fmla="*/ 1524000 w 2346014"/>
              <a:gd name="connsiteY7" fmla="*/ 1073426 h 1113406"/>
              <a:gd name="connsiteX8" fmla="*/ 1577008 w 2346014"/>
              <a:gd name="connsiteY8" fmla="*/ 1060174 h 1113406"/>
              <a:gd name="connsiteX9" fmla="*/ 1616765 w 2346014"/>
              <a:gd name="connsiteY9" fmla="*/ 1046921 h 1113406"/>
              <a:gd name="connsiteX10" fmla="*/ 1722782 w 2346014"/>
              <a:gd name="connsiteY10" fmla="*/ 1020417 h 1113406"/>
              <a:gd name="connsiteX11" fmla="*/ 1775791 w 2346014"/>
              <a:gd name="connsiteY11" fmla="*/ 1007165 h 1113406"/>
              <a:gd name="connsiteX12" fmla="*/ 1934817 w 2346014"/>
              <a:gd name="connsiteY12" fmla="*/ 954156 h 1113406"/>
              <a:gd name="connsiteX13" fmla="*/ 2027582 w 2346014"/>
              <a:gd name="connsiteY13" fmla="*/ 940904 h 1113406"/>
              <a:gd name="connsiteX14" fmla="*/ 2040834 w 2346014"/>
              <a:gd name="connsiteY14" fmla="*/ 887895 h 1113406"/>
              <a:gd name="connsiteX15" fmla="*/ 2067339 w 2346014"/>
              <a:gd name="connsiteY15" fmla="*/ 861391 h 1113406"/>
              <a:gd name="connsiteX16" fmla="*/ 2093843 w 2346014"/>
              <a:gd name="connsiteY16" fmla="*/ 821634 h 1113406"/>
              <a:gd name="connsiteX17" fmla="*/ 2173356 w 2346014"/>
              <a:gd name="connsiteY17" fmla="*/ 742121 h 1113406"/>
              <a:gd name="connsiteX18" fmla="*/ 2199860 w 2346014"/>
              <a:gd name="connsiteY18" fmla="*/ 702365 h 1113406"/>
              <a:gd name="connsiteX19" fmla="*/ 2239617 w 2346014"/>
              <a:gd name="connsiteY19" fmla="*/ 675861 h 1113406"/>
              <a:gd name="connsiteX20" fmla="*/ 2292626 w 2346014"/>
              <a:gd name="connsiteY20" fmla="*/ 622852 h 1113406"/>
              <a:gd name="connsiteX21" fmla="*/ 2305878 w 2346014"/>
              <a:gd name="connsiteY21" fmla="*/ 583095 h 1113406"/>
              <a:gd name="connsiteX22" fmla="*/ 2345634 w 2346014"/>
              <a:gd name="connsiteY22" fmla="*/ 556591 h 1113406"/>
              <a:gd name="connsiteX23" fmla="*/ 2319130 w 2346014"/>
              <a:gd name="connsiteY23" fmla="*/ 477078 h 1113406"/>
              <a:gd name="connsiteX24" fmla="*/ 2305878 w 2346014"/>
              <a:gd name="connsiteY24" fmla="*/ 437321 h 1113406"/>
              <a:gd name="connsiteX25" fmla="*/ 2239617 w 2346014"/>
              <a:gd name="connsiteY25" fmla="*/ 318052 h 1113406"/>
              <a:gd name="connsiteX26" fmla="*/ 2186608 w 2346014"/>
              <a:gd name="connsiteY26" fmla="*/ 265043 h 1113406"/>
              <a:gd name="connsiteX27" fmla="*/ 2160104 w 2346014"/>
              <a:gd name="connsiteY27" fmla="*/ 225287 h 1113406"/>
              <a:gd name="connsiteX28" fmla="*/ 2107095 w 2346014"/>
              <a:gd name="connsiteY28" fmla="*/ 212034 h 1113406"/>
              <a:gd name="connsiteX29" fmla="*/ 1961321 w 2346014"/>
              <a:gd name="connsiteY29" fmla="*/ 132521 h 1113406"/>
              <a:gd name="connsiteX30" fmla="*/ 1921565 w 2346014"/>
              <a:gd name="connsiteY30" fmla="*/ 119269 h 1113406"/>
              <a:gd name="connsiteX31" fmla="*/ 1881808 w 2346014"/>
              <a:gd name="connsiteY31" fmla="*/ 79513 h 1113406"/>
              <a:gd name="connsiteX32" fmla="*/ 1590260 w 2346014"/>
              <a:gd name="connsiteY32" fmla="*/ 39756 h 1113406"/>
              <a:gd name="connsiteX33" fmla="*/ 1550504 w 2346014"/>
              <a:gd name="connsiteY33" fmla="*/ 26504 h 1113406"/>
              <a:gd name="connsiteX34" fmla="*/ 1444487 w 2346014"/>
              <a:gd name="connsiteY34" fmla="*/ 0 h 1113406"/>
              <a:gd name="connsiteX35" fmla="*/ 742121 w 2346014"/>
              <a:gd name="connsiteY35" fmla="*/ 26504 h 1113406"/>
              <a:gd name="connsiteX36" fmla="*/ 702365 w 2346014"/>
              <a:gd name="connsiteY36" fmla="*/ 39756 h 1113406"/>
              <a:gd name="connsiteX37" fmla="*/ 649356 w 2346014"/>
              <a:gd name="connsiteY37" fmla="*/ 53008 h 1113406"/>
              <a:gd name="connsiteX38" fmla="*/ 583095 w 2346014"/>
              <a:gd name="connsiteY38" fmla="*/ 66261 h 1113406"/>
              <a:gd name="connsiteX39" fmla="*/ 543339 w 2346014"/>
              <a:gd name="connsiteY39" fmla="*/ 79513 h 1113406"/>
              <a:gd name="connsiteX40" fmla="*/ 477078 w 2346014"/>
              <a:gd name="connsiteY40" fmla="*/ 92765 h 1113406"/>
              <a:gd name="connsiteX41" fmla="*/ 397565 w 2346014"/>
              <a:gd name="connsiteY41" fmla="*/ 119269 h 1113406"/>
              <a:gd name="connsiteX42" fmla="*/ 357808 w 2346014"/>
              <a:gd name="connsiteY42" fmla="*/ 132521 h 1113406"/>
              <a:gd name="connsiteX43" fmla="*/ 318052 w 2346014"/>
              <a:gd name="connsiteY43" fmla="*/ 159026 h 1113406"/>
              <a:gd name="connsiteX44" fmla="*/ 278295 w 2346014"/>
              <a:gd name="connsiteY44" fmla="*/ 172278 h 1113406"/>
              <a:gd name="connsiteX45" fmla="*/ 212034 w 2346014"/>
              <a:gd name="connsiteY45" fmla="*/ 238539 h 1113406"/>
              <a:gd name="connsiteX46" fmla="*/ 172278 w 2346014"/>
              <a:gd name="connsiteY46" fmla="*/ 278295 h 1113406"/>
              <a:gd name="connsiteX47" fmla="*/ 145774 w 2346014"/>
              <a:gd name="connsiteY47" fmla="*/ 304800 h 1113406"/>
              <a:gd name="connsiteX48" fmla="*/ 132521 w 2346014"/>
              <a:gd name="connsiteY48" fmla="*/ 331304 h 1113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346014" h="1113406">
                <a:moveTo>
                  <a:pt x="132521" y="331304"/>
                </a:moveTo>
                <a:lnTo>
                  <a:pt x="0" y="675861"/>
                </a:lnTo>
                <a:cubicBezTo>
                  <a:pt x="30922" y="702365"/>
                  <a:pt x="60963" y="729932"/>
                  <a:pt x="92765" y="755374"/>
                </a:cubicBezTo>
                <a:cubicBezTo>
                  <a:pt x="136196" y="790119"/>
                  <a:pt x="132521" y="764345"/>
                  <a:pt x="132521" y="795130"/>
                </a:cubicBezTo>
                <a:lnTo>
                  <a:pt x="357808" y="980661"/>
                </a:lnTo>
                <a:lnTo>
                  <a:pt x="715617" y="1099930"/>
                </a:lnTo>
                <a:cubicBezTo>
                  <a:pt x="980844" y="1108771"/>
                  <a:pt x="1183076" y="1125228"/>
                  <a:pt x="1444487" y="1099930"/>
                </a:cubicBezTo>
                <a:cubicBezTo>
                  <a:pt x="1472295" y="1097239"/>
                  <a:pt x="1497240" y="1081454"/>
                  <a:pt x="1524000" y="1073426"/>
                </a:cubicBezTo>
                <a:cubicBezTo>
                  <a:pt x="1541445" y="1068193"/>
                  <a:pt x="1559496" y="1065178"/>
                  <a:pt x="1577008" y="1060174"/>
                </a:cubicBezTo>
                <a:cubicBezTo>
                  <a:pt x="1590440" y="1056336"/>
                  <a:pt x="1603288" y="1050597"/>
                  <a:pt x="1616765" y="1046921"/>
                </a:cubicBezTo>
                <a:cubicBezTo>
                  <a:pt x="1651908" y="1037336"/>
                  <a:pt x="1687443" y="1029252"/>
                  <a:pt x="1722782" y="1020417"/>
                </a:cubicBezTo>
                <a:cubicBezTo>
                  <a:pt x="1740452" y="1016000"/>
                  <a:pt x="1758880" y="1013929"/>
                  <a:pt x="1775791" y="1007165"/>
                </a:cubicBezTo>
                <a:cubicBezTo>
                  <a:pt x="1827865" y="986336"/>
                  <a:pt x="1879264" y="964256"/>
                  <a:pt x="1934817" y="954156"/>
                </a:cubicBezTo>
                <a:cubicBezTo>
                  <a:pt x="1965549" y="948568"/>
                  <a:pt x="1996660" y="945321"/>
                  <a:pt x="2027582" y="940904"/>
                </a:cubicBezTo>
                <a:cubicBezTo>
                  <a:pt x="2031999" y="923234"/>
                  <a:pt x="2032689" y="904186"/>
                  <a:pt x="2040834" y="887895"/>
                </a:cubicBezTo>
                <a:cubicBezTo>
                  <a:pt x="2046422" y="876720"/>
                  <a:pt x="2059534" y="871147"/>
                  <a:pt x="2067339" y="861391"/>
                </a:cubicBezTo>
                <a:cubicBezTo>
                  <a:pt x="2077289" y="848954"/>
                  <a:pt x="2083262" y="833538"/>
                  <a:pt x="2093843" y="821634"/>
                </a:cubicBezTo>
                <a:cubicBezTo>
                  <a:pt x="2118745" y="793619"/>
                  <a:pt x="2152564" y="773309"/>
                  <a:pt x="2173356" y="742121"/>
                </a:cubicBezTo>
                <a:cubicBezTo>
                  <a:pt x="2182191" y="728869"/>
                  <a:pt x="2188598" y="713627"/>
                  <a:pt x="2199860" y="702365"/>
                </a:cubicBezTo>
                <a:cubicBezTo>
                  <a:pt x="2211122" y="691103"/>
                  <a:pt x="2227524" y="686226"/>
                  <a:pt x="2239617" y="675861"/>
                </a:cubicBezTo>
                <a:cubicBezTo>
                  <a:pt x="2258590" y="659599"/>
                  <a:pt x="2292626" y="622852"/>
                  <a:pt x="2292626" y="622852"/>
                </a:cubicBezTo>
                <a:cubicBezTo>
                  <a:pt x="2297043" y="609600"/>
                  <a:pt x="2297152" y="594003"/>
                  <a:pt x="2305878" y="583095"/>
                </a:cubicBezTo>
                <a:cubicBezTo>
                  <a:pt x="2315827" y="570658"/>
                  <a:pt x="2343659" y="572395"/>
                  <a:pt x="2345634" y="556591"/>
                </a:cubicBezTo>
                <a:cubicBezTo>
                  <a:pt x="2349099" y="528869"/>
                  <a:pt x="2327965" y="503582"/>
                  <a:pt x="2319130" y="477078"/>
                </a:cubicBezTo>
                <a:lnTo>
                  <a:pt x="2305878" y="437321"/>
                </a:lnTo>
                <a:cubicBezTo>
                  <a:pt x="2289214" y="387328"/>
                  <a:pt x="2285185" y="363620"/>
                  <a:pt x="2239617" y="318052"/>
                </a:cubicBezTo>
                <a:cubicBezTo>
                  <a:pt x="2221947" y="300382"/>
                  <a:pt x="2200469" y="285835"/>
                  <a:pt x="2186608" y="265043"/>
                </a:cubicBezTo>
                <a:cubicBezTo>
                  <a:pt x="2177773" y="251791"/>
                  <a:pt x="2173356" y="234122"/>
                  <a:pt x="2160104" y="225287"/>
                </a:cubicBezTo>
                <a:cubicBezTo>
                  <a:pt x="2144949" y="215184"/>
                  <a:pt x="2124765" y="216452"/>
                  <a:pt x="2107095" y="212034"/>
                </a:cubicBezTo>
                <a:cubicBezTo>
                  <a:pt x="2058704" y="179773"/>
                  <a:pt x="2021453" y="152565"/>
                  <a:pt x="1961321" y="132521"/>
                </a:cubicBezTo>
                <a:lnTo>
                  <a:pt x="1921565" y="119269"/>
                </a:lnTo>
                <a:cubicBezTo>
                  <a:pt x="1908313" y="106017"/>
                  <a:pt x="1898191" y="88615"/>
                  <a:pt x="1881808" y="79513"/>
                </a:cubicBezTo>
                <a:cubicBezTo>
                  <a:pt x="1801226" y="34745"/>
                  <a:pt x="1662598" y="44277"/>
                  <a:pt x="1590260" y="39756"/>
                </a:cubicBezTo>
                <a:cubicBezTo>
                  <a:pt x="1577008" y="35339"/>
                  <a:pt x="1563981" y="30179"/>
                  <a:pt x="1550504" y="26504"/>
                </a:cubicBezTo>
                <a:cubicBezTo>
                  <a:pt x="1515361" y="16920"/>
                  <a:pt x="1444487" y="0"/>
                  <a:pt x="1444487" y="0"/>
                </a:cubicBezTo>
                <a:cubicBezTo>
                  <a:pt x="1357053" y="2572"/>
                  <a:pt x="893845" y="12711"/>
                  <a:pt x="742121" y="26504"/>
                </a:cubicBezTo>
                <a:cubicBezTo>
                  <a:pt x="728210" y="27769"/>
                  <a:pt x="715796" y="35919"/>
                  <a:pt x="702365" y="39756"/>
                </a:cubicBezTo>
                <a:cubicBezTo>
                  <a:pt x="684852" y="44760"/>
                  <a:pt x="667136" y="49057"/>
                  <a:pt x="649356" y="53008"/>
                </a:cubicBezTo>
                <a:cubicBezTo>
                  <a:pt x="627368" y="57894"/>
                  <a:pt x="604947" y="60798"/>
                  <a:pt x="583095" y="66261"/>
                </a:cubicBezTo>
                <a:cubicBezTo>
                  <a:pt x="569543" y="69649"/>
                  <a:pt x="556891" y="76125"/>
                  <a:pt x="543339" y="79513"/>
                </a:cubicBezTo>
                <a:cubicBezTo>
                  <a:pt x="521487" y="84976"/>
                  <a:pt x="498809" y="86839"/>
                  <a:pt x="477078" y="92765"/>
                </a:cubicBezTo>
                <a:cubicBezTo>
                  <a:pt x="450124" y="100116"/>
                  <a:pt x="424069" y="110434"/>
                  <a:pt x="397565" y="119269"/>
                </a:cubicBezTo>
                <a:lnTo>
                  <a:pt x="357808" y="132521"/>
                </a:lnTo>
                <a:cubicBezTo>
                  <a:pt x="344556" y="141356"/>
                  <a:pt x="332298" y="151903"/>
                  <a:pt x="318052" y="159026"/>
                </a:cubicBezTo>
                <a:cubicBezTo>
                  <a:pt x="305558" y="165273"/>
                  <a:pt x="289470" y="163897"/>
                  <a:pt x="278295" y="172278"/>
                </a:cubicBezTo>
                <a:cubicBezTo>
                  <a:pt x="253306" y="191019"/>
                  <a:pt x="234121" y="216452"/>
                  <a:pt x="212034" y="238539"/>
                </a:cubicBezTo>
                <a:lnTo>
                  <a:pt x="172278" y="278295"/>
                </a:lnTo>
                <a:cubicBezTo>
                  <a:pt x="163443" y="287130"/>
                  <a:pt x="145774" y="292306"/>
                  <a:pt x="145774" y="304800"/>
                </a:cubicBezTo>
                <a:lnTo>
                  <a:pt x="132521" y="331304"/>
                </a:lnTo>
                <a:close/>
              </a:path>
            </a:pathLst>
          </a:cu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/>
            <a:endParaRPr lang="en-US"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12141F-F726-9645-A175-89D2A1A32DB8}"/>
              </a:ext>
            </a:extLst>
          </p:cNvPr>
          <p:cNvSpPr txBox="1"/>
          <p:nvPr/>
        </p:nvSpPr>
        <p:spPr>
          <a:xfrm>
            <a:off x="8170291" y="1995009"/>
            <a:ext cx="2408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Shipping subdomain (core)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23696DA-782F-EF4B-9D00-76E942ED6D6A}"/>
              </a:ext>
            </a:extLst>
          </p:cNvPr>
          <p:cNvSpPr/>
          <p:nvPr/>
        </p:nvSpPr>
        <p:spPr>
          <a:xfrm>
            <a:off x="10368116" y="473522"/>
            <a:ext cx="1651819" cy="9153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377"/>
            <a:r>
              <a:rPr lang="en-US" sz="133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Weather</a:t>
            </a:r>
          </a:p>
          <a:p>
            <a:pPr algn="ctr" defTabSz="914377"/>
            <a:r>
              <a:rPr lang="en-US" sz="133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forecast system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D5E4529-B477-C548-AE30-A265EDDE37B4}"/>
              </a:ext>
            </a:extLst>
          </p:cNvPr>
          <p:cNvCxnSpPr>
            <a:cxnSpLocks/>
            <a:stCxn id="5" idx="140"/>
            <a:endCxn id="8" idx="23"/>
          </p:cNvCxnSpPr>
          <p:nvPr/>
        </p:nvCxnSpPr>
        <p:spPr>
          <a:xfrm flipV="1">
            <a:off x="4343156" y="2333298"/>
            <a:ext cx="435799" cy="396282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9EA378-0BD2-6641-9A77-D76241DB412B}"/>
              </a:ext>
            </a:extLst>
          </p:cNvPr>
          <p:cNvCxnSpPr>
            <a:cxnSpLocks/>
            <a:stCxn id="5" idx="98"/>
            <a:endCxn id="17" idx="14"/>
          </p:cNvCxnSpPr>
          <p:nvPr/>
        </p:nvCxnSpPr>
        <p:spPr>
          <a:xfrm>
            <a:off x="3649046" y="3432654"/>
            <a:ext cx="60413" cy="88178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2B91E93-6F7B-7A43-B711-71EBF0C48DA3}"/>
              </a:ext>
            </a:extLst>
          </p:cNvPr>
          <p:cNvCxnSpPr>
            <a:cxnSpLocks/>
            <a:stCxn id="12" idx="16"/>
            <a:endCxn id="8" idx="34"/>
          </p:cNvCxnSpPr>
          <p:nvPr/>
        </p:nvCxnSpPr>
        <p:spPr>
          <a:xfrm flipH="1" flipV="1">
            <a:off x="5497194" y="2601105"/>
            <a:ext cx="757833" cy="1586582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595EE99-1679-A94F-B512-8EFEAD7C036C}"/>
              </a:ext>
            </a:extLst>
          </p:cNvPr>
          <p:cNvCxnSpPr>
            <a:cxnSpLocks/>
            <a:stCxn id="5" idx="109"/>
            <a:endCxn id="15" idx="1"/>
          </p:cNvCxnSpPr>
          <p:nvPr/>
        </p:nvCxnSpPr>
        <p:spPr>
          <a:xfrm flipV="1">
            <a:off x="3929023" y="2366242"/>
            <a:ext cx="3943827" cy="940145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92B2169-E6F1-8E44-9CCE-04FF05CDC50D}"/>
              </a:ext>
            </a:extLst>
          </p:cNvPr>
          <p:cNvCxnSpPr>
            <a:cxnSpLocks/>
            <a:stCxn id="15" idx="0"/>
            <a:endCxn id="8" idx="60"/>
          </p:cNvCxnSpPr>
          <p:nvPr/>
        </p:nvCxnSpPr>
        <p:spPr>
          <a:xfrm flipH="1" flipV="1">
            <a:off x="7569041" y="2027233"/>
            <a:ext cx="460459" cy="866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FD1FC88-CB62-8440-9899-86C4750E148D}"/>
              </a:ext>
            </a:extLst>
          </p:cNvPr>
          <p:cNvCxnSpPr>
            <a:cxnSpLocks/>
            <a:stCxn id="19" idx="4"/>
            <a:endCxn id="15" idx="31"/>
          </p:cNvCxnSpPr>
          <p:nvPr/>
        </p:nvCxnSpPr>
        <p:spPr>
          <a:xfrm flipH="1">
            <a:off x="10097294" y="1388918"/>
            <a:ext cx="1096732" cy="405566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EB35474-0194-964C-999F-B13247ED590E}"/>
              </a:ext>
            </a:extLst>
          </p:cNvPr>
          <p:cNvSpPr/>
          <p:nvPr/>
        </p:nvSpPr>
        <p:spPr>
          <a:xfrm>
            <a:off x="9682921" y="4754895"/>
            <a:ext cx="2191031" cy="7700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377"/>
            <a:r>
              <a:rPr lang="en-US" sz="133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Fleet monitoring</a:t>
            </a:r>
          </a:p>
          <a:p>
            <a:pPr algn="ctr" defTabSz="914377"/>
            <a:r>
              <a:rPr lang="en-US" sz="133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system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A5F297-FB4E-C046-B65F-9DDB560C55AD}"/>
              </a:ext>
            </a:extLst>
          </p:cNvPr>
          <p:cNvCxnSpPr>
            <a:cxnSpLocks/>
            <a:stCxn id="23" idx="0"/>
            <a:endCxn id="15" idx="13"/>
          </p:cNvCxnSpPr>
          <p:nvPr/>
        </p:nvCxnSpPr>
        <p:spPr>
          <a:xfrm flipH="1" flipV="1">
            <a:off x="10269610" y="2620356"/>
            <a:ext cx="508827" cy="2134539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reeform 52">
            <a:extLst>
              <a:ext uri="{FF2B5EF4-FFF2-40B4-BE49-F238E27FC236}">
                <a16:creationId xmlns:a16="http://schemas.microsoft.com/office/drawing/2014/main" id="{A206BC11-434F-9B40-8A81-2443166EC4FB}"/>
              </a:ext>
            </a:extLst>
          </p:cNvPr>
          <p:cNvSpPr/>
          <p:nvPr/>
        </p:nvSpPr>
        <p:spPr>
          <a:xfrm>
            <a:off x="8029499" y="3200475"/>
            <a:ext cx="1893755" cy="1067495"/>
          </a:xfrm>
          <a:custGeom>
            <a:avLst/>
            <a:gdLst>
              <a:gd name="connsiteX0" fmla="*/ 132521 w 2346014"/>
              <a:gd name="connsiteY0" fmla="*/ 331304 h 1113406"/>
              <a:gd name="connsiteX1" fmla="*/ 0 w 2346014"/>
              <a:gd name="connsiteY1" fmla="*/ 675861 h 1113406"/>
              <a:gd name="connsiteX2" fmla="*/ 92765 w 2346014"/>
              <a:gd name="connsiteY2" fmla="*/ 755374 h 1113406"/>
              <a:gd name="connsiteX3" fmla="*/ 132521 w 2346014"/>
              <a:gd name="connsiteY3" fmla="*/ 795130 h 1113406"/>
              <a:gd name="connsiteX4" fmla="*/ 357808 w 2346014"/>
              <a:gd name="connsiteY4" fmla="*/ 980661 h 1113406"/>
              <a:gd name="connsiteX5" fmla="*/ 715617 w 2346014"/>
              <a:gd name="connsiteY5" fmla="*/ 1099930 h 1113406"/>
              <a:gd name="connsiteX6" fmla="*/ 1444487 w 2346014"/>
              <a:gd name="connsiteY6" fmla="*/ 1099930 h 1113406"/>
              <a:gd name="connsiteX7" fmla="*/ 1524000 w 2346014"/>
              <a:gd name="connsiteY7" fmla="*/ 1073426 h 1113406"/>
              <a:gd name="connsiteX8" fmla="*/ 1577008 w 2346014"/>
              <a:gd name="connsiteY8" fmla="*/ 1060174 h 1113406"/>
              <a:gd name="connsiteX9" fmla="*/ 1616765 w 2346014"/>
              <a:gd name="connsiteY9" fmla="*/ 1046921 h 1113406"/>
              <a:gd name="connsiteX10" fmla="*/ 1722782 w 2346014"/>
              <a:gd name="connsiteY10" fmla="*/ 1020417 h 1113406"/>
              <a:gd name="connsiteX11" fmla="*/ 1775791 w 2346014"/>
              <a:gd name="connsiteY11" fmla="*/ 1007165 h 1113406"/>
              <a:gd name="connsiteX12" fmla="*/ 1934817 w 2346014"/>
              <a:gd name="connsiteY12" fmla="*/ 954156 h 1113406"/>
              <a:gd name="connsiteX13" fmla="*/ 2027582 w 2346014"/>
              <a:gd name="connsiteY13" fmla="*/ 940904 h 1113406"/>
              <a:gd name="connsiteX14" fmla="*/ 2040834 w 2346014"/>
              <a:gd name="connsiteY14" fmla="*/ 887895 h 1113406"/>
              <a:gd name="connsiteX15" fmla="*/ 2067339 w 2346014"/>
              <a:gd name="connsiteY15" fmla="*/ 861391 h 1113406"/>
              <a:gd name="connsiteX16" fmla="*/ 2093843 w 2346014"/>
              <a:gd name="connsiteY16" fmla="*/ 821634 h 1113406"/>
              <a:gd name="connsiteX17" fmla="*/ 2173356 w 2346014"/>
              <a:gd name="connsiteY17" fmla="*/ 742121 h 1113406"/>
              <a:gd name="connsiteX18" fmla="*/ 2199860 w 2346014"/>
              <a:gd name="connsiteY18" fmla="*/ 702365 h 1113406"/>
              <a:gd name="connsiteX19" fmla="*/ 2239617 w 2346014"/>
              <a:gd name="connsiteY19" fmla="*/ 675861 h 1113406"/>
              <a:gd name="connsiteX20" fmla="*/ 2292626 w 2346014"/>
              <a:gd name="connsiteY20" fmla="*/ 622852 h 1113406"/>
              <a:gd name="connsiteX21" fmla="*/ 2305878 w 2346014"/>
              <a:gd name="connsiteY21" fmla="*/ 583095 h 1113406"/>
              <a:gd name="connsiteX22" fmla="*/ 2345634 w 2346014"/>
              <a:gd name="connsiteY22" fmla="*/ 556591 h 1113406"/>
              <a:gd name="connsiteX23" fmla="*/ 2319130 w 2346014"/>
              <a:gd name="connsiteY23" fmla="*/ 477078 h 1113406"/>
              <a:gd name="connsiteX24" fmla="*/ 2305878 w 2346014"/>
              <a:gd name="connsiteY24" fmla="*/ 437321 h 1113406"/>
              <a:gd name="connsiteX25" fmla="*/ 2239617 w 2346014"/>
              <a:gd name="connsiteY25" fmla="*/ 318052 h 1113406"/>
              <a:gd name="connsiteX26" fmla="*/ 2186608 w 2346014"/>
              <a:gd name="connsiteY26" fmla="*/ 265043 h 1113406"/>
              <a:gd name="connsiteX27" fmla="*/ 2160104 w 2346014"/>
              <a:gd name="connsiteY27" fmla="*/ 225287 h 1113406"/>
              <a:gd name="connsiteX28" fmla="*/ 2107095 w 2346014"/>
              <a:gd name="connsiteY28" fmla="*/ 212034 h 1113406"/>
              <a:gd name="connsiteX29" fmla="*/ 1961321 w 2346014"/>
              <a:gd name="connsiteY29" fmla="*/ 132521 h 1113406"/>
              <a:gd name="connsiteX30" fmla="*/ 1921565 w 2346014"/>
              <a:gd name="connsiteY30" fmla="*/ 119269 h 1113406"/>
              <a:gd name="connsiteX31" fmla="*/ 1881808 w 2346014"/>
              <a:gd name="connsiteY31" fmla="*/ 79513 h 1113406"/>
              <a:gd name="connsiteX32" fmla="*/ 1590260 w 2346014"/>
              <a:gd name="connsiteY32" fmla="*/ 39756 h 1113406"/>
              <a:gd name="connsiteX33" fmla="*/ 1550504 w 2346014"/>
              <a:gd name="connsiteY33" fmla="*/ 26504 h 1113406"/>
              <a:gd name="connsiteX34" fmla="*/ 1444487 w 2346014"/>
              <a:gd name="connsiteY34" fmla="*/ 0 h 1113406"/>
              <a:gd name="connsiteX35" fmla="*/ 742121 w 2346014"/>
              <a:gd name="connsiteY35" fmla="*/ 26504 h 1113406"/>
              <a:gd name="connsiteX36" fmla="*/ 702365 w 2346014"/>
              <a:gd name="connsiteY36" fmla="*/ 39756 h 1113406"/>
              <a:gd name="connsiteX37" fmla="*/ 649356 w 2346014"/>
              <a:gd name="connsiteY37" fmla="*/ 53008 h 1113406"/>
              <a:gd name="connsiteX38" fmla="*/ 583095 w 2346014"/>
              <a:gd name="connsiteY38" fmla="*/ 66261 h 1113406"/>
              <a:gd name="connsiteX39" fmla="*/ 543339 w 2346014"/>
              <a:gd name="connsiteY39" fmla="*/ 79513 h 1113406"/>
              <a:gd name="connsiteX40" fmla="*/ 477078 w 2346014"/>
              <a:gd name="connsiteY40" fmla="*/ 92765 h 1113406"/>
              <a:gd name="connsiteX41" fmla="*/ 397565 w 2346014"/>
              <a:gd name="connsiteY41" fmla="*/ 119269 h 1113406"/>
              <a:gd name="connsiteX42" fmla="*/ 357808 w 2346014"/>
              <a:gd name="connsiteY42" fmla="*/ 132521 h 1113406"/>
              <a:gd name="connsiteX43" fmla="*/ 318052 w 2346014"/>
              <a:gd name="connsiteY43" fmla="*/ 159026 h 1113406"/>
              <a:gd name="connsiteX44" fmla="*/ 278295 w 2346014"/>
              <a:gd name="connsiteY44" fmla="*/ 172278 h 1113406"/>
              <a:gd name="connsiteX45" fmla="*/ 212034 w 2346014"/>
              <a:gd name="connsiteY45" fmla="*/ 238539 h 1113406"/>
              <a:gd name="connsiteX46" fmla="*/ 172278 w 2346014"/>
              <a:gd name="connsiteY46" fmla="*/ 278295 h 1113406"/>
              <a:gd name="connsiteX47" fmla="*/ 145774 w 2346014"/>
              <a:gd name="connsiteY47" fmla="*/ 304800 h 1113406"/>
              <a:gd name="connsiteX48" fmla="*/ 132521 w 2346014"/>
              <a:gd name="connsiteY48" fmla="*/ 331304 h 1113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346014" h="1113406">
                <a:moveTo>
                  <a:pt x="132521" y="331304"/>
                </a:moveTo>
                <a:lnTo>
                  <a:pt x="0" y="675861"/>
                </a:lnTo>
                <a:cubicBezTo>
                  <a:pt x="30922" y="702365"/>
                  <a:pt x="60963" y="729932"/>
                  <a:pt x="92765" y="755374"/>
                </a:cubicBezTo>
                <a:cubicBezTo>
                  <a:pt x="136196" y="790119"/>
                  <a:pt x="132521" y="764345"/>
                  <a:pt x="132521" y="795130"/>
                </a:cubicBezTo>
                <a:lnTo>
                  <a:pt x="357808" y="980661"/>
                </a:lnTo>
                <a:lnTo>
                  <a:pt x="715617" y="1099930"/>
                </a:lnTo>
                <a:cubicBezTo>
                  <a:pt x="980844" y="1108771"/>
                  <a:pt x="1183076" y="1125228"/>
                  <a:pt x="1444487" y="1099930"/>
                </a:cubicBezTo>
                <a:cubicBezTo>
                  <a:pt x="1472295" y="1097239"/>
                  <a:pt x="1497240" y="1081454"/>
                  <a:pt x="1524000" y="1073426"/>
                </a:cubicBezTo>
                <a:cubicBezTo>
                  <a:pt x="1541445" y="1068193"/>
                  <a:pt x="1559496" y="1065178"/>
                  <a:pt x="1577008" y="1060174"/>
                </a:cubicBezTo>
                <a:cubicBezTo>
                  <a:pt x="1590440" y="1056336"/>
                  <a:pt x="1603288" y="1050597"/>
                  <a:pt x="1616765" y="1046921"/>
                </a:cubicBezTo>
                <a:cubicBezTo>
                  <a:pt x="1651908" y="1037336"/>
                  <a:pt x="1687443" y="1029252"/>
                  <a:pt x="1722782" y="1020417"/>
                </a:cubicBezTo>
                <a:cubicBezTo>
                  <a:pt x="1740452" y="1016000"/>
                  <a:pt x="1758880" y="1013929"/>
                  <a:pt x="1775791" y="1007165"/>
                </a:cubicBezTo>
                <a:cubicBezTo>
                  <a:pt x="1827865" y="986336"/>
                  <a:pt x="1879264" y="964256"/>
                  <a:pt x="1934817" y="954156"/>
                </a:cubicBezTo>
                <a:cubicBezTo>
                  <a:pt x="1965549" y="948568"/>
                  <a:pt x="1996660" y="945321"/>
                  <a:pt x="2027582" y="940904"/>
                </a:cubicBezTo>
                <a:cubicBezTo>
                  <a:pt x="2031999" y="923234"/>
                  <a:pt x="2032689" y="904186"/>
                  <a:pt x="2040834" y="887895"/>
                </a:cubicBezTo>
                <a:cubicBezTo>
                  <a:pt x="2046422" y="876720"/>
                  <a:pt x="2059534" y="871147"/>
                  <a:pt x="2067339" y="861391"/>
                </a:cubicBezTo>
                <a:cubicBezTo>
                  <a:pt x="2077289" y="848954"/>
                  <a:pt x="2083262" y="833538"/>
                  <a:pt x="2093843" y="821634"/>
                </a:cubicBezTo>
                <a:cubicBezTo>
                  <a:pt x="2118745" y="793619"/>
                  <a:pt x="2152564" y="773309"/>
                  <a:pt x="2173356" y="742121"/>
                </a:cubicBezTo>
                <a:cubicBezTo>
                  <a:pt x="2182191" y="728869"/>
                  <a:pt x="2188598" y="713627"/>
                  <a:pt x="2199860" y="702365"/>
                </a:cubicBezTo>
                <a:cubicBezTo>
                  <a:pt x="2211122" y="691103"/>
                  <a:pt x="2227524" y="686226"/>
                  <a:pt x="2239617" y="675861"/>
                </a:cubicBezTo>
                <a:cubicBezTo>
                  <a:pt x="2258590" y="659599"/>
                  <a:pt x="2292626" y="622852"/>
                  <a:pt x="2292626" y="622852"/>
                </a:cubicBezTo>
                <a:cubicBezTo>
                  <a:pt x="2297043" y="609600"/>
                  <a:pt x="2297152" y="594003"/>
                  <a:pt x="2305878" y="583095"/>
                </a:cubicBezTo>
                <a:cubicBezTo>
                  <a:pt x="2315827" y="570658"/>
                  <a:pt x="2343659" y="572395"/>
                  <a:pt x="2345634" y="556591"/>
                </a:cubicBezTo>
                <a:cubicBezTo>
                  <a:pt x="2349099" y="528869"/>
                  <a:pt x="2327965" y="503582"/>
                  <a:pt x="2319130" y="477078"/>
                </a:cubicBezTo>
                <a:lnTo>
                  <a:pt x="2305878" y="437321"/>
                </a:lnTo>
                <a:cubicBezTo>
                  <a:pt x="2289214" y="387328"/>
                  <a:pt x="2285185" y="363620"/>
                  <a:pt x="2239617" y="318052"/>
                </a:cubicBezTo>
                <a:cubicBezTo>
                  <a:pt x="2221947" y="300382"/>
                  <a:pt x="2200469" y="285835"/>
                  <a:pt x="2186608" y="265043"/>
                </a:cubicBezTo>
                <a:cubicBezTo>
                  <a:pt x="2177773" y="251791"/>
                  <a:pt x="2173356" y="234122"/>
                  <a:pt x="2160104" y="225287"/>
                </a:cubicBezTo>
                <a:cubicBezTo>
                  <a:pt x="2144949" y="215184"/>
                  <a:pt x="2124765" y="216452"/>
                  <a:pt x="2107095" y="212034"/>
                </a:cubicBezTo>
                <a:cubicBezTo>
                  <a:pt x="2058704" y="179773"/>
                  <a:pt x="2021453" y="152565"/>
                  <a:pt x="1961321" y="132521"/>
                </a:cubicBezTo>
                <a:lnTo>
                  <a:pt x="1921565" y="119269"/>
                </a:lnTo>
                <a:cubicBezTo>
                  <a:pt x="1908313" y="106017"/>
                  <a:pt x="1898191" y="88615"/>
                  <a:pt x="1881808" y="79513"/>
                </a:cubicBezTo>
                <a:cubicBezTo>
                  <a:pt x="1801226" y="34745"/>
                  <a:pt x="1662598" y="44277"/>
                  <a:pt x="1590260" y="39756"/>
                </a:cubicBezTo>
                <a:cubicBezTo>
                  <a:pt x="1577008" y="35339"/>
                  <a:pt x="1563981" y="30179"/>
                  <a:pt x="1550504" y="26504"/>
                </a:cubicBezTo>
                <a:cubicBezTo>
                  <a:pt x="1515361" y="16920"/>
                  <a:pt x="1444487" y="0"/>
                  <a:pt x="1444487" y="0"/>
                </a:cubicBezTo>
                <a:cubicBezTo>
                  <a:pt x="1357053" y="2572"/>
                  <a:pt x="893845" y="12711"/>
                  <a:pt x="742121" y="26504"/>
                </a:cubicBezTo>
                <a:cubicBezTo>
                  <a:pt x="728210" y="27769"/>
                  <a:pt x="715796" y="35919"/>
                  <a:pt x="702365" y="39756"/>
                </a:cubicBezTo>
                <a:cubicBezTo>
                  <a:pt x="684852" y="44760"/>
                  <a:pt x="667136" y="49057"/>
                  <a:pt x="649356" y="53008"/>
                </a:cubicBezTo>
                <a:cubicBezTo>
                  <a:pt x="627368" y="57894"/>
                  <a:pt x="604947" y="60798"/>
                  <a:pt x="583095" y="66261"/>
                </a:cubicBezTo>
                <a:cubicBezTo>
                  <a:pt x="569543" y="69649"/>
                  <a:pt x="556891" y="76125"/>
                  <a:pt x="543339" y="79513"/>
                </a:cubicBezTo>
                <a:cubicBezTo>
                  <a:pt x="521487" y="84976"/>
                  <a:pt x="498809" y="86839"/>
                  <a:pt x="477078" y="92765"/>
                </a:cubicBezTo>
                <a:cubicBezTo>
                  <a:pt x="450124" y="100116"/>
                  <a:pt x="424069" y="110434"/>
                  <a:pt x="397565" y="119269"/>
                </a:cubicBezTo>
                <a:lnTo>
                  <a:pt x="357808" y="132521"/>
                </a:lnTo>
                <a:cubicBezTo>
                  <a:pt x="344556" y="141356"/>
                  <a:pt x="332298" y="151903"/>
                  <a:pt x="318052" y="159026"/>
                </a:cubicBezTo>
                <a:cubicBezTo>
                  <a:pt x="305558" y="165273"/>
                  <a:pt x="289470" y="163897"/>
                  <a:pt x="278295" y="172278"/>
                </a:cubicBezTo>
                <a:cubicBezTo>
                  <a:pt x="253306" y="191019"/>
                  <a:pt x="234121" y="216452"/>
                  <a:pt x="212034" y="238539"/>
                </a:cubicBezTo>
                <a:lnTo>
                  <a:pt x="172278" y="278295"/>
                </a:lnTo>
                <a:cubicBezTo>
                  <a:pt x="163443" y="287130"/>
                  <a:pt x="145774" y="292306"/>
                  <a:pt x="145774" y="304800"/>
                </a:cubicBezTo>
                <a:lnTo>
                  <a:pt x="132521" y="331304"/>
                </a:lnTo>
                <a:close/>
              </a:path>
            </a:pathLst>
          </a:cu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333" dirty="0">
                <a:solidFill>
                  <a:schemeClr val="tx1"/>
                </a:solidFill>
                <a:latin typeface="Arial"/>
              </a:rPr>
              <a:t>Voyage subdomain (core)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7ED6C66-C223-0C4B-8737-0565F8967140}"/>
              </a:ext>
            </a:extLst>
          </p:cNvPr>
          <p:cNvCxnSpPr>
            <a:cxnSpLocks/>
            <a:stCxn id="53" idx="35"/>
            <a:endCxn id="15" idx="5"/>
          </p:cNvCxnSpPr>
          <p:nvPr/>
        </p:nvCxnSpPr>
        <p:spPr>
          <a:xfrm flipV="1">
            <a:off x="8628556" y="2772825"/>
            <a:ext cx="90209" cy="453061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E96E5D9-2A66-FE48-9CBC-9333E12124B8}"/>
              </a:ext>
            </a:extLst>
          </p:cNvPr>
          <p:cNvSpPr/>
          <p:nvPr/>
        </p:nvSpPr>
        <p:spPr>
          <a:xfrm>
            <a:off x="322781" y="5388553"/>
            <a:ext cx="2191031" cy="7700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377"/>
            <a:r>
              <a:rPr lang="en-US" sz="133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Invoice</a:t>
            </a:r>
          </a:p>
          <a:p>
            <a:pPr algn="ctr" defTabSz="914377"/>
            <a:r>
              <a:rPr lang="en-US" sz="133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system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7647587-0BF5-9B48-98A6-E92B2957B514}"/>
              </a:ext>
            </a:extLst>
          </p:cNvPr>
          <p:cNvSpPr/>
          <p:nvPr/>
        </p:nvSpPr>
        <p:spPr>
          <a:xfrm>
            <a:off x="318048" y="630068"/>
            <a:ext cx="2191031" cy="7700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377"/>
            <a:r>
              <a:rPr lang="en-US" sz="133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Customer Relationship</a:t>
            </a:r>
          </a:p>
          <a:p>
            <a:pPr algn="ctr" defTabSz="914377"/>
            <a:r>
              <a:rPr lang="en-US" sz="133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system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FCAB45-55F3-AB41-9A7F-994AFCF71335}"/>
              </a:ext>
            </a:extLst>
          </p:cNvPr>
          <p:cNvCxnSpPr>
            <a:cxnSpLocks/>
            <a:stCxn id="63" idx="0"/>
            <a:endCxn id="5" idx="52"/>
          </p:cNvCxnSpPr>
          <p:nvPr/>
        </p:nvCxnSpPr>
        <p:spPr>
          <a:xfrm flipV="1">
            <a:off x="1418297" y="3289169"/>
            <a:ext cx="101756" cy="2099384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2A436A7-FECB-EB4D-BFAB-89ABEB82B050}"/>
              </a:ext>
            </a:extLst>
          </p:cNvPr>
          <p:cNvCxnSpPr>
            <a:cxnSpLocks/>
            <a:stCxn id="64" idx="4"/>
            <a:endCxn id="5" idx="178"/>
          </p:cNvCxnSpPr>
          <p:nvPr/>
        </p:nvCxnSpPr>
        <p:spPr>
          <a:xfrm>
            <a:off x="1413564" y="1400094"/>
            <a:ext cx="899758" cy="936339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 16">
            <a:extLst>
              <a:ext uri="{FF2B5EF4-FFF2-40B4-BE49-F238E27FC236}">
                <a16:creationId xmlns:a16="http://schemas.microsoft.com/office/drawing/2014/main" id="{D64D3032-F279-7541-91D8-A84A2649B9E3}"/>
              </a:ext>
            </a:extLst>
          </p:cNvPr>
          <p:cNvSpPr/>
          <p:nvPr/>
        </p:nvSpPr>
        <p:spPr>
          <a:xfrm>
            <a:off x="1676207" y="4276035"/>
            <a:ext cx="3066275" cy="662378"/>
          </a:xfrm>
          <a:custGeom>
            <a:avLst/>
            <a:gdLst>
              <a:gd name="connsiteX0" fmla="*/ 304800 w 2478156"/>
              <a:gd name="connsiteY0" fmla="*/ 66261 h 914400"/>
              <a:gd name="connsiteX1" fmla="*/ 304800 w 2478156"/>
              <a:gd name="connsiteY1" fmla="*/ 66261 h 914400"/>
              <a:gd name="connsiteX2" fmla="*/ 198782 w 2478156"/>
              <a:gd name="connsiteY2" fmla="*/ 145774 h 914400"/>
              <a:gd name="connsiteX3" fmla="*/ 145773 w 2478156"/>
              <a:gd name="connsiteY3" fmla="*/ 198783 h 914400"/>
              <a:gd name="connsiteX4" fmla="*/ 79513 w 2478156"/>
              <a:gd name="connsiteY4" fmla="*/ 251792 h 914400"/>
              <a:gd name="connsiteX5" fmla="*/ 66260 w 2478156"/>
              <a:gd name="connsiteY5" fmla="*/ 318052 h 914400"/>
              <a:gd name="connsiteX6" fmla="*/ 0 w 2478156"/>
              <a:gd name="connsiteY6" fmla="*/ 649357 h 914400"/>
              <a:gd name="connsiteX7" fmla="*/ 212034 w 2478156"/>
              <a:gd name="connsiteY7" fmla="*/ 874644 h 914400"/>
              <a:gd name="connsiteX8" fmla="*/ 662608 w 2478156"/>
              <a:gd name="connsiteY8" fmla="*/ 914400 h 914400"/>
              <a:gd name="connsiteX9" fmla="*/ 1815547 w 2478156"/>
              <a:gd name="connsiteY9" fmla="*/ 834887 h 914400"/>
              <a:gd name="connsiteX10" fmla="*/ 2345634 w 2478156"/>
              <a:gd name="connsiteY10" fmla="*/ 781878 h 914400"/>
              <a:gd name="connsiteX11" fmla="*/ 2478156 w 2478156"/>
              <a:gd name="connsiteY11" fmla="*/ 556592 h 914400"/>
              <a:gd name="connsiteX12" fmla="*/ 2305878 w 2478156"/>
              <a:gd name="connsiteY12" fmla="*/ 304800 h 914400"/>
              <a:gd name="connsiteX13" fmla="*/ 1987826 w 2478156"/>
              <a:gd name="connsiteY13" fmla="*/ 159026 h 914400"/>
              <a:gd name="connsiteX14" fmla="*/ 1643269 w 2478156"/>
              <a:gd name="connsiteY14" fmla="*/ 53009 h 914400"/>
              <a:gd name="connsiteX15" fmla="*/ 1245704 w 2478156"/>
              <a:gd name="connsiteY15" fmla="*/ 39757 h 914400"/>
              <a:gd name="connsiteX16" fmla="*/ 914400 w 2478156"/>
              <a:gd name="connsiteY16" fmla="*/ 0 h 914400"/>
              <a:gd name="connsiteX17" fmla="*/ 649356 w 2478156"/>
              <a:gd name="connsiteY17" fmla="*/ 26505 h 914400"/>
              <a:gd name="connsiteX18" fmla="*/ 304800 w 2478156"/>
              <a:gd name="connsiteY18" fmla="*/ 6626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78156" h="914400">
                <a:moveTo>
                  <a:pt x="304800" y="66261"/>
                </a:moveTo>
                <a:lnTo>
                  <a:pt x="304800" y="66261"/>
                </a:lnTo>
                <a:cubicBezTo>
                  <a:pt x="269461" y="92765"/>
                  <a:pt x="232718" y="117495"/>
                  <a:pt x="198782" y="145774"/>
                </a:cubicBezTo>
                <a:cubicBezTo>
                  <a:pt x="179585" y="161771"/>
                  <a:pt x="164746" y="182521"/>
                  <a:pt x="145773" y="198783"/>
                </a:cubicBezTo>
                <a:cubicBezTo>
                  <a:pt x="28768" y="299073"/>
                  <a:pt x="169723" y="161578"/>
                  <a:pt x="79513" y="251792"/>
                </a:cubicBezTo>
                <a:cubicBezTo>
                  <a:pt x="63466" y="299929"/>
                  <a:pt x="66260" y="277579"/>
                  <a:pt x="66260" y="318052"/>
                </a:cubicBezTo>
                <a:lnTo>
                  <a:pt x="0" y="649357"/>
                </a:lnTo>
                <a:lnTo>
                  <a:pt x="212034" y="874644"/>
                </a:lnTo>
                <a:lnTo>
                  <a:pt x="662608" y="914400"/>
                </a:lnTo>
                <a:lnTo>
                  <a:pt x="1815547" y="834887"/>
                </a:lnTo>
                <a:lnTo>
                  <a:pt x="2345634" y="781878"/>
                </a:lnTo>
                <a:lnTo>
                  <a:pt x="2478156" y="556592"/>
                </a:lnTo>
                <a:lnTo>
                  <a:pt x="2305878" y="304800"/>
                </a:lnTo>
                <a:lnTo>
                  <a:pt x="1987826" y="159026"/>
                </a:lnTo>
                <a:lnTo>
                  <a:pt x="1643269" y="53009"/>
                </a:lnTo>
                <a:lnTo>
                  <a:pt x="1245704" y="39757"/>
                </a:lnTo>
                <a:lnTo>
                  <a:pt x="914400" y="0"/>
                </a:lnTo>
                <a:lnTo>
                  <a:pt x="649356" y="26505"/>
                </a:lnTo>
                <a:lnTo>
                  <a:pt x="304800" y="66261"/>
                </a:lnTo>
                <a:close/>
              </a:path>
            </a:pathLst>
          </a:cu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Contract subdomain (support)</a:t>
            </a:r>
          </a:p>
        </p:txBody>
      </p:sp>
    </p:spTree>
    <p:extLst>
      <p:ext uri="{BB962C8B-B14F-4D97-AF65-F5344CB8AC3E}">
        <p14:creationId xmlns:p14="http://schemas.microsoft.com/office/powerpoint/2010/main" val="3285602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38B019-00EE-A649-AC0A-3E8CD5A4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18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FB49FE-0AC0-9240-8F38-7DD725E4E8AE}"/>
              </a:ext>
            </a:extLst>
          </p:cNvPr>
          <p:cNvSpPr/>
          <p:nvPr/>
        </p:nvSpPr>
        <p:spPr>
          <a:xfrm>
            <a:off x="514881" y="1225365"/>
            <a:ext cx="1626730" cy="2004532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Shipping Order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orderID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orignAddress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destinationAddress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cargoType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quantity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8DE887-D624-9D47-8F60-D56D3B1936E9}"/>
              </a:ext>
            </a:extLst>
          </p:cNvPr>
          <p:cNvSpPr/>
          <p:nvPr/>
        </p:nvSpPr>
        <p:spPr>
          <a:xfrm>
            <a:off x="8264013" y="1294898"/>
            <a:ext cx="1512657" cy="60764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Reefer Container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33BC8C-2483-2E43-ABD8-484D2A2FE049}"/>
              </a:ext>
            </a:extLst>
          </p:cNvPr>
          <p:cNvSpPr/>
          <p:nvPr/>
        </p:nvSpPr>
        <p:spPr>
          <a:xfrm>
            <a:off x="5080664" y="1225365"/>
            <a:ext cx="1512657" cy="60764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Cargo</a:t>
            </a:r>
          </a:p>
        </p:txBody>
      </p:sp>
    </p:spTree>
    <p:extLst>
      <p:ext uri="{BB962C8B-B14F-4D97-AF65-F5344CB8AC3E}">
        <p14:creationId xmlns:p14="http://schemas.microsoft.com/office/powerpoint/2010/main" val="3418346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510F25-C47F-1849-9C5E-0774778E3651}"/>
              </a:ext>
            </a:extLst>
          </p:cNvPr>
          <p:cNvSpPr/>
          <p:nvPr/>
        </p:nvSpPr>
        <p:spPr>
          <a:xfrm>
            <a:off x="2086100" y="184415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Container to inventory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1FEB48-4C3A-1F41-A91E-7444C8C49E0B}"/>
              </a:ext>
            </a:extLst>
          </p:cNvPr>
          <p:cNvSpPr/>
          <p:nvPr/>
        </p:nvSpPr>
        <p:spPr>
          <a:xfrm>
            <a:off x="7866614" y="2497026"/>
            <a:ext cx="2490922" cy="20237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Container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Type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Location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Capacity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Brand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Status</a:t>
            </a: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846ACA3-691F-AA41-8B55-C3128109B5DF}"/>
              </a:ext>
            </a:extLst>
          </p:cNvPr>
          <p:cNvSpPr/>
          <p:nvPr/>
        </p:nvSpPr>
        <p:spPr>
          <a:xfrm>
            <a:off x="1336431" y="801858"/>
            <a:ext cx="9523827" cy="5598938"/>
          </a:xfrm>
          <a:custGeom>
            <a:avLst/>
            <a:gdLst>
              <a:gd name="connsiteX0" fmla="*/ 147145 w 5608279"/>
              <a:gd name="connsiteY0" fmla="*/ 1439917 h 4035972"/>
              <a:gd name="connsiteX1" fmla="*/ 147145 w 5608279"/>
              <a:gd name="connsiteY1" fmla="*/ 1439917 h 4035972"/>
              <a:gd name="connsiteX2" fmla="*/ 157655 w 5608279"/>
              <a:gd name="connsiteY2" fmla="*/ 1240220 h 4035972"/>
              <a:gd name="connsiteX3" fmla="*/ 199697 w 5608279"/>
              <a:gd name="connsiteY3" fmla="*/ 1135117 h 4035972"/>
              <a:gd name="connsiteX4" fmla="*/ 210207 w 5608279"/>
              <a:gd name="connsiteY4" fmla="*/ 1103586 h 4035972"/>
              <a:gd name="connsiteX5" fmla="*/ 273269 w 5608279"/>
              <a:gd name="connsiteY5" fmla="*/ 1008993 h 4035972"/>
              <a:gd name="connsiteX6" fmla="*/ 294290 w 5608279"/>
              <a:gd name="connsiteY6" fmla="*/ 977462 h 4035972"/>
              <a:gd name="connsiteX7" fmla="*/ 325821 w 5608279"/>
              <a:gd name="connsiteY7" fmla="*/ 945931 h 4035972"/>
              <a:gd name="connsiteX8" fmla="*/ 346842 w 5608279"/>
              <a:gd name="connsiteY8" fmla="*/ 914400 h 4035972"/>
              <a:gd name="connsiteX9" fmla="*/ 420414 w 5608279"/>
              <a:gd name="connsiteY9" fmla="*/ 851338 h 4035972"/>
              <a:gd name="connsiteX10" fmla="*/ 441435 w 5608279"/>
              <a:gd name="connsiteY10" fmla="*/ 819807 h 4035972"/>
              <a:gd name="connsiteX11" fmla="*/ 525517 w 5608279"/>
              <a:gd name="connsiteY11" fmla="*/ 735724 h 4035972"/>
              <a:gd name="connsiteX12" fmla="*/ 620110 w 5608279"/>
              <a:gd name="connsiteY12" fmla="*/ 651641 h 4035972"/>
              <a:gd name="connsiteX13" fmla="*/ 683173 w 5608279"/>
              <a:gd name="connsiteY13" fmla="*/ 588579 h 4035972"/>
              <a:gd name="connsiteX14" fmla="*/ 714704 w 5608279"/>
              <a:gd name="connsiteY14" fmla="*/ 567558 h 4035972"/>
              <a:gd name="connsiteX15" fmla="*/ 788276 w 5608279"/>
              <a:gd name="connsiteY15" fmla="*/ 515007 h 4035972"/>
              <a:gd name="connsiteX16" fmla="*/ 819807 w 5608279"/>
              <a:gd name="connsiteY16" fmla="*/ 483476 h 4035972"/>
              <a:gd name="connsiteX17" fmla="*/ 893379 w 5608279"/>
              <a:gd name="connsiteY17" fmla="*/ 441434 h 4035972"/>
              <a:gd name="connsiteX18" fmla="*/ 924910 w 5608279"/>
              <a:gd name="connsiteY18" fmla="*/ 430924 h 4035972"/>
              <a:gd name="connsiteX19" fmla="*/ 987973 w 5608279"/>
              <a:gd name="connsiteY19" fmla="*/ 399393 h 4035972"/>
              <a:gd name="connsiteX20" fmla="*/ 1019504 w 5608279"/>
              <a:gd name="connsiteY20" fmla="*/ 378372 h 4035972"/>
              <a:gd name="connsiteX21" fmla="*/ 1072055 w 5608279"/>
              <a:gd name="connsiteY21" fmla="*/ 367862 h 4035972"/>
              <a:gd name="connsiteX22" fmla="*/ 1103586 w 5608279"/>
              <a:gd name="connsiteY22" fmla="*/ 357352 h 4035972"/>
              <a:gd name="connsiteX23" fmla="*/ 1177159 w 5608279"/>
              <a:gd name="connsiteY23" fmla="*/ 325820 h 4035972"/>
              <a:gd name="connsiteX24" fmla="*/ 1282262 w 5608279"/>
              <a:gd name="connsiteY24" fmla="*/ 304800 h 4035972"/>
              <a:gd name="connsiteX25" fmla="*/ 1387366 w 5608279"/>
              <a:gd name="connsiteY25" fmla="*/ 273269 h 4035972"/>
              <a:gd name="connsiteX26" fmla="*/ 1429407 w 5608279"/>
              <a:gd name="connsiteY26" fmla="*/ 262758 h 4035972"/>
              <a:gd name="connsiteX27" fmla="*/ 1481959 w 5608279"/>
              <a:gd name="connsiteY27" fmla="*/ 252248 h 4035972"/>
              <a:gd name="connsiteX28" fmla="*/ 1524000 w 5608279"/>
              <a:gd name="connsiteY28" fmla="*/ 241738 h 4035972"/>
              <a:gd name="connsiteX29" fmla="*/ 1650124 w 5608279"/>
              <a:gd name="connsiteY29" fmla="*/ 220717 h 4035972"/>
              <a:gd name="connsiteX30" fmla="*/ 1681655 w 5608279"/>
              <a:gd name="connsiteY30" fmla="*/ 210207 h 4035972"/>
              <a:gd name="connsiteX31" fmla="*/ 1786759 w 5608279"/>
              <a:gd name="connsiteY31" fmla="*/ 199696 h 4035972"/>
              <a:gd name="connsiteX32" fmla="*/ 1954924 w 5608279"/>
              <a:gd name="connsiteY32" fmla="*/ 178676 h 4035972"/>
              <a:gd name="connsiteX33" fmla="*/ 1996966 w 5608279"/>
              <a:gd name="connsiteY33" fmla="*/ 168165 h 4035972"/>
              <a:gd name="connsiteX34" fmla="*/ 2406869 w 5608279"/>
              <a:gd name="connsiteY34" fmla="*/ 147145 h 4035972"/>
              <a:gd name="connsiteX35" fmla="*/ 2511973 w 5608279"/>
              <a:gd name="connsiteY35" fmla="*/ 126124 h 4035972"/>
              <a:gd name="connsiteX36" fmla="*/ 2554014 w 5608279"/>
              <a:gd name="connsiteY36" fmla="*/ 105103 h 4035972"/>
              <a:gd name="connsiteX37" fmla="*/ 2617076 w 5608279"/>
              <a:gd name="connsiteY37" fmla="*/ 94593 h 4035972"/>
              <a:gd name="connsiteX38" fmla="*/ 2680138 w 5608279"/>
              <a:gd name="connsiteY38" fmla="*/ 73572 h 4035972"/>
              <a:gd name="connsiteX39" fmla="*/ 2816773 w 5608279"/>
              <a:gd name="connsiteY39" fmla="*/ 42041 h 4035972"/>
              <a:gd name="connsiteX40" fmla="*/ 2890345 w 5608279"/>
              <a:gd name="connsiteY40" fmla="*/ 21020 h 4035972"/>
              <a:gd name="connsiteX41" fmla="*/ 3005959 w 5608279"/>
              <a:gd name="connsiteY41" fmla="*/ 0 h 4035972"/>
              <a:gd name="connsiteX42" fmla="*/ 3762704 w 5608279"/>
              <a:gd name="connsiteY42" fmla="*/ 10510 h 4035972"/>
              <a:gd name="connsiteX43" fmla="*/ 3888828 w 5608279"/>
              <a:gd name="connsiteY43" fmla="*/ 42041 h 4035972"/>
              <a:gd name="connsiteX44" fmla="*/ 3993931 w 5608279"/>
              <a:gd name="connsiteY44" fmla="*/ 63062 h 4035972"/>
              <a:gd name="connsiteX45" fmla="*/ 4046483 w 5608279"/>
              <a:gd name="connsiteY45" fmla="*/ 84083 h 4035972"/>
              <a:gd name="connsiteX46" fmla="*/ 4078014 w 5608279"/>
              <a:gd name="connsiteY46" fmla="*/ 94593 h 4035972"/>
              <a:gd name="connsiteX47" fmla="*/ 4162097 w 5608279"/>
              <a:gd name="connsiteY47" fmla="*/ 147145 h 4035972"/>
              <a:gd name="connsiteX48" fmla="*/ 4225159 w 5608279"/>
              <a:gd name="connsiteY48" fmla="*/ 189186 h 4035972"/>
              <a:gd name="connsiteX49" fmla="*/ 4267200 w 5608279"/>
              <a:gd name="connsiteY49" fmla="*/ 220717 h 4035972"/>
              <a:gd name="connsiteX50" fmla="*/ 4298731 w 5608279"/>
              <a:gd name="connsiteY50" fmla="*/ 231227 h 4035972"/>
              <a:gd name="connsiteX51" fmla="*/ 4393324 w 5608279"/>
              <a:gd name="connsiteY51" fmla="*/ 262758 h 4035972"/>
              <a:gd name="connsiteX52" fmla="*/ 4435366 w 5608279"/>
              <a:gd name="connsiteY52" fmla="*/ 283779 h 4035972"/>
              <a:gd name="connsiteX53" fmla="*/ 4614042 w 5608279"/>
              <a:gd name="connsiteY53" fmla="*/ 315310 h 4035972"/>
              <a:gd name="connsiteX54" fmla="*/ 4719145 w 5608279"/>
              <a:gd name="connsiteY54" fmla="*/ 346841 h 4035972"/>
              <a:gd name="connsiteX55" fmla="*/ 4750676 w 5608279"/>
              <a:gd name="connsiteY55" fmla="*/ 357352 h 4035972"/>
              <a:gd name="connsiteX56" fmla="*/ 4782207 w 5608279"/>
              <a:gd name="connsiteY56" fmla="*/ 367862 h 4035972"/>
              <a:gd name="connsiteX57" fmla="*/ 4876800 w 5608279"/>
              <a:gd name="connsiteY57" fmla="*/ 409903 h 4035972"/>
              <a:gd name="connsiteX58" fmla="*/ 4929352 w 5608279"/>
              <a:gd name="connsiteY58" fmla="*/ 430924 h 4035972"/>
              <a:gd name="connsiteX59" fmla="*/ 5002924 w 5608279"/>
              <a:gd name="connsiteY59" fmla="*/ 472965 h 4035972"/>
              <a:gd name="connsiteX60" fmla="*/ 5044966 w 5608279"/>
              <a:gd name="connsiteY60" fmla="*/ 504496 h 4035972"/>
              <a:gd name="connsiteX61" fmla="*/ 5097517 w 5608279"/>
              <a:gd name="connsiteY61" fmla="*/ 578069 h 4035972"/>
              <a:gd name="connsiteX62" fmla="*/ 5150069 w 5608279"/>
              <a:gd name="connsiteY62" fmla="*/ 662152 h 4035972"/>
              <a:gd name="connsiteX63" fmla="*/ 5192110 w 5608279"/>
              <a:gd name="connsiteY63" fmla="*/ 746234 h 4035972"/>
              <a:gd name="connsiteX64" fmla="*/ 5202621 w 5608279"/>
              <a:gd name="connsiteY64" fmla="*/ 788276 h 4035972"/>
              <a:gd name="connsiteX65" fmla="*/ 5213131 w 5608279"/>
              <a:gd name="connsiteY65" fmla="*/ 819807 h 4035972"/>
              <a:gd name="connsiteX66" fmla="*/ 5234152 w 5608279"/>
              <a:gd name="connsiteY66" fmla="*/ 903889 h 4035972"/>
              <a:gd name="connsiteX67" fmla="*/ 5244662 w 5608279"/>
              <a:gd name="connsiteY67" fmla="*/ 945931 h 4035972"/>
              <a:gd name="connsiteX68" fmla="*/ 5276193 w 5608279"/>
              <a:gd name="connsiteY68" fmla="*/ 987972 h 4035972"/>
              <a:gd name="connsiteX69" fmla="*/ 5339255 w 5608279"/>
              <a:gd name="connsiteY69" fmla="*/ 1051034 h 4035972"/>
              <a:gd name="connsiteX70" fmla="*/ 5402317 w 5608279"/>
              <a:gd name="connsiteY70" fmla="*/ 1135117 h 4035972"/>
              <a:gd name="connsiteX71" fmla="*/ 5444359 w 5608279"/>
              <a:gd name="connsiteY71" fmla="*/ 1219200 h 4035972"/>
              <a:gd name="connsiteX72" fmla="*/ 5475890 w 5608279"/>
              <a:gd name="connsiteY72" fmla="*/ 1292772 h 4035972"/>
              <a:gd name="connsiteX73" fmla="*/ 5507421 w 5608279"/>
              <a:gd name="connsiteY73" fmla="*/ 1366345 h 4035972"/>
              <a:gd name="connsiteX74" fmla="*/ 5528442 w 5608279"/>
              <a:gd name="connsiteY74" fmla="*/ 1439917 h 4035972"/>
              <a:gd name="connsiteX75" fmla="*/ 5549462 w 5608279"/>
              <a:gd name="connsiteY75" fmla="*/ 1502979 h 4035972"/>
              <a:gd name="connsiteX76" fmla="*/ 5559973 w 5608279"/>
              <a:gd name="connsiteY76" fmla="*/ 1566041 h 4035972"/>
              <a:gd name="connsiteX77" fmla="*/ 5570483 w 5608279"/>
              <a:gd name="connsiteY77" fmla="*/ 1597572 h 4035972"/>
              <a:gd name="connsiteX78" fmla="*/ 5591504 w 5608279"/>
              <a:gd name="connsiteY78" fmla="*/ 1692165 h 4035972"/>
              <a:gd name="connsiteX79" fmla="*/ 5591504 w 5608279"/>
              <a:gd name="connsiteY79" fmla="*/ 2133600 h 4035972"/>
              <a:gd name="connsiteX80" fmla="*/ 5580993 w 5608279"/>
              <a:gd name="connsiteY80" fmla="*/ 2175641 h 4035972"/>
              <a:gd name="connsiteX81" fmla="*/ 5570483 w 5608279"/>
              <a:gd name="connsiteY81" fmla="*/ 2238703 h 4035972"/>
              <a:gd name="connsiteX82" fmla="*/ 5559973 w 5608279"/>
              <a:gd name="connsiteY82" fmla="*/ 2270234 h 4035972"/>
              <a:gd name="connsiteX83" fmla="*/ 5549462 w 5608279"/>
              <a:gd name="connsiteY83" fmla="*/ 2322786 h 4035972"/>
              <a:gd name="connsiteX84" fmla="*/ 5528442 w 5608279"/>
              <a:gd name="connsiteY84" fmla="*/ 2406869 h 4035972"/>
              <a:gd name="connsiteX85" fmla="*/ 5517931 w 5608279"/>
              <a:gd name="connsiteY85" fmla="*/ 2448910 h 4035972"/>
              <a:gd name="connsiteX86" fmla="*/ 5496910 w 5608279"/>
              <a:gd name="connsiteY86" fmla="*/ 2511972 h 4035972"/>
              <a:gd name="connsiteX87" fmla="*/ 5486400 w 5608279"/>
              <a:gd name="connsiteY87" fmla="*/ 2543503 h 4035972"/>
              <a:gd name="connsiteX88" fmla="*/ 5454869 w 5608279"/>
              <a:gd name="connsiteY88" fmla="*/ 2617076 h 4035972"/>
              <a:gd name="connsiteX89" fmla="*/ 5423338 w 5608279"/>
              <a:gd name="connsiteY89" fmla="*/ 2690648 h 4035972"/>
              <a:gd name="connsiteX90" fmla="*/ 5391807 w 5608279"/>
              <a:gd name="connsiteY90" fmla="*/ 2764220 h 4035972"/>
              <a:gd name="connsiteX91" fmla="*/ 5381297 w 5608279"/>
              <a:gd name="connsiteY91" fmla="*/ 2795752 h 4035972"/>
              <a:gd name="connsiteX92" fmla="*/ 5339255 w 5608279"/>
              <a:gd name="connsiteY92" fmla="*/ 2858814 h 4035972"/>
              <a:gd name="connsiteX93" fmla="*/ 5255173 w 5608279"/>
              <a:gd name="connsiteY93" fmla="*/ 2953407 h 4035972"/>
              <a:gd name="connsiteX94" fmla="*/ 5223642 w 5608279"/>
              <a:gd name="connsiteY94" fmla="*/ 2974427 h 4035972"/>
              <a:gd name="connsiteX95" fmla="*/ 5150069 w 5608279"/>
              <a:gd name="connsiteY95" fmla="*/ 3026979 h 4035972"/>
              <a:gd name="connsiteX96" fmla="*/ 5118538 w 5608279"/>
              <a:gd name="connsiteY96" fmla="*/ 3069020 h 4035972"/>
              <a:gd name="connsiteX97" fmla="*/ 5076497 w 5608279"/>
              <a:gd name="connsiteY97" fmla="*/ 3090041 h 4035972"/>
              <a:gd name="connsiteX98" fmla="*/ 5013435 w 5608279"/>
              <a:gd name="connsiteY98" fmla="*/ 3132083 h 4035972"/>
              <a:gd name="connsiteX99" fmla="*/ 4824248 w 5608279"/>
              <a:gd name="connsiteY99" fmla="*/ 3258207 h 4035972"/>
              <a:gd name="connsiteX100" fmla="*/ 4687614 w 5608279"/>
              <a:gd name="connsiteY100" fmla="*/ 3342289 h 4035972"/>
              <a:gd name="connsiteX101" fmla="*/ 4550979 w 5608279"/>
              <a:gd name="connsiteY101" fmla="*/ 3436883 h 4035972"/>
              <a:gd name="connsiteX102" fmla="*/ 4498428 w 5608279"/>
              <a:gd name="connsiteY102" fmla="*/ 3457903 h 4035972"/>
              <a:gd name="connsiteX103" fmla="*/ 4466897 w 5608279"/>
              <a:gd name="connsiteY103" fmla="*/ 3478924 h 4035972"/>
              <a:gd name="connsiteX104" fmla="*/ 4361793 w 5608279"/>
              <a:gd name="connsiteY104" fmla="*/ 3520965 h 4035972"/>
              <a:gd name="connsiteX105" fmla="*/ 4288221 w 5608279"/>
              <a:gd name="connsiteY105" fmla="*/ 3563007 h 4035972"/>
              <a:gd name="connsiteX106" fmla="*/ 4256690 w 5608279"/>
              <a:gd name="connsiteY106" fmla="*/ 3573517 h 4035972"/>
              <a:gd name="connsiteX107" fmla="*/ 4214648 w 5608279"/>
              <a:gd name="connsiteY107" fmla="*/ 3594538 h 4035972"/>
              <a:gd name="connsiteX108" fmla="*/ 4141076 w 5608279"/>
              <a:gd name="connsiteY108" fmla="*/ 3615558 h 4035972"/>
              <a:gd name="connsiteX109" fmla="*/ 4088524 w 5608279"/>
              <a:gd name="connsiteY109" fmla="*/ 3647089 h 4035972"/>
              <a:gd name="connsiteX110" fmla="*/ 4056993 w 5608279"/>
              <a:gd name="connsiteY110" fmla="*/ 3657600 h 4035972"/>
              <a:gd name="connsiteX111" fmla="*/ 4004442 w 5608279"/>
              <a:gd name="connsiteY111" fmla="*/ 3678620 h 4035972"/>
              <a:gd name="connsiteX112" fmla="*/ 3930869 w 5608279"/>
              <a:gd name="connsiteY112" fmla="*/ 3710152 h 4035972"/>
              <a:gd name="connsiteX113" fmla="*/ 3857297 w 5608279"/>
              <a:gd name="connsiteY113" fmla="*/ 3752193 h 4035972"/>
              <a:gd name="connsiteX114" fmla="*/ 3825766 w 5608279"/>
              <a:gd name="connsiteY114" fmla="*/ 3762703 h 4035972"/>
              <a:gd name="connsiteX115" fmla="*/ 3783724 w 5608279"/>
              <a:gd name="connsiteY115" fmla="*/ 3783724 h 4035972"/>
              <a:gd name="connsiteX116" fmla="*/ 3752193 w 5608279"/>
              <a:gd name="connsiteY116" fmla="*/ 3804745 h 4035972"/>
              <a:gd name="connsiteX117" fmla="*/ 3710152 w 5608279"/>
              <a:gd name="connsiteY117" fmla="*/ 3815255 h 4035972"/>
              <a:gd name="connsiteX118" fmla="*/ 3626069 w 5608279"/>
              <a:gd name="connsiteY118" fmla="*/ 3846786 h 4035972"/>
              <a:gd name="connsiteX119" fmla="*/ 3584028 w 5608279"/>
              <a:gd name="connsiteY119" fmla="*/ 3867807 h 4035972"/>
              <a:gd name="connsiteX120" fmla="*/ 3531476 w 5608279"/>
              <a:gd name="connsiteY120" fmla="*/ 3878317 h 4035972"/>
              <a:gd name="connsiteX121" fmla="*/ 3457904 w 5608279"/>
              <a:gd name="connsiteY121" fmla="*/ 3899338 h 4035972"/>
              <a:gd name="connsiteX122" fmla="*/ 3394842 w 5608279"/>
              <a:gd name="connsiteY122" fmla="*/ 3909848 h 4035972"/>
              <a:gd name="connsiteX123" fmla="*/ 3363310 w 5608279"/>
              <a:gd name="connsiteY123" fmla="*/ 3920358 h 4035972"/>
              <a:gd name="connsiteX124" fmla="*/ 3237186 w 5608279"/>
              <a:gd name="connsiteY124" fmla="*/ 3930869 h 4035972"/>
              <a:gd name="connsiteX125" fmla="*/ 3142593 w 5608279"/>
              <a:gd name="connsiteY125" fmla="*/ 3951889 h 4035972"/>
              <a:gd name="connsiteX126" fmla="*/ 3058510 w 5608279"/>
              <a:gd name="connsiteY126" fmla="*/ 3962400 h 4035972"/>
              <a:gd name="connsiteX127" fmla="*/ 2879835 w 5608279"/>
              <a:gd name="connsiteY127" fmla="*/ 3993931 h 4035972"/>
              <a:gd name="connsiteX128" fmla="*/ 2627586 w 5608279"/>
              <a:gd name="connsiteY128" fmla="*/ 4014952 h 4035972"/>
              <a:gd name="connsiteX129" fmla="*/ 2501462 w 5608279"/>
              <a:gd name="connsiteY129" fmla="*/ 4025462 h 4035972"/>
              <a:gd name="connsiteX130" fmla="*/ 2417379 w 5608279"/>
              <a:gd name="connsiteY130" fmla="*/ 4035972 h 4035972"/>
              <a:gd name="connsiteX131" fmla="*/ 1545021 w 5608279"/>
              <a:gd name="connsiteY131" fmla="*/ 4025462 h 4035972"/>
              <a:gd name="connsiteX132" fmla="*/ 1450428 w 5608279"/>
              <a:gd name="connsiteY132" fmla="*/ 4004441 h 4035972"/>
              <a:gd name="connsiteX133" fmla="*/ 1397876 w 5608279"/>
              <a:gd name="connsiteY133" fmla="*/ 3993931 h 4035972"/>
              <a:gd name="connsiteX134" fmla="*/ 1261242 w 5608279"/>
              <a:gd name="connsiteY134" fmla="*/ 3951889 h 4035972"/>
              <a:gd name="connsiteX135" fmla="*/ 1229710 w 5608279"/>
              <a:gd name="connsiteY135" fmla="*/ 3930869 h 4035972"/>
              <a:gd name="connsiteX136" fmla="*/ 1177159 w 5608279"/>
              <a:gd name="connsiteY136" fmla="*/ 3909848 h 4035972"/>
              <a:gd name="connsiteX137" fmla="*/ 1093076 w 5608279"/>
              <a:gd name="connsiteY137" fmla="*/ 3878317 h 4035972"/>
              <a:gd name="connsiteX138" fmla="*/ 1019504 w 5608279"/>
              <a:gd name="connsiteY138" fmla="*/ 3846786 h 4035972"/>
              <a:gd name="connsiteX139" fmla="*/ 987973 w 5608279"/>
              <a:gd name="connsiteY139" fmla="*/ 3825765 h 4035972"/>
              <a:gd name="connsiteX140" fmla="*/ 945931 w 5608279"/>
              <a:gd name="connsiteY140" fmla="*/ 3815255 h 4035972"/>
              <a:gd name="connsiteX141" fmla="*/ 914400 w 5608279"/>
              <a:gd name="connsiteY141" fmla="*/ 3804745 h 4035972"/>
              <a:gd name="connsiteX142" fmla="*/ 767255 w 5608279"/>
              <a:gd name="connsiteY142" fmla="*/ 3752193 h 4035972"/>
              <a:gd name="connsiteX143" fmla="*/ 693683 w 5608279"/>
              <a:gd name="connsiteY143" fmla="*/ 3699641 h 4035972"/>
              <a:gd name="connsiteX144" fmla="*/ 609600 w 5608279"/>
              <a:gd name="connsiteY144" fmla="*/ 3657600 h 4035972"/>
              <a:gd name="connsiteX145" fmla="*/ 567559 w 5608279"/>
              <a:gd name="connsiteY145" fmla="*/ 3615558 h 4035972"/>
              <a:gd name="connsiteX146" fmla="*/ 536028 w 5608279"/>
              <a:gd name="connsiteY146" fmla="*/ 3594538 h 4035972"/>
              <a:gd name="connsiteX147" fmla="*/ 420414 w 5608279"/>
              <a:gd name="connsiteY147" fmla="*/ 3468414 h 4035972"/>
              <a:gd name="connsiteX148" fmla="*/ 399393 w 5608279"/>
              <a:gd name="connsiteY148" fmla="*/ 3436883 h 4035972"/>
              <a:gd name="connsiteX149" fmla="*/ 357352 w 5608279"/>
              <a:gd name="connsiteY149" fmla="*/ 3352800 h 4035972"/>
              <a:gd name="connsiteX150" fmla="*/ 346842 w 5608279"/>
              <a:gd name="connsiteY150" fmla="*/ 3268717 h 4035972"/>
              <a:gd name="connsiteX151" fmla="*/ 336331 w 5608279"/>
              <a:gd name="connsiteY151" fmla="*/ 3216165 h 4035972"/>
              <a:gd name="connsiteX152" fmla="*/ 325821 w 5608279"/>
              <a:gd name="connsiteY152" fmla="*/ 3132083 h 4035972"/>
              <a:gd name="connsiteX153" fmla="*/ 304800 w 5608279"/>
              <a:gd name="connsiteY153" fmla="*/ 3069020 h 4035972"/>
              <a:gd name="connsiteX154" fmla="*/ 262759 w 5608279"/>
              <a:gd name="connsiteY154" fmla="*/ 3005958 h 4035972"/>
              <a:gd name="connsiteX155" fmla="*/ 231228 w 5608279"/>
              <a:gd name="connsiteY155" fmla="*/ 2921876 h 4035972"/>
              <a:gd name="connsiteX156" fmla="*/ 210207 w 5608279"/>
              <a:gd name="connsiteY156" fmla="*/ 2858814 h 4035972"/>
              <a:gd name="connsiteX157" fmla="*/ 189186 w 5608279"/>
              <a:gd name="connsiteY157" fmla="*/ 2795752 h 4035972"/>
              <a:gd name="connsiteX158" fmla="*/ 178676 w 5608279"/>
              <a:gd name="connsiteY158" fmla="*/ 2764220 h 4035972"/>
              <a:gd name="connsiteX159" fmla="*/ 168166 w 5608279"/>
              <a:gd name="connsiteY159" fmla="*/ 2732689 h 4035972"/>
              <a:gd name="connsiteX160" fmla="*/ 157655 w 5608279"/>
              <a:gd name="connsiteY160" fmla="*/ 2690648 h 4035972"/>
              <a:gd name="connsiteX161" fmla="*/ 147145 w 5608279"/>
              <a:gd name="connsiteY161" fmla="*/ 2659117 h 4035972"/>
              <a:gd name="connsiteX162" fmla="*/ 136635 w 5608279"/>
              <a:gd name="connsiteY162" fmla="*/ 2596055 h 4035972"/>
              <a:gd name="connsiteX163" fmla="*/ 126124 w 5608279"/>
              <a:gd name="connsiteY163" fmla="*/ 2543503 h 4035972"/>
              <a:gd name="connsiteX164" fmla="*/ 115614 w 5608279"/>
              <a:gd name="connsiteY164" fmla="*/ 2501462 h 4035972"/>
              <a:gd name="connsiteX165" fmla="*/ 105104 w 5608279"/>
              <a:gd name="connsiteY165" fmla="*/ 2448910 h 4035972"/>
              <a:gd name="connsiteX166" fmla="*/ 84083 w 5608279"/>
              <a:gd name="connsiteY166" fmla="*/ 2343807 h 4035972"/>
              <a:gd name="connsiteX167" fmla="*/ 73573 w 5608279"/>
              <a:gd name="connsiteY167" fmla="*/ 2249214 h 4035972"/>
              <a:gd name="connsiteX168" fmla="*/ 52552 w 5608279"/>
              <a:gd name="connsiteY168" fmla="*/ 2165131 h 4035972"/>
              <a:gd name="connsiteX169" fmla="*/ 42042 w 5608279"/>
              <a:gd name="connsiteY169" fmla="*/ 2091558 h 4035972"/>
              <a:gd name="connsiteX170" fmla="*/ 31531 w 5608279"/>
              <a:gd name="connsiteY170" fmla="*/ 2028496 h 4035972"/>
              <a:gd name="connsiteX171" fmla="*/ 21021 w 5608279"/>
              <a:gd name="connsiteY171" fmla="*/ 1912883 h 4035972"/>
              <a:gd name="connsiteX172" fmla="*/ 10510 w 5608279"/>
              <a:gd name="connsiteY172" fmla="*/ 1839310 h 4035972"/>
              <a:gd name="connsiteX173" fmla="*/ 0 w 5608279"/>
              <a:gd name="connsiteY173" fmla="*/ 1755227 h 4035972"/>
              <a:gd name="connsiteX174" fmla="*/ 10510 w 5608279"/>
              <a:gd name="connsiteY174" fmla="*/ 1555531 h 4035972"/>
              <a:gd name="connsiteX175" fmla="*/ 21021 w 5608279"/>
              <a:gd name="connsiteY175" fmla="*/ 1524000 h 4035972"/>
              <a:gd name="connsiteX176" fmla="*/ 63062 w 5608279"/>
              <a:gd name="connsiteY176" fmla="*/ 1460938 h 4035972"/>
              <a:gd name="connsiteX177" fmla="*/ 126124 w 5608279"/>
              <a:gd name="connsiteY177" fmla="*/ 1439917 h 4035972"/>
              <a:gd name="connsiteX178" fmla="*/ 147145 w 5608279"/>
              <a:gd name="connsiteY178" fmla="*/ 1439917 h 4035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</a:cxnLst>
            <a:rect l="l" t="t" r="r" b="b"/>
            <a:pathLst>
              <a:path w="5608279" h="4035972">
                <a:moveTo>
                  <a:pt x="147145" y="1439917"/>
                </a:moveTo>
                <a:lnTo>
                  <a:pt x="147145" y="1439917"/>
                </a:lnTo>
                <a:cubicBezTo>
                  <a:pt x="150648" y="1373351"/>
                  <a:pt x="149713" y="1306403"/>
                  <a:pt x="157655" y="1240220"/>
                </a:cubicBezTo>
                <a:cubicBezTo>
                  <a:pt x="162971" y="1195917"/>
                  <a:pt x="183375" y="1173202"/>
                  <a:pt x="199697" y="1135117"/>
                </a:cubicBezTo>
                <a:cubicBezTo>
                  <a:pt x="204061" y="1124934"/>
                  <a:pt x="204827" y="1113271"/>
                  <a:pt x="210207" y="1103586"/>
                </a:cubicBezTo>
                <a:cubicBezTo>
                  <a:pt x="210213" y="1103576"/>
                  <a:pt x="262755" y="1024763"/>
                  <a:pt x="273269" y="1008993"/>
                </a:cubicBezTo>
                <a:cubicBezTo>
                  <a:pt x="280276" y="998483"/>
                  <a:pt x="285358" y="986394"/>
                  <a:pt x="294290" y="977462"/>
                </a:cubicBezTo>
                <a:cubicBezTo>
                  <a:pt x="304800" y="966952"/>
                  <a:pt x="316305" y="957350"/>
                  <a:pt x="325821" y="945931"/>
                </a:cubicBezTo>
                <a:cubicBezTo>
                  <a:pt x="333908" y="936227"/>
                  <a:pt x="338755" y="924104"/>
                  <a:pt x="346842" y="914400"/>
                </a:cubicBezTo>
                <a:cubicBezTo>
                  <a:pt x="404047" y="845755"/>
                  <a:pt x="350823" y="920929"/>
                  <a:pt x="420414" y="851338"/>
                </a:cubicBezTo>
                <a:cubicBezTo>
                  <a:pt x="429346" y="842406"/>
                  <a:pt x="432938" y="829154"/>
                  <a:pt x="441435" y="819807"/>
                </a:cubicBezTo>
                <a:cubicBezTo>
                  <a:pt x="468098" y="790478"/>
                  <a:pt x="501735" y="767433"/>
                  <a:pt x="525517" y="735724"/>
                </a:cubicBezTo>
                <a:cubicBezTo>
                  <a:pt x="626032" y="601705"/>
                  <a:pt x="464843" y="806905"/>
                  <a:pt x="620110" y="651641"/>
                </a:cubicBezTo>
                <a:cubicBezTo>
                  <a:pt x="641131" y="630620"/>
                  <a:pt x="658438" y="605069"/>
                  <a:pt x="683173" y="588579"/>
                </a:cubicBezTo>
                <a:cubicBezTo>
                  <a:pt x="693683" y="581572"/>
                  <a:pt x="705113" y="575779"/>
                  <a:pt x="714704" y="567558"/>
                </a:cubicBezTo>
                <a:cubicBezTo>
                  <a:pt x="778180" y="513149"/>
                  <a:pt x="730340" y="534318"/>
                  <a:pt x="788276" y="515007"/>
                </a:cubicBezTo>
                <a:cubicBezTo>
                  <a:pt x="798786" y="504497"/>
                  <a:pt x="808388" y="492992"/>
                  <a:pt x="819807" y="483476"/>
                </a:cubicBezTo>
                <a:cubicBezTo>
                  <a:pt x="838434" y="467953"/>
                  <a:pt x="872215" y="450504"/>
                  <a:pt x="893379" y="441434"/>
                </a:cubicBezTo>
                <a:cubicBezTo>
                  <a:pt x="903562" y="437070"/>
                  <a:pt x="914400" y="434427"/>
                  <a:pt x="924910" y="430924"/>
                </a:cubicBezTo>
                <a:cubicBezTo>
                  <a:pt x="1015283" y="370676"/>
                  <a:pt x="900938" y="442911"/>
                  <a:pt x="987973" y="399393"/>
                </a:cubicBezTo>
                <a:cubicBezTo>
                  <a:pt x="999271" y="393744"/>
                  <a:pt x="1007676" y="382807"/>
                  <a:pt x="1019504" y="378372"/>
                </a:cubicBezTo>
                <a:cubicBezTo>
                  <a:pt x="1036230" y="372100"/>
                  <a:pt x="1054724" y="372195"/>
                  <a:pt x="1072055" y="367862"/>
                </a:cubicBezTo>
                <a:cubicBezTo>
                  <a:pt x="1082803" y="365175"/>
                  <a:pt x="1093076" y="360855"/>
                  <a:pt x="1103586" y="357352"/>
                </a:cubicBezTo>
                <a:cubicBezTo>
                  <a:pt x="1143387" y="330818"/>
                  <a:pt x="1127150" y="336536"/>
                  <a:pt x="1177159" y="325820"/>
                </a:cubicBezTo>
                <a:cubicBezTo>
                  <a:pt x="1212094" y="318334"/>
                  <a:pt x="1282262" y="304800"/>
                  <a:pt x="1282262" y="304800"/>
                </a:cubicBezTo>
                <a:cubicBezTo>
                  <a:pt x="1337933" y="267685"/>
                  <a:pt x="1294370" y="290178"/>
                  <a:pt x="1387366" y="273269"/>
                </a:cubicBezTo>
                <a:cubicBezTo>
                  <a:pt x="1401578" y="270685"/>
                  <a:pt x="1415306" y="265892"/>
                  <a:pt x="1429407" y="262758"/>
                </a:cubicBezTo>
                <a:cubicBezTo>
                  <a:pt x="1446846" y="258883"/>
                  <a:pt x="1464520" y="256123"/>
                  <a:pt x="1481959" y="252248"/>
                </a:cubicBezTo>
                <a:cubicBezTo>
                  <a:pt x="1496060" y="249115"/>
                  <a:pt x="1509788" y="244322"/>
                  <a:pt x="1524000" y="241738"/>
                </a:cubicBezTo>
                <a:cubicBezTo>
                  <a:pt x="1589250" y="229874"/>
                  <a:pt x="1592035" y="235239"/>
                  <a:pt x="1650124" y="220717"/>
                </a:cubicBezTo>
                <a:cubicBezTo>
                  <a:pt x="1660872" y="218030"/>
                  <a:pt x="1670705" y="211892"/>
                  <a:pt x="1681655" y="210207"/>
                </a:cubicBezTo>
                <a:cubicBezTo>
                  <a:pt x="1716455" y="204853"/>
                  <a:pt x="1751782" y="203732"/>
                  <a:pt x="1786759" y="199696"/>
                </a:cubicBezTo>
                <a:lnTo>
                  <a:pt x="1954924" y="178676"/>
                </a:lnTo>
                <a:cubicBezTo>
                  <a:pt x="1968938" y="175172"/>
                  <a:pt x="1982717" y="170540"/>
                  <a:pt x="1996966" y="168165"/>
                </a:cubicBezTo>
                <a:cubicBezTo>
                  <a:pt x="2129375" y="146096"/>
                  <a:pt x="2281711" y="151182"/>
                  <a:pt x="2406869" y="147145"/>
                </a:cubicBezTo>
                <a:cubicBezTo>
                  <a:pt x="2428658" y="143513"/>
                  <a:pt x="2486892" y="135529"/>
                  <a:pt x="2511973" y="126124"/>
                </a:cubicBezTo>
                <a:cubicBezTo>
                  <a:pt x="2526643" y="120623"/>
                  <a:pt x="2539007" y="109605"/>
                  <a:pt x="2554014" y="105103"/>
                </a:cubicBezTo>
                <a:cubicBezTo>
                  <a:pt x="2574426" y="98979"/>
                  <a:pt x="2596402" y="99762"/>
                  <a:pt x="2617076" y="94593"/>
                </a:cubicBezTo>
                <a:cubicBezTo>
                  <a:pt x="2638572" y="89219"/>
                  <a:pt x="2658410" y="77917"/>
                  <a:pt x="2680138" y="73572"/>
                </a:cubicBezTo>
                <a:cubicBezTo>
                  <a:pt x="2721832" y="65234"/>
                  <a:pt x="2778734" y="54720"/>
                  <a:pt x="2816773" y="42041"/>
                </a:cubicBezTo>
                <a:cubicBezTo>
                  <a:pt x="2851879" y="30339"/>
                  <a:pt x="2850762" y="29816"/>
                  <a:pt x="2890345" y="21020"/>
                </a:cubicBezTo>
                <a:cubicBezTo>
                  <a:pt x="2934404" y="11229"/>
                  <a:pt x="2960335" y="7604"/>
                  <a:pt x="3005959" y="0"/>
                </a:cubicBezTo>
                <a:lnTo>
                  <a:pt x="3762704" y="10510"/>
                </a:lnTo>
                <a:cubicBezTo>
                  <a:pt x="3857361" y="12937"/>
                  <a:pt x="3795424" y="26473"/>
                  <a:pt x="3888828" y="42041"/>
                </a:cubicBezTo>
                <a:cubicBezTo>
                  <a:pt x="3919870" y="47215"/>
                  <a:pt x="3962578" y="52611"/>
                  <a:pt x="3993931" y="63062"/>
                </a:cubicBezTo>
                <a:cubicBezTo>
                  <a:pt x="4011830" y="69028"/>
                  <a:pt x="4028817" y="77458"/>
                  <a:pt x="4046483" y="84083"/>
                </a:cubicBezTo>
                <a:cubicBezTo>
                  <a:pt x="4056856" y="87973"/>
                  <a:pt x="4067504" y="91090"/>
                  <a:pt x="4078014" y="94593"/>
                </a:cubicBezTo>
                <a:cubicBezTo>
                  <a:pt x="4175598" y="167782"/>
                  <a:pt x="4065918" y="89438"/>
                  <a:pt x="4162097" y="147145"/>
                </a:cubicBezTo>
                <a:cubicBezTo>
                  <a:pt x="4183760" y="160143"/>
                  <a:pt x="4204948" y="174028"/>
                  <a:pt x="4225159" y="189186"/>
                </a:cubicBezTo>
                <a:cubicBezTo>
                  <a:pt x="4239173" y="199696"/>
                  <a:pt x="4251991" y="212026"/>
                  <a:pt x="4267200" y="220717"/>
                </a:cubicBezTo>
                <a:cubicBezTo>
                  <a:pt x="4276819" y="226214"/>
                  <a:pt x="4288221" y="227724"/>
                  <a:pt x="4298731" y="231227"/>
                </a:cubicBezTo>
                <a:cubicBezTo>
                  <a:pt x="4364272" y="274922"/>
                  <a:pt x="4290340" y="231863"/>
                  <a:pt x="4393324" y="262758"/>
                </a:cubicBezTo>
                <a:cubicBezTo>
                  <a:pt x="4408331" y="267260"/>
                  <a:pt x="4420301" y="279475"/>
                  <a:pt x="4435366" y="283779"/>
                </a:cubicBezTo>
                <a:cubicBezTo>
                  <a:pt x="4516933" y="307084"/>
                  <a:pt x="4538263" y="301533"/>
                  <a:pt x="4614042" y="315310"/>
                </a:cubicBezTo>
                <a:cubicBezTo>
                  <a:pt x="4648989" y="321664"/>
                  <a:pt x="4686236" y="335871"/>
                  <a:pt x="4719145" y="346841"/>
                </a:cubicBezTo>
                <a:lnTo>
                  <a:pt x="4750676" y="357352"/>
                </a:lnTo>
                <a:lnTo>
                  <a:pt x="4782207" y="367862"/>
                </a:lnTo>
                <a:cubicBezTo>
                  <a:pt x="4853734" y="421508"/>
                  <a:pt x="4791575" y="384336"/>
                  <a:pt x="4876800" y="409903"/>
                </a:cubicBezTo>
                <a:cubicBezTo>
                  <a:pt x="4894871" y="415324"/>
                  <a:pt x="4912111" y="423261"/>
                  <a:pt x="4929352" y="430924"/>
                </a:cubicBezTo>
                <a:cubicBezTo>
                  <a:pt x="4961950" y="445412"/>
                  <a:pt x="4975078" y="453075"/>
                  <a:pt x="5002924" y="472965"/>
                </a:cubicBezTo>
                <a:cubicBezTo>
                  <a:pt x="5017179" y="483147"/>
                  <a:pt x="5032579" y="492109"/>
                  <a:pt x="5044966" y="504496"/>
                </a:cubicBezTo>
                <a:cubicBezTo>
                  <a:pt x="5055936" y="515466"/>
                  <a:pt x="5087072" y="561656"/>
                  <a:pt x="5097517" y="578069"/>
                </a:cubicBezTo>
                <a:cubicBezTo>
                  <a:pt x="5115261" y="605953"/>
                  <a:pt x="5137794" y="631464"/>
                  <a:pt x="5150069" y="662152"/>
                </a:cubicBezTo>
                <a:cubicBezTo>
                  <a:pt x="5175781" y="726431"/>
                  <a:pt x="5160625" y="699005"/>
                  <a:pt x="5192110" y="746234"/>
                </a:cubicBezTo>
                <a:cubicBezTo>
                  <a:pt x="5195614" y="760248"/>
                  <a:pt x="5198653" y="774386"/>
                  <a:pt x="5202621" y="788276"/>
                </a:cubicBezTo>
                <a:cubicBezTo>
                  <a:pt x="5205665" y="798929"/>
                  <a:pt x="5210216" y="809119"/>
                  <a:pt x="5213131" y="819807"/>
                </a:cubicBezTo>
                <a:cubicBezTo>
                  <a:pt x="5220732" y="847679"/>
                  <a:pt x="5227145" y="875862"/>
                  <a:pt x="5234152" y="903889"/>
                </a:cubicBezTo>
                <a:cubicBezTo>
                  <a:pt x="5237655" y="917903"/>
                  <a:pt x="5235995" y="934375"/>
                  <a:pt x="5244662" y="945931"/>
                </a:cubicBezTo>
                <a:cubicBezTo>
                  <a:pt x="5255172" y="959945"/>
                  <a:pt x="5264475" y="974952"/>
                  <a:pt x="5276193" y="987972"/>
                </a:cubicBezTo>
                <a:cubicBezTo>
                  <a:pt x="5296080" y="1010068"/>
                  <a:pt x="5322765" y="1026299"/>
                  <a:pt x="5339255" y="1051034"/>
                </a:cubicBezTo>
                <a:cubicBezTo>
                  <a:pt x="5372720" y="1101230"/>
                  <a:pt x="5352385" y="1072701"/>
                  <a:pt x="5402317" y="1135117"/>
                </a:cubicBezTo>
                <a:cubicBezTo>
                  <a:pt x="5428128" y="1238353"/>
                  <a:pt x="5390760" y="1112000"/>
                  <a:pt x="5444359" y="1219200"/>
                </a:cubicBezTo>
                <a:cubicBezTo>
                  <a:pt x="5512224" y="1354931"/>
                  <a:pt x="5399379" y="1178008"/>
                  <a:pt x="5475890" y="1292772"/>
                </a:cubicBezTo>
                <a:cubicBezTo>
                  <a:pt x="5497764" y="1380271"/>
                  <a:pt x="5471129" y="1293761"/>
                  <a:pt x="5507421" y="1366345"/>
                </a:cubicBezTo>
                <a:cubicBezTo>
                  <a:pt x="5516249" y="1384000"/>
                  <a:pt x="5523393" y="1423088"/>
                  <a:pt x="5528442" y="1439917"/>
                </a:cubicBezTo>
                <a:cubicBezTo>
                  <a:pt x="5534809" y="1461140"/>
                  <a:pt x="5545819" y="1481123"/>
                  <a:pt x="5549462" y="1502979"/>
                </a:cubicBezTo>
                <a:cubicBezTo>
                  <a:pt x="5552966" y="1524000"/>
                  <a:pt x="5555350" y="1545238"/>
                  <a:pt x="5559973" y="1566041"/>
                </a:cubicBezTo>
                <a:cubicBezTo>
                  <a:pt x="5562376" y="1576856"/>
                  <a:pt x="5568080" y="1586757"/>
                  <a:pt x="5570483" y="1597572"/>
                </a:cubicBezTo>
                <a:cubicBezTo>
                  <a:pt x="5595143" y="1708547"/>
                  <a:pt x="5567844" y="1621190"/>
                  <a:pt x="5591504" y="1692165"/>
                </a:cubicBezTo>
                <a:cubicBezTo>
                  <a:pt x="5618036" y="1877899"/>
                  <a:pt x="5609283" y="1786909"/>
                  <a:pt x="5591504" y="2133600"/>
                </a:cubicBezTo>
                <a:cubicBezTo>
                  <a:pt x="5590764" y="2148026"/>
                  <a:pt x="5583826" y="2161477"/>
                  <a:pt x="5580993" y="2175641"/>
                </a:cubicBezTo>
                <a:cubicBezTo>
                  <a:pt x="5576814" y="2196538"/>
                  <a:pt x="5575106" y="2217900"/>
                  <a:pt x="5570483" y="2238703"/>
                </a:cubicBezTo>
                <a:cubicBezTo>
                  <a:pt x="5568080" y="2249518"/>
                  <a:pt x="5562660" y="2259486"/>
                  <a:pt x="5559973" y="2270234"/>
                </a:cubicBezTo>
                <a:cubicBezTo>
                  <a:pt x="5555640" y="2287565"/>
                  <a:pt x="5553479" y="2305379"/>
                  <a:pt x="5549462" y="2322786"/>
                </a:cubicBezTo>
                <a:cubicBezTo>
                  <a:pt x="5542966" y="2350936"/>
                  <a:pt x="5535449" y="2378841"/>
                  <a:pt x="5528442" y="2406869"/>
                </a:cubicBezTo>
                <a:cubicBezTo>
                  <a:pt x="5524939" y="2420883"/>
                  <a:pt x="5522499" y="2435206"/>
                  <a:pt x="5517931" y="2448910"/>
                </a:cubicBezTo>
                <a:lnTo>
                  <a:pt x="5496910" y="2511972"/>
                </a:lnTo>
                <a:cubicBezTo>
                  <a:pt x="5493407" y="2522482"/>
                  <a:pt x="5489087" y="2532755"/>
                  <a:pt x="5486400" y="2543503"/>
                </a:cubicBezTo>
                <a:cubicBezTo>
                  <a:pt x="5472826" y="2597800"/>
                  <a:pt x="5483903" y="2573526"/>
                  <a:pt x="5454869" y="2617076"/>
                </a:cubicBezTo>
                <a:cubicBezTo>
                  <a:pt x="5424696" y="2737772"/>
                  <a:pt x="5466888" y="2589032"/>
                  <a:pt x="5423338" y="2690648"/>
                </a:cubicBezTo>
                <a:cubicBezTo>
                  <a:pt x="5382616" y="2785666"/>
                  <a:pt x="5444582" y="2685059"/>
                  <a:pt x="5391807" y="2764220"/>
                </a:cubicBezTo>
                <a:cubicBezTo>
                  <a:pt x="5388304" y="2774731"/>
                  <a:pt x="5386677" y="2786067"/>
                  <a:pt x="5381297" y="2795752"/>
                </a:cubicBezTo>
                <a:cubicBezTo>
                  <a:pt x="5369028" y="2817837"/>
                  <a:pt x="5353269" y="2837793"/>
                  <a:pt x="5339255" y="2858814"/>
                </a:cubicBezTo>
                <a:cubicBezTo>
                  <a:pt x="5313980" y="2896726"/>
                  <a:pt x="5298373" y="2924608"/>
                  <a:pt x="5255173" y="2953407"/>
                </a:cubicBezTo>
                <a:cubicBezTo>
                  <a:pt x="5244663" y="2960414"/>
                  <a:pt x="5233346" y="2966341"/>
                  <a:pt x="5223642" y="2974427"/>
                </a:cubicBezTo>
                <a:cubicBezTo>
                  <a:pt x="5159724" y="3027690"/>
                  <a:pt x="5227864" y="2988081"/>
                  <a:pt x="5150069" y="3026979"/>
                </a:cubicBezTo>
                <a:cubicBezTo>
                  <a:pt x="5139559" y="3040993"/>
                  <a:pt x="5131838" y="3057620"/>
                  <a:pt x="5118538" y="3069020"/>
                </a:cubicBezTo>
                <a:cubicBezTo>
                  <a:pt x="5106642" y="3079217"/>
                  <a:pt x="5089932" y="3081980"/>
                  <a:pt x="5076497" y="3090041"/>
                </a:cubicBezTo>
                <a:cubicBezTo>
                  <a:pt x="5054834" y="3103039"/>
                  <a:pt x="5033646" y="3116925"/>
                  <a:pt x="5013435" y="3132083"/>
                </a:cubicBezTo>
                <a:cubicBezTo>
                  <a:pt x="4896663" y="3219661"/>
                  <a:pt x="4959397" y="3177117"/>
                  <a:pt x="4824248" y="3258207"/>
                </a:cubicBezTo>
                <a:cubicBezTo>
                  <a:pt x="4795595" y="3275399"/>
                  <a:pt x="4704500" y="3329624"/>
                  <a:pt x="4687614" y="3342289"/>
                </a:cubicBezTo>
                <a:cubicBezTo>
                  <a:pt x="4643845" y="3375116"/>
                  <a:pt x="4600537" y="3412104"/>
                  <a:pt x="4550979" y="3436883"/>
                </a:cubicBezTo>
                <a:cubicBezTo>
                  <a:pt x="4534104" y="3445320"/>
                  <a:pt x="4515303" y="3449466"/>
                  <a:pt x="4498428" y="3457903"/>
                </a:cubicBezTo>
                <a:cubicBezTo>
                  <a:pt x="4487130" y="3463552"/>
                  <a:pt x="4478366" y="3473631"/>
                  <a:pt x="4466897" y="3478924"/>
                </a:cubicBezTo>
                <a:cubicBezTo>
                  <a:pt x="4432637" y="3494736"/>
                  <a:pt x="4393189" y="3500034"/>
                  <a:pt x="4361793" y="3520965"/>
                </a:cubicBezTo>
                <a:cubicBezTo>
                  <a:pt x="4330128" y="3542075"/>
                  <a:pt x="4325557" y="3547006"/>
                  <a:pt x="4288221" y="3563007"/>
                </a:cubicBezTo>
                <a:cubicBezTo>
                  <a:pt x="4278038" y="3567371"/>
                  <a:pt x="4266873" y="3569153"/>
                  <a:pt x="4256690" y="3573517"/>
                </a:cubicBezTo>
                <a:cubicBezTo>
                  <a:pt x="4242289" y="3579689"/>
                  <a:pt x="4229049" y="3588366"/>
                  <a:pt x="4214648" y="3594538"/>
                </a:cubicBezTo>
                <a:cubicBezTo>
                  <a:pt x="4193540" y="3603584"/>
                  <a:pt x="4162408" y="3610225"/>
                  <a:pt x="4141076" y="3615558"/>
                </a:cubicBezTo>
                <a:cubicBezTo>
                  <a:pt x="4123559" y="3626068"/>
                  <a:pt x="4106796" y="3637953"/>
                  <a:pt x="4088524" y="3647089"/>
                </a:cubicBezTo>
                <a:cubicBezTo>
                  <a:pt x="4078615" y="3652044"/>
                  <a:pt x="4067367" y="3653710"/>
                  <a:pt x="4056993" y="3657600"/>
                </a:cubicBezTo>
                <a:cubicBezTo>
                  <a:pt x="4039328" y="3664224"/>
                  <a:pt x="4021317" y="3670183"/>
                  <a:pt x="4004442" y="3678620"/>
                </a:cubicBezTo>
                <a:cubicBezTo>
                  <a:pt x="3931855" y="3714913"/>
                  <a:pt x="4018368" y="3688276"/>
                  <a:pt x="3930869" y="3710152"/>
                </a:cubicBezTo>
                <a:cubicBezTo>
                  <a:pt x="3899205" y="3731260"/>
                  <a:pt x="3894631" y="3736193"/>
                  <a:pt x="3857297" y="3752193"/>
                </a:cubicBezTo>
                <a:cubicBezTo>
                  <a:pt x="3847114" y="3756557"/>
                  <a:pt x="3835949" y="3758339"/>
                  <a:pt x="3825766" y="3762703"/>
                </a:cubicBezTo>
                <a:cubicBezTo>
                  <a:pt x="3811365" y="3768875"/>
                  <a:pt x="3797328" y="3775950"/>
                  <a:pt x="3783724" y="3783724"/>
                </a:cubicBezTo>
                <a:cubicBezTo>
                  <a:pt x="3772756" y="3789991"/>
                  <a:pt x="3763804" y="3799769"/>
                  <a:pt x="3752193" y="3804745"/>
                </a:cubicBezTo>
                <a:cubicBezTo>
                  <a:pt x="3738916" y="3810435"/>
                  <a:pt x="3724166" y="3811752"/>
                  <a:pt x="3710152" y="3815255"/>
                </a:cubicBezTo>
                <a:cubicBezTo>
                  <a:pt x="3593096" y="3873783"/>
                  <a:pt x="3740557" y="3803853"/>
                  <a:pt x="3626069" y="3846786"/>
                </a:cubicBezTo>
                <a:cubicBezTo>
                  <a:pt x="3611399" y="3852287"/>
                  <a:pt x="3598892" y="3862852"/>
                  <a:pt x="3584028" y="3867807"/>
                </a:cubicBezTo>
                <a:cubicBezTo>
                  <a:pt x="3567081" y="3873456"/>
                  <a:pt x="3548807" y="3873984"/>
                  <a:pt x="3531476" y="3878317"/>
                </a:cubicBezTo>
                <a:cubicBezTo>
                  <a:pt x="3451341" y="3898350"/>
                  <a:pt x="3556197" y="3879679"/>
                  <a:pt x="3457904" y="3899338"/>
                </a:cubicBezTo>
                <a:cubicBezTo>
                  <a:pt x="3437007" y="3903517"/>
                  <a:pt x="3415645" y="3905225"/>
                  <a:pt x="3394842" y="3909848"/>
                </a:cubicBezTo>
                <a:cubicBezTo>
                  <a:pt x="3384027" y="3912251"/>
                  <a:pt x="3374292" y="3918894"/>
                  <a:pt x="3363310" y="3920358"/>
                </a:cubicBezTo>
                <a:cubicBezTo>
                  <a:pt x="3321493" y="3925934"/>
                  <a:pt x="3279227" y="3927365"/>
                  <a:pt x="3237186" y="3930869"/>
                </a:cubicBezTo>
                <a:cubicBezTo>
                  <a:pt x="3203705" y="3939239"/>
                  <a:pt x="3177289" y="3946551"/>
                  <a:pt x="3142593" y="3951889"/>
                </a:cubicBezTo>
                <a:cubicBezTo>
                  <a:pt x="3114676" y="3956184"/>
                  <a:pt x="3086427" y="3958105"/>
                  <a:pt x="3058510" y="3962400"/>
                </a:cubicBezTo>
                <a:cubicBezTo>
                  <a:pt x="2973625" y="3975460"/>
                  <a:pt x="3001011" y="3983833"/>
                  <a:pt x="2879835" y="3993931"/>
                </a:cubicBezTo>
                <a:lnTo>
                  <a:pt x="2627586" y="4014952"/>
                </a:lnTo>
                <a:cubicBezTo>
                  <a:pt x="2585545" y="4018455"/>
                  <a:pt x="2543323" y="4020230"/>
                  <a:pt x="2501462" y="4025462"/>
                </a:cubicBezTo>
                <a:lnTo>
                  <a:pt x="2417379" y="4035972"/>
                </a:lnTo>
                <a:lnTo>
                  <a:pt x="1545021" y="4025462"/>
                </a:lnTo>
                <a:cubicBezTo>
                  <a:pt x="1527357" y="4025061"/>
                  <a:pt x="1470136" y="4008821"/>
                  <a:pt x="1450428" y="4004441"/>
                </a:cubicBezTo>
                <a:cubicBezTo>
                  <a:pt x="1432989" y="4000566"/>
                  <a:pt x="1415315" y="3997806"/>
                  <a:pt x="1397876" y="3993931"/>
                </a:cubicBezTo>
                <a:cubicBezTo>
                  <a:pt x="1354380" y="3984265"/>
                  <a:pt x="1298696" y="3967495"/>
                  <a:pt x="1261242" y="3951889"/>
                </a:cubicBezTo>
                <a:cubicBezTo>
                  <a:pt x="1249582" y="3947031"/>
                  <a:pt x="1241008" y="3936518"/>
                  <a:pt x="1229710" y="3930869"/>
                </a:cubicBezTo>
                <a:cubicBezTo>
                  <a:pt x="1212835" y="3922432"/>
                  <a:pt x="1194399" y="3917510"/>
                  <a:pt x="1177159" y="3909848"/>
                </a:cubicBezTo>
                <a:cubicBezTo>
                  <a:pt x="1106497" y="3878442"/>
                  <a:pt x="1164792" y="3896246"/>
                  <a:pt x="1093076" y="3878317"/>
                </a:cubicBezTo>
                <a:cubicBezTo>
                  <a:pt x="1013915" y="3825542"/>
                  <a:pt x="1114522" y="3887508"/>
                  <a:pt x="1019504" y="3846786"/>
                </a:cubicBezTo>
                <a:cubicBezTo>
                  <a:pt x="1007893" y="3841810"/>
                  <a:pt x="999584" y="3830741"/>
                  <a:pt x="987973" y="3825765"/>
                </a:cubicBezTo>
                <a:cubicBezTo>
                  <a:pt x="974696" y="3820075"/>
                  <a:pt x="959821" y="3819223"/>
                  <a:pt x="945931" y="3815255"/>
                </a:cubicBezTo>
                <a:cubicBezTo>
                  <a:pt x="935278" y="3812212"/>
                  <a:pt x="925053" y="3807789"/>
                  <a:pt x="914400" y="3804745"/>
                </a:cubicBezTo>
                <a:cubicBezTo>
                  <a:pt x="848325" y="3785866"/>
                  <a:pt x="852930" y="3797550"/>
                  <a:pt x="767255" y="3752193"/>
                </a:cubicBezTo>
                <a:cubicBezTo>
                  <a:pt x="740620" y="3738092"/>
                  <a:pt x="719526" y="3715147"/>
                  <a:pt x="693683" y="3699641"/>
                </a:cubicBezTo>
                <a:cubicBezTo>
                  <a:pt x="666813" y="3683519"/>
                  <a:pt x="609600" y="3657600"/>
                  <a:pt x="609600" y="3657600"/>
                </a:cubicBezTo>
                <a:cubicBezTo>
                  <a:pt x="595586" y="3643586"/>
                  <a:pt x="582606" y="3628456"/>
                  <a:pt x="567559" y="3615558"/>
                </a:cubicBezTo>
                <a:cubicBezTo>
                  <a:pt x="557968" y="3607337"/>
                  <a:pt x="545469" y="3602930"/>
                  <a:pt x="536028" y="3594538"/>
                </a:cubicBezTo>
                <a:cubicBezTo>
                  <a:pt x="493492" y="3556728"/>
                  <a:pt x="455295" y="3513261"/>
                  <a:pt x="420414" y="3468414"/>
                </a:cubicBezTo>
                <a:cubicBezTo>
                  <a:pt x="412659" y="3458443"/>
                  <a:pt x="405442" y="3447973"/>
                  <a:pt x="399393" y="3436883"/>
                </a:cubicBezTo>
                <a:cubicBezTo>
                  <a:pt x="384388" y="3409373"/>
                  <a:pt x="357352" y="3352800"/>
                  <a:pt x="357352" y="3352800"/>
                </a:cubicBezTo>
                <a:cubicBezTo>
                  <a:pt x="353849" y="3324772"/>
                  <a:pt x="351137" y="3296634"/>
                  <a:pt x="346842" y="3268717"/>
                </a:cubicBezTo>
                <a:cubicBezTo>
                  <a:pt x="344126" y="3251060"/>
                  <a:pt x="339047" y="3233822"/>
                  <a:pt x="336331" y="3216165"/>
                </a:cubicBezTo>
                <a:cubicBezTo>
                  <a:pt x="332036" y="3188248"/>
                  <a:pt x="331739" y="3159701"/>
                  <a:pt x="325821" y="3132083"/>
                </a:cubicBezTo>
                <a:cubicBezTo>
                  <a:pt x="321178" y="3110417"/>
                  <a:pt x="317091" y="3087457"/>
                  <a:pt x="304800" y="3069020"/>
                </a:cubicBezTo>
                <a:lnTo>
                  <a:pt x="262759" y="3005958"/>
                </a:lnTo>
                <a:cubicBezTo>
                  <a:pt x="240002" y="2914935"/>
                  <a:pt x="267869" y="3013479"/>
                  <a:pt x="231228" y="2921876"/>
                </a:cubicBezTo>
                <a:cubicBezTo>
                  <a:pt x="222999" y="2901303"/>
                  <a:pt x="217214" y="2879835"/>
                  <a:pt x="210207" y="2858814"/>
                </a:cubicBezTo>
                <a:lnTo>
                  <a:pt x="189186" y="2795752"/>
                </a:lnTo>
                <a:lnTo>
                  <a:pt x="178676" y="2764220"/>
                </a:lnTo>
                <a:cubicBezTo>
                  <a:pt x="175173" y="2753710"/>
                  <a:pt x="170853" y="2743437"/>
                  <a:pt x="168166" y="2732689"/>
                </a:cubicBezTo>
                <a:cubicBezTo>
                  <a:pt x="164662" y="2718675"/>
                  <a:pt x="161623" y="2704537"/>
                  <a:pt x="157655" y="2690648"/>
                </a:cubicBezTo>
                <a:cubicBezTo>
                  <a:pt x="154611" y="2679995"/>
                  <a:pt x="149548" y="2669932"/>
                  <a:pt x="147145" y="2659117"/>
                </a:cubicBezTo>
                <a:cubicBezTo>
                  <a:pt x="142522" y="2638314"/>
                  <a:pt x="140447" y="2617022"/>
                  <a:pt x="136635" y="2596055"/>
                </a:cubicBezTo>
                <a:cubicBezTo>
                  <a:pt x="133439" y="2578479"/>
                  <a:pt x="129999" y="2560942"/>
                  <a:pt x="126124" y="2543503"/>
                </a:cubicBezTo>
                <a:cubicBezTo>
                  <a:pt x="122990" y="2529402"/>
                  <a:pt x="118747" y="2515563"/>
                  <a:pt x="115614" y="2501462"/>
                </a:cubicBezTo>
                <a:cubicBezTo>
                  <a:pt x="111739" y="2484023"/>
                  <a:pt x="108979" y="2466349"/>
                  <a:pt x="105104" y="2448910"/>
                </a:cubicBezTo>
                <a:cubicBezTo>
                  <a:pt x="91176" y="2386237"/>
                  <a:pt x="94382" y="2421055"/>
                  <a:pt x="84083" y="2343807"/>
                </a:cubicBezTo>
                <a:cubicBezTo>
                  <a:pt x="79890" y="2312360"/>
                  <a:pt x="78060" y="2280620"/>
                  <a:pt x="73573" y="2249214"/>
                </a:cubicBezTo>
                <a:cubicBezTo>
                  <a:pt x="67232" y="2204827"/>
                  <a:pt x="64777" y="2201808"/>
                  <a:pt x="52552" y="2165131"/>
                </a:cubicBezTo>
                <a:cubicBezTo>
                  <a:pt x="49049" y="2140607"/>
                  <a:pt x="45809" y="2116043"/>
                  <a:pt x="42042" y="2091558"/>
                </a:cubicBezTo>
                <a:cubicBezTo>
                  <a:pt x="38802" y="2070495"/>
                  <a:pt x="34021" y="2049661"/>
                  <a:pt x="31531" y="2028496"/>
                </a:cubicBezTo>
                <a:cubicBezTo>
                  <a:pt x="27010" y="1990064"/>
                  <a:pt x="25294" y="1951343"/>
                  <a:pt x="21021" y="1912883"/>
                </a:cubicBezTo>
                <a:cubicBezTo>
                  <a:pt x="18285" y="1888261"/>
                  <a:pt x="13784" y="1863866"/>
                  <a:pt x="10510" y="1839310"/>
                </a:cubicBezTo>
                <a:cubicBezTo>
                  <a:pt x="6777" y="1811312"/>
                  <a:pt x="3503" y="1783255"/>
                  <a:pt x="0" y="1755227"/>
                </a:cubicBezTo>
                <a:cubicBezTo>
                  <a:pt x="3503" y="1688662"/>
                  <a:pt x="4475" y="1621915"/>
                  <a:pt x="10510" y="1555531"/>
                </a:cubicBezTo>
                <a:cubicBezTo>
                  <a:pt x="11513" y="1544498"/>
                  <a:pt x="15641" y="1533685"/>
                  <a:pt x="21021" y="1524000"/>
                </a:cubicBezTo>
                <a:cubicBezTo>
                  <a:pt x="33290" y="1501916"/>
                  <a:pt x="39095" y="1468927"/>
                  <a:pt x="63062" y="1460938"/>
                </a:cubicBezTo>
                <a:lnTo>
                  <a:pt x="126124" y="1439917"/>
                </a:lnTo>
                <a:cubicBezTo>
                  <a:pt x="160570" y="1416953"/>
                  <a:pt x="143642" y="1439917"/>
                  <a:pt x="147145" y="1439917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601817E-F1C7-D741-800D-4606F371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71" y="221202"/>
            <a:ext cx="10515600" cy="395759"/>
          </a:xfrm>
        </p:spPr>
        <p:txBody>
          <a:bodyPr>
            <a:noAutofit/>
          </a:bodyPr>
          <a:lstStyle/>
          <a:p>
            <a:r>
              <a:rPr lang="en-US" sz="3600" dirty="0"/>
              <a:t>Container Bounded Context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ED9DE2-8F41-EF47-98FB-F2EE506CFFAB}"/>
              </a:ext>
            </a:extLst>
          </p:cNvPr>
          <p:cNvSpPr/>
          <p:nvPr/>
        </p:nvSpPr>
        <p:spPr>
          <a:xfrm>
            <a:off x="2086100" y="309000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Assign Container to order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746988-9A7F-A243-A0D4-310FBE3CC01D}"/>
              </a:ext>
            </a:extLst>
          </p:cNvPr>
          <p:cNvSpPr/>
          <p:nvPr/>
        </p:nvSpPr>
        <p:spPr>
          <a:xfrm>
            <a:off x="2086100" y="424392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Release Container to order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7743A8-5A7A-5D40-8317-D107B26736E4}"/>
              </a:ext>
            </a:extLst>
          </p:cNvPr>
          <p:cNvSpPr/>
          <p:nvPr/>
        </p:nvSpPr>
        <p:spPr>
          <a:xfrm>
            <a:off x="3000500" y="53223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 Container from inventory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83840F-4E6B-6448-8928-7E35A068DF1A}"/>
              </a:ext>
            </a:extLst>
          </p:cNvPr>
          <p:cNvSpPr/>
          <p:nvPr/>
        </p:nvSpPr>
        <p:spPr>
          <a:xfrm>
            <a:off x="3299324" y="1934920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added to inventory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0ABF8B-64F5-9043-BFD5-87274CBFC659}"/>
              </a:ext>
            </a:extLst>
          </p:cNvPr>
          <p:cNvSpPr/>
          <p:nvPr/>
        </p:nvSpPr>
        <p:spPr>
          <a:xfrm>
            <a:off x="8953593" y="1807140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removed from inventory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E2BA4B-9056-2C4C-B9AE-7274A7650F58}"/>
              </a:ext>
            </a:extLst>
          </p:cNvPr>
          <p:cNvSpPr/>
          <p:nvPr/>
        </p:nvSpPr>
        <p:spPr>
          <a:xfrm>
            <a:off x="3907214" y="2804379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landed at location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732916-83CF-AC49-8105-950E94538CB1}"/>
              </a:ext>
            </a:extLst>
          </p:cNvPr>
          <p:cNvSpPr/>
          <p:nvPr/>
        </p:nvSpPr>
        <p:spPr>
          <a:xfrm>
            <a:off x="5502599" y="5093249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in maintenance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9842E5-EAE8-A441-A1FC-212E51D5581C}"/>
              </a:ext>
            </a:extLst>
          </p:cNvPr>
          <p:cNvSpPr/>
          <p:nvPr/>
        </p:nvSpPr>
        <p:spPr>
          <a:xfrm>
            <a:off x="4247996" y="1046051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on vessel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C80E8C-B0C7-F14D-B710-F35311A0842F}"/>
              </a:ext>
            </a:extLst>
          </p:cNvPr>
          <p:cNvSpPr/>
          <p:nvPr/>
        </p:nvSpPr>
        <p:spPr>
          <a:xfrm>
            <a:off x="6367054" y="5509354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out maintenance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C5DA80-7E26-154B-AB46-317E1EF5FAC6}"/>
              </a:ext>
            </a:extLst>
          </p:cNvPr>
          <p:cNvSpPr/>
          <p:nvPr/>
        </p:nvSpPr>
        <p:spPr>
          <a:xfrm>
            <a:off x="6443003" y="816806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on truck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7D5267-9395-C04C-88CA-2326AB2F70DC}"/>
              </a:ext>
            </a:extLst>
          </p:cNvPr>
          <p:cNvSpPr/>
          <p:nvPr/>
        </p:nvSpPr>
        <p:spPr>
          <a:xfrm>
            <a:off x="3329689" y="3841276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assigned to order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E6EC11-B0CE-1649-80E8-B4214BE25DBC}"/>
              </a:ext>
            </a:extLst>
          </p:cNvPr>
          <p:cNvSpPr/>
          <p:nvPr/>
        </p:nvSpPr>
        <p:spPr>
          <a:xfrm>
            <a:off x="4202405" y="4222012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released from order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5876E68-652C-BB4C-9314-E4EB3DF9B27D}"/>
              </a:ext>
            </a:extLst>
          </p:cNvPr>
          <p:cNvSpPr/>
          <p:nvPr/>
        </p:nvSpPr>
        <p:spPr>
          <a:xfrm>
            <a:off x="5211851" y="1414243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off vessel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C67374-9D75-3744-9C92-74DDCC8C6AA4}"/>
              </a:ext>
            </a:extLst>
          </p:cNvPr>
          <p:cNvSpPr/>
          <p:nvPr/>
        </p:nvSpPr>
        <p:spPr>
          <a:xfrm>
            <a:off x="7286918" y="1227185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off truck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D46D33-E482-0A4E-B9FE-27D85499C11F}"/>
              </a:ext>
            </a:extLst>
          </p:cNvPr>
          <p:cNvSpPr/>
          <p:nvPr/>
        </p:nvSpPr>
        <p:spPr>
          <a:xfrm>
            <a:off x="5906507" y="2512800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loaded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19A3BC-EE3E-5345-89A3-2E215C655604}"/>
              </a:ext>
            </a:extLst>
          </p:cNvPr>
          <p:cNvSpPr/>
          <p:nvPr/>
        </p:nvSpPr>
        <p:spPr>
          <a:xfrm>
            <a:off x="6355541" y="2992086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unloaded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B053A95-5293-BB4A-811D-410AFD72E274}"/>
              </a:ext>
            </a:extLst>
          </p:cNvPr>
          <p:cNvSpPr/>
          <p:nvPr/>
        </p:nvSpPr>
        <p:spPr>
          <a:xfrm>
            <a:off x="7529458" y="4716324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door closed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C1A834-375F-FE4E-A9DC-17B6A9BD5A4C}"/>
              </a:ext>
            </a:extLst>
          </p:cNvPr>
          <p:cNvSpPr/>
          <p:nvPr/>
        </p:nvSpPr>
        <p:spPr>
          <a:xfrm>
            <a:off x="8496499" y="5093249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door opened</a:t>
            </a:r>
          </a:p>
        </p:txBody>
      </p:sp>
    </p:spTree>
    <p:extLst>
      <p:ext uri="{BB962C8B-B14F-4D97-AF65-F5344CB8AC3E}">
        <p14:creationId xmlns:p14="http://schemas.microsoft.com/office/powerpoint/2010/main" val="335596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6A7F0-5E8D-2045-B033-6DF6B1239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process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CE436A-770D-4E48-B90C-5F8F6313E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0745"/>
            <a:ext cx="10515600" cy="213277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8106F-CE3C-C444-974A-C1FC187A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6E7F60-A0D9-2842-B20F-0FA64087D509}"/>
              </a:ext>
            </a:extLst>
          </p:cNvPr>
          <p:cNvSpPr/>
          <p:nvPr/>
        </p:nvSpPr>
        <p:spPr>
          <a:xfrm>
            <a:off x="838199" y="5172653"/>
            <a:ext cx="108876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https://ibm-cloud-architecture.github.io/refarch-kc/analysis/readme/#high-level-view-of-the-shipment-process-flow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89252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2670A-2950-1340-B6EE-97587A2F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0A971-1119-0A4C-9181-CDB26615A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51F41-0CC3-7242-A398-33D1F881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10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FB8556-363F-874E-A593-1914C244E70B}"/>
              </a:ext>
            </a:extLst>
          </p:cNvPr>
          <p:cNvSpPr/>
          <p:nvPr/>
        </p:nvSpPr>
        <p:spPr>
          <a:xfrm>
            <a:off x="1975936" y="910200"/>
            <a:ext cx="1211339" cy="10413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Placed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BDEBB4-111D-DD44-BA6B-821921BFC98F}"/>
              </a:ext>
            </a:extLst>
          </p:cNvPr>
          <p:cNvSpPr/>
          <p:nvPr/>
        </p:nvSpPr>
        <p:spPr>
          <a:xfrm>
            <a:off x="1975937" y="2715650"/>
            <a:ext cx="1211339" cy="133897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New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created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D07653-A2A9-3046-B7EB-2CEC95B06163}"/>
              </a:ext>
            </a:extLst>
          </p:cNvPr>
          <p:cNvSpPr/>
          <p:nvPr/>
        </p:nvSpPr>
        <p:spPr>
          <a:xfrm>
            <a:off x="4759945" y="2715639"/>
            <a:ext cx="1094190" cy="133898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Assigned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2&gt;…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2D2CCA-99F5-574E-A1B2-DC14D39C97A3}"/>
              </a:ext>
            </a:extLst>
          </p:cNvPr>
          <p:cNvCxnSpPr/>
          <p:nvPr/>
        </p:nvCxnSpPr>
        <p:spPr>
          <a:xfrm>
            <a:off x="299049" y="2294626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4389A7-89F0-1743-A01E-183CB0310A8D}"/>
              </a:ext>
            </a:extLst>
          </p:cNvPr>
          <p:cNvCxnSpPr/>
          <p:nvPr/>
        </p:nvCxnSpPr>
        <p:spPr>
          <a:xfrm>
            <a:off x="272956" y="5773758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E54BC24-62CE-3643-9A72-0A5B9E1C7D47}"/>
              </a:ext>
            </a:extLst>
          </p:cNvPr>
          <p:cNvSpPr/>
          <p:nvPr/>
        </p:nvSpPr>
        <p:spPr>
          <a:xfrm>
            <a:off x="3357087" y="2715639"/>
            <a:ext cx="1211339" cy="13389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Voyage for shipment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selected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C8E9C3-0751-CB4A-9CC9-11A24CF7BF58}"/>
              </a:ext>
            </a:extLst>
          </p:cNvPr>
          <p:cNvSpPr txBox="1"/>
          <p:nvPr/>
        </p:nvSpPr>
        <p:spPr>
          <a:xfrm>
            <a:off x="208604" y="5352035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Shipping Inc lane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F3EFF9-E49F-6043-9828-B576ECBEB53C}"/>
              </a:ext>
            </a:extLst>
          </p:cNvPr>
          <p:cNvSpPr txBox="1"/>
          <p:nvPr/>
        </p:nvSpPr>
        <p:spPr>
          <a:xfrm>
            <a:off x="208604" y="1885678"/>
            <a:ext cx="148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Manufacturer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DA95EA-7952-F340-A061-896AB0710C29}"/>
              </a:ext>
            </a:extLst>
          </p:cNvPr>
          <p:cNvSpPr/>
          <p:nvPr/>
        </p:nvSpPr>
        <p:spPr>
          <a:xfrm>
            <a:off x="8949961" y="2895180"/>
            <a:ext cx="1373407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Confirmed accepting business conditions and SLA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BDC66B3-9F34-1F4A-8473-55062527034A}"/>
              </a:ext>
            </a:extLst>
          </p:cNvPr>
          <p:cNvSpPr/>
          <p:nvPr/>
        </p:nvSpPr>
        <p:spPr>
          <a:xfrm>
            <a:off x="580959" y="161662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Manufacturer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2B6D74-B4E0-1440-BFDE-480758CDA036}"/>
              </a:ext>
            </a:extLst>
          </p:cNvPr>
          <p:cNvSpPr/>
          <p:nvPr/>
        </p:nvSpPr>
        <p:spPr>
          <a:xfrm>
            <a:off x="825359" y="923551"/>
            <a:ext cx="928343" cy="102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Place Shipment Order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78CA54-88BC-8C47-94C3-FA853E19C956}"/>
              </a:ext>
            </a:extLst>
          </p:cNvPr>
          <p:cNvSpPr/>
          <p:nvPr/>
        </p:nvSpPr>
        <p:spPr>
          <a:xfrm>
            <a:off x="7134205" y="3188435"/>
            <a:ext cx="928343" cy="102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Define contract conditions and SLA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650C00B-64D2-7F44-B415-8954234C5B68}"/>
              </a:ext>
            </a:extLst>
          </p:cNvPr>
          <p:cNvSpPr/>
          <p:nvPr/>
        </p:nvSpPr>
        <p:spPr>
          <a:xfrm>
            <a:off x="7054649" y="2455431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Shipping Inc Clerk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BEF67-482B-4646-99F1-A31B28299549}"/>
              </a:ext>
            </a:extLst>
          </p:cNvPr>
          <p:cNvSpPr/>
          <p:nvPr/>
        </p:nvSpPr>
        <p:spPr>
          <a:xfrm>
            <a:off x="6740100" y="898085"/>
            <a:ext cx="1373407" cy="98759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business conditions and SLA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Received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13CD505-7A2F-EB49-B6B0-9E5319E5CB74}"/>
              </a:ext>
            </a:extLst>
          </p:cNvPr>
          <p:cNvSpPr/>
          <p:nvPr/>
        </p:nvSpPr>
        <p:spPr>
          <a:xfrm>
            <a:off x="8113507" y="103847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Manufacturer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A607C85-D6FB-F74E-9D7F-F04188C9F402}"/>
              </a:ext>
            </a:extLst>
          </p:cNvPr>
          <p:cNvSpPr/>
          <p:nvPr/>
        </p:nvSpPr>
        <p:spPr>
          <a:xfrm>
            <a:off x="8357907" y="865736"/>
            <a:ext cx="928343" cy="102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Confirm Order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AC4DE6-D549-9046-8314-8D6C8D170BC9}"/>
              </a:ext>
            </a:extLst>
          </p:cNvPr>
          <p:cNvSpPr/>
          <p:nvPr/>
        </p:nvSpPr>
        <p:spPr>
          <a:xfrm>
            <a:off x="6295022" y="4216412"/>
            <a:ext cx="142934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placed, trigger adjust confirmation penalty clauses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D92930-C9F7-7F45-850A-256CCBAB57EA}"/>
              </a:ext>
            </a:extLst>
          </p:cNvPr>
          <p:cNvSpPr/>
          <p:nvPr/>
        </p:nvSpPr>
        <p:spPr>
          <a:xfrm>
            <a:off x="1996013" y="4147614"/>
            <a:ext cx="3062684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placed, reserve voyage and container</a:t>
            </a:r>
          </a:p>
        </p:txBody>
      </p:sp>
    </p:spTree>
    <p:extLst>
      <p:ext uri="{BB962C8B-B14F-4D97-AF65-F5344CB8AC3E}">
        <p14:creationId xmlns:p14="http://schemas.microsoft.com/office/powerpoint/2010/main" val="308846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678ADF-97D3-B541-836D-8B0CF69D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Domain events discovery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59D620-3D00-AE4E-A183-0591F6680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7602C-D808-7346-98D7-FFB64DEB0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10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FB8556-363F-874E-A593-1914C244E70B}"/>
              </a:ext>
            </a:extLst>
          </p:cNvPr>
          <p:cNvSpPr/>
          <p:nvPr/>
        </p:nvSpPr>
        <p:spPr>
          <a:xfrm>
            <a:off x="1135093" y="629624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Fresh Cargo Shipment Order Placed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BDEBB4-111D-DD44-BA6B-821921BFC98F}"/>
              </a:ext>
            </a:extLst>
          </p:cNvPr>
          <p:cNvSpPr/>
          <p:nvPr/>
        </p:nvSpPr>
        <p:spPr>
          <a:xfrm>
            <a:off x="1985052" y="2714454"/>
            <a:ext cx="1211339" cy="115944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New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created 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D07653-A2A9-3046-B7EB-2CEC95B06163}"/>
              </a:ext>
            </a:extLst>
          </p:cNvPr>
          <p:cNvSpPr/>
          <p:nvPr/>
        </p:nvSpPr>
        <p:spPr>
          <a:xfrm>
            <a:off x="4759945" y="2715640"/>
            <a:ext cx="1094190" cy="112153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Assigned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2&gt;…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2D2CCA-99F5-574E-A1B2-DC14D39C97A3}"/>
              </a:ext>
            </a:extLst>
          </p:cNvPr>
          <p:cNvCxnSpPr/>
          <p:nvPr/>
        </p:nvCxnSpPr>
        <p:spPr>
          <a:xfrm>
            <a:off x="299049" y="2294626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4389A7-89F0-1743-A01E-183CB0310A8D}"/>
              </a:ext>
            </a:extLst>
          </p:cNvPr>
          <p:cNvCxnSpPr/>
          <p:nvPr/>
        </p:nvCxnSpPr>
        <p:spPr>
          <a:xfrm>
            <a:off x="272956" y="4269427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E54BC24-62CE-3643-9A72-0A5B9E1C7D47}"/>
              </a:ext>
            </a:extLst>
          </p:cNvPr>
          <p:cNvSpPr/>
          <p:nvPr/>
        </p:nvSpPr>
        <p:spPr>
          <a:xfrm>
            <a:off x="3357087" y="2715639"/>
            <a:ext cx="1211339" cy="11594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Voyage for shipment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selected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C8E9C3-0751-CB4A-9CC9-11A24CF7BF58}"/>
              </a:ext>
            </a:extLst>
          </p:cNvPr>
          <p:cNvSpPr txBox="1"/>
          <p:nvPr/>
        </p:nvSpPr>
        <p:spPr>
          <a:xfrm>
            <a:off x="208604" y="3847704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Shipping Inc lane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F3EFF9-E49F-6043-9828-B576ECBEB53C}"/>
              </a:ext>
            </a:extLst>
          </p:cNvPr>
          <p:cNvSpPr txBox="1"/>
          <p:nvPr/>
        </p:nvSpPr>
        <p:spPr>
          <a:xfrm>
            <a:off x="208604" y="1885678"/>
            <a:ext cx="148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Manufacturer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59C99D-79A0-1541-BCE2-B6E7B9B747AB}"/>
              </a:ext>
            </a:extLst>
          </p:cNvPr>
          <p:cNvSpPr txBox="1"/>
          <p:nvPr/>
        </p:nvSpPr>
        <p:spPr>
          <a:xfrm>
            <a:off x="208604" y="6098239"/>
            <a:ext cx="211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Truck Transportation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DA95EA-7952-F340-A061-896AB0710C29}"/>
              </a:ext>
            </a:extLst>
          </p:cNvPr>
          <p:cNvSpPr/>
          <p:nvPr/>
        </p:nvSpPr>
        <p:spPr>
          <a:xfrm>
            <a:off x="6045654" y="2677735"/>
            <a:ext cx="1373407" cy="115944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Confirmed accepting business conditions and SLA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B81E3B-6894-404A-9FEF-9B927B8B2E92}"/>
              </a:ext>
            </a:extLst>
          </p:cNvPr>
          <p:cNvSpPr/>
          <p:nvPr/>
        </p:nvSpPr>
        <p:spPr>
          <a:xfrm>
            <a:off x="9267732" y="2714455"/>
            <a:ext cx="1211339" cy="112272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closed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D4C02E-1B39-AB4F-A714-7840701656BB}"/>
              </a:ext>
            </a:extLst>
          </p:cNvPr>
          <p:cNvSpPr/>
          <p:nvPr/>
        </p:nvSpPr>
        <p:spPr>
          <a:xfrm>
            <a:off x="5307040" y="4480313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Transportation order received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04A12C-D6AA-2249-99EA-21B729E888F8}"/>
              </a:ext>
            </a:extLst>
          </p:cNvPr>
          <p:cNvSpPr/>
          <p:nvPr/>
        </p:nvSpPr>
        <p:spPr>
          <a:xfrm>
            <a:off x="6926092" y="4480313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picked up from yard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423606-5DF2-B346-A270-5743815C8330}"/>
              </a:ext>
            </a:extLst>
          </p:cNvPr>
          <p:cNvSpPr/>
          <p:nvPr/>
        </p:nvSpPr>
        <p:spPr>
          <a:xfrm>
            <a:off x="8390129" y="4448513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at pick up destination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1EA344-5C36-0941-BACE-8BED635579AA}"/>
              </a:ext>
            </a:extLst>
          </p:cNvPr>
          <p:cNvSpPr/>
          <p:nvPr/>
        </p:nvSpPr>
        <p:spPr>
          <a:xfrm>
            <a:off x="10681611" y="4480313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arrived at source harbor distribution center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D8BD52F-AB3A-C343-872F-C1BD6C3A5B70}"/>
              </a:ext>
            </a:extLst>
          </p:cNvPr>
          <p:cNvSpPr/>
          <p:nvPr/>
        </p:nvSpPr>
        <p:spPr>
          <a:xfrm>
            <a:off x="5032929" y="695972"/>
            <a:ext cx="1373407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business conditions and SLA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Received</a:t>
            </a: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6346E65F-70D3-0244-A862-D782B203D1C4}"/>
              </a:ext>
            </a:extLst>
          </p:cNvPr>
          <p:cNvSpPr/>
          <p:nvPr/>
        </p:nvSpPr>
        <p:spPr>
          <a:xfrm rot="5122120">
            <a:off x="11849894" y="2183215"/>
            <a:ext cx="316387" cy="2577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6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3&gt;…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2D2CCA-99F5-574E-A1B2-DC14D39C97A3}"/>
              </a:ext>
            </a:extLst>
          </p:cNvPr>
          <p:cNvCxnSpPr/>
          <p:nvPr/>
        </p:nvCxnSpPr>
        <p:spPr>
          <a:xfrm>
            <a:off x="299049" y="2294626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4389A7-89F0-1743-A01E-183CB0310A8D}"/>
              </a:ext>
            </a:extLst>
          </p:cNvPr>
          <p:cNvCxnSpPr/>
          <p:nvPr/>
        </p:nvCxnSpPr>
        <p:spPr>
          <a:xfrm>
            <a:off x="272956" y="4638135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C8E9C3-0751-CB4A-9CC9-11A24CF7BF58}"/>
              </a:ext>
            </a:extLst>
          </p:cNvPr>
          <p:cNvSpPr txBox="1"/>
          <p:nvPr/>
        </p:nvSpPr>
        <p:spPr>
          <a:xfrm>
            <a:off x="208604" y="421641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Shipping Inc lane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F3EFF9-E49F-6043-9828-B576ECBEB53C}"/>
              </a:ext>
            </a:extLst>
          </p:cNvPr>
          <p:cNvSpPr txBox="1"/>
          <p:nvPr/>
        </p:nvSpPr>
        <p:spPr>
          <a:xfrm>
            <a:off x="208604" y="1885678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59C99D-79A0-1541-BCE2-B6E7B9B747AB}"/>
              </a:ext>
            </a:extLst>
          </p:cNvPr>
          <p:cNvSpPr txBox="1"/>
          <p:nvPr/>
        </p:nvSpPr>
        <p:spPr>
          <a:xfrm>
            <a:off x="208604" y="6098239"/>
            <a:ext cx="211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Truck Transportation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D4C02E-1B39-AB4F-A714-7840701656BB}"/>
              </a:ext>
            </a:extLst>
          </p:cNvPr>
          <p:cNvSpPr/>
          <p:nvPr/>
        </p:nvSpPr>
        <p:spPr>
          <a:xfrm>
            <a:off x="1140242" y="2841278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transportation completed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04A12C-D6AA-2249-99EA-21B729E888F8}"/>
              </a:ext>
            </a:extLst>
          </p:cNvPr>
          <p:cNvSpPr/>
          <p:nvPr/>
        </p:nvSpPr>
        <p:spPr>
          <a:xfrm>
            <a:off x="660371" y="4786733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dropped at harbor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1EA344-5C36-0941-BACE-8BED635579AA}"/>
              </a:ext>
            </a:extLst>
          </p:cNvPr>
          <p:cNvSpPr/>
          <p:nvPr/>
        </p:nvSpPr>
        <p:spPr>
          <a:xfrm>
            <a:off x="4095700" y="2892876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Vessel arrived at source port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51882B-87B1-7548-8DCB-E02983CD4E44}"/>
              </a:ext>
            </a:extLst>
          </p:cNvPr>
          <p:cNvSpPr/>
          <p:nvPr/>
        </p:nvSpPr>
        <p:spPr>
          <a:xfrm>
            <a:off x="7415717" y="2869752"/>
            <a:ext cx="1211339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loaded on vessel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BC3A76-1B21-D14D-9687-D798F6F743F3}"/>
              </a:ext>
            </a:extLst>
          </p:cNvPr>
          <p:cNvSpPr/>
          <p:nvPr/>
        </p:nvSpPr>
        <p:spPr>
          <a:xfrm>
            <a:off x="2604484" y="2869752"/>
            <a:ext cx="1211339" cy="127234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Custom clearance received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E398BD-CA93-ED49-93BA-BCEBB5769D7A}"/>
              </a:ext>
            </a:extLst>
          </p:cNvPr>
          <p:cNvSpPr/>
          <p:nvPr/>
        </p:nvSpPr>
        <p:spPr>
          <a:xfrm>
            <a:off x="702489" y="498263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Customs clearance request received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F72B00-D560-EC47-A5F9-C60292D16C50}"/>
              </a:ext>
            </a:extLst>
          </p:cNvPr>
          <p:cNvSpPr/>
          <p:nvPr/>
        </p:nvSpPr>
        <p:spPr>
          <a:xfrm>
            <a:off x="5731712" y="2892876"/>
            <a:ext cx="1211339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unplugged from dockside storage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B4577F-E287-DC41-9062-B62F69E25E73}"/>
              </a:ext>
            </a:extLst>
          </p:cNvPr>
          <p:cNvSpPr/>
          <p:nvPr/>
        </p:nvSpPr>
        <p:spPr>
          <a:xfrm>
            <a:off x="8906934" y="2870508"/>
            <a:ext cx="1211339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connected to vessel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6C67A85-B61C-7649-87EB-7A79676F4909}"/>
              </a:ext>
            </a:extLst>
          </p:cNvPr>
          <p:cNvSpPr/>
          <p:nvPr/>
        </p:nvSpPr>
        <p:spPr>
          <a:xfrm>
            <a:off x="10446088" y="2891629"/>
            <a:ext cx="1211339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Vessel left dock </a:t>
            </a:r>
          </a:p>
        </p:txBody>
      </p:sp>
    </p:spTree>
    <p:extLst>
      <p:ext uri="{BB962C8B-B14F-4D97-AF65-F5344CB8AC3E}">
        <p14:creationId xmlns:p14="http://schemas.microsoft.com/office/powerpoint/2010/main" val="3612095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4&gt;…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2D2CCA-99F5-574E-A1B2-DC14D39C97A3}"/>
              </a:ext>
            </a:extLst>
          </p:cNvPr>
          <p:cNvCxnSpPr/>
          <p:nvPr/>
        </p:nvCxnSpPr>
        <p:spPr>
          <a:xfrm>
            <a:off x="299049" y="2294626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4389A7-89F0-1743-A01E-183CB0310A8D}"/>
              </a:ext>
            </a:extLst>
          </p:cNvPr>
          <p:cNvCxnSpPr/>
          <p:nvPr/>
        </p:nvCxnSpPr>
        <p:spPr>
          <a:xfrm>
            <a:off x="272956" y="4638135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C8E9C3-0751-CB4A-9CC9-11A24CF7BF58}"/>
              </a:ext>
            </a:extLst>
          </p:cNvPr>
          <p:cNvSpPr txBox="1"/>
          <p:nvPr/>
        </p:nvSpPr>
        <p:spPr>
          <a:xfrm>
            <a:off x="208604" y="421641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Shipping Inc lane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F3EFF9-E49F-6043-9828-B576ECBEB53C}"/>
              </a:ext>
            </a:extLst>
          </p:cNvPr>
          <p:cNvSpPr txBox="1"/>
          <p:nvPr/>
        </p:nvSpPr>
        <p:spPr>
          <a:xfrm>
            <a:off x="208604" y="1885678"/>
            <a:ext cx="211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Destination Customs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D4C02E-1B39-AB4F-A714-7840701656BB}"/>
              </a:ext>
            </a:extLst>
          </p:cNvPr>
          <p:cNvSpPr/>
          <p:nvPr/>
        </p:nvSpPr>
        <p:spPr>
          <a:xfrm>
            <a:off x="417571" y="2776356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Vessel position reported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1EA344-5C36-0941-BACE-8BED635579AA}"/>
              </a:ext>
            </a:extLst>
          </p:cNvPr>
          <p:cNvSpPr/>
          <p:nvPr/>
        </p:nvSpPr>
        <p:spPr>
          <a:xfrm>
            <a:off x="3565818" y="2814236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Vessel arrived at destination port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51882B-87B1-7548-8DCB-E02983CD4E44}"/>
              </a:ext>
            </a:extLst>
          </p:cNvPr>
          <p:cNvSpPr/>
          <p:nvPr/>
        </p:nvSpPr>
        <p:spPr>
          <a:xfrm>
            <a:off x="9306078" y="2813064"/>
            <a:ext cx="1211339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unloaded from vessel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BC3A76-1B21-D14D-9687-D798F6F743F3}"/>
              </a:ext>
            </a:extLst>
          </p:cNvPr>
          <p:cNvSpPr/>
          <p:nvPr/>
        </p:nvSpPr>
        <p:spPr>
          <a:xfrm>
            <a:off x="1881813" y="2804830"/>
            <a:ext cx="1211339" cy="127234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metrics reported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E398BD-CA93-ED49-93BA-BCEBB5769D7A}"/>
              </a:ext>
            </a:extLst>
          </p:cNvPr>
          <p:cNvSpPr/>
          <p:nvPr/>
        </p:nvSpPr>
        <p:spPr>
          <a:xfrm>
            <a:off x="3490030" y="637754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Customs clearance request received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F72B00-D560-EC47-A5F9-C60292D16C50}"/>
              </a:ext>
            </a:extLst>
          </p:cNvPr>
          <p:cNvSpPr/>
          <p:nvPr/>
        </p:nvSpPr>
        <p:spPr>
          <a:xfrm>
            <a:off x="7869357" y="2804339"/>
            <a:ext cx="1211339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unplugged from Vessel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6C67A85-B61C-7649-87EB-7A79676F4909}"/>
              </a:ext>
            </a:extLst>
          </p:cNvPr>
          <p:cNvSpPr/>
          <p:nvPr/>
        </p:nvSpPr>
        <p:spPr>
          <a:xfrm>
            <a:off x="6432636" y="2813064"/>
            <a:ext cx="1211339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Vessel at destination dock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950F62-1D62-0E4B-AAA4-A1DCD9521165}"/>
              </a:ext>
            </a:extLst>
          </p:cNvPr>
          <p:cNvSpPr/>
          <p:nvPr/>
        </p:nvSpPr>
        <p:spPr>
          <a:xfrm>
            <a:off x="5002539" y="2804339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Docking clearance granted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229FEA-A0C9-9542-8F18-F49DD9C98974}"/>
              </a:ext>
            </a:extLst>
          </p:cNvPr>
          <p:cNvSpPr/>
          <p:nvPr/>
        </p:nvSpPr>
        <p:spPr>
          <a:xfrm>
            <a:off x="10762355" y="2813064"/>
            <a:ext cx="1211339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plugged on dockside storage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797D94-88BE-B24F-AEBB-8049C570C34F}"/>
              </a:ext>
            </a:extLst>
          </p:cNvPr>
          <p:cNvSpPr txBox="1"/>
          <p:nvPr/>
        </p:nvSpPr>
        <p:spPr>
          <a:xfrm>
            <a:off x="208604" y="6098239"/>
            <a:ext cx="211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Truck Transportation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C3FE0B-292A-674D-85BC-F04503E0767E}"/>
              </a:ext>
            </a:extLst>
          </p:cNvPr>
          <p:cNvSpPr/>
          <p:nvPr/>
        </p:nvSpPr>
        <p:spPr>
          <a:xfrm>
            <a:off x="1096828" y="4796629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Transportation order received</a:t>
            </a:r>
          </a:p>
        </p:txBody>
      </p:sp>
    </p:spTree>
    <p:extLst>
      <p:ext uri="{BB962C8B-B14F-4D97-AF65-F5344CB8AC3E}">
        <p14:creationId xmlns:p14="http://schemas.microsoft.com/office/powerpoint/2010/main" val="2355258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2D2CCA-99F5-574E-A1B2-DC14D39C97A3}"/>
              </a:ext>
            </a:extLst>
          </p:cNvPr>
          <p:cNvCxnSpPr/>
          <p:nvPr/>
        </p:nvCxnSpPr>
        <p:spPr>
          <a:xfrm>
            <a:off x="299049" y="2294626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4389A7-89F0-1743-A01E-183CB0310A8D}"/>
              </a:ext>
            </a:extLst>
          </p:cNvPr>
          <p:cNvCxnSpPr/>
          <p:nvPr/>
        </p:nvCxnSpPr>
        <p:spPr>
          <a:xfrm>
            <a:off x="272956" y="4638135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C8E9C3-0751-CB4A-9CC9-11A24CF7BF58}"/>
              </a:ext>
            </a:extLst>
          </p:cNvPr>
          <p:cNvSpPr txBox="1"/>
          <p:nvPr/>
        </p:nvSpPr>
        <p:spPr>
          <a:xfrm>
            <a:off x="208604" y="421641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Shipping Inc lane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797D94-88BE-B24F-AEBB-8049C570C34F}"/>
              </a:ext>
            </a:extLst>
          </p:cNvPr>
          <p:cNvSpPr txBox="1"/>
          <p:nvPr/>
        </p:nvSpPr>
        <p:spPr>
          <a:xfrm>
            <a:off x="208604" y="6098239"/>
            <a:ext cx="211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Truck Transportation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C3FE0B-292A-674D-85BC-F04503E0767E}"/>
              </a:ext>
            </a:extLst>
          </p:cNvPr>
          <p:cNvSpPr/>
          <p:nvPr/>
        </p:nvSpPr>
        <p:spPr>
          <a:xfrm>
            <a:off x="1096828" y="4796629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ready for pickup received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2BE51F-57CC-2443-ADEB-3F46C3B968C8}"/>
              </a:ext>
            </a:extLst>
          </p:cNvPr>
          <p:cNvSpPr/>
          <p:nvPr/>
        </p:nvSpPr>
        <p:spPr>
          <a:xfrm>
            <a:off x="272956" y="2792777"/>
            <a:ext cx="1211339" cy="127234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Custom clearance received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F728E3-FEB0-8C49-BD89-A674F99F247F}"/>
              </a:ext>
            </a:extLst>
          </p:cNvPr>
          <p:cNvSpPr/>
          <p:nvPr/>
        </p:nvSpPr>
        <p:spPr>
          <a:xfrm>
            <a:off x="4729155" y="2869752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loaded and plugged on truck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A4ED4-8AE2-8140-AD48-214404DA3E4A}"/>
              </a:ext>
            </a:extLst>
          </p:cNvPr>
          <p:cNvSpPr/>
          <p:nvPr/>
        </p:nvSpPr>
        <p:spPr>
          <a:xfrm>
            <a:off x="2557607" y="4796629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at pick up destination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BD0F74-D8E1-F443-9CB3-6879187A6B9A}"/>
              </a:ext>
            </a:extLst>
          </p:cNvPr>
          <p:cNvSpPr/>
          <p:nvPr/>
        </p:nvSpPr>
        <p:spPr>
          <a:xfrm>
            <a:off x="5755650" y="4817221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arrived at destination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180342-304B-9841-93E5-7DD7A5A98989}"/>
              </a:ext>
            </a:extLst>
          </p:cNvPr>
          <p:cNvSpPr/>
          <p:nvPr/>
        </p:nvSpPr>
        <p:spPr>
          <a:xfrm>
            <a:off x="3383516" y="2885759"/>
            <a:ext cx="1211339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unplugged from dockside storage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A389F3-BDA5-B84C-BBE7-EE54847308F5}"/>
              </a:ext>
            </a:extLst>
          </p:cNvPr>
          <p:cNvSpPr txBox="1"/>
          <p:nvPr/>
        </p:nvSpPr>
        <p:spPr>
          <a:xfrm>
            <a:off x="272363" y="1760008"/>
            <a:ext cx="1430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Retailer Shop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5AA2E0D-E813-3842-A056-42E942336694}"/>
              </a:ext>
            </a:extLst>
          </p:cNvPr>
          <p:cNvSpPr/>
          <p:nvPr/>
        </p:nvSpPr>
        <p:spPr>
          <a:xfrm>
            <a:off x="1096828" y="428147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at arrival port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8599452-A79E-A949-AE60-A7AE95C72299}"/>
              </a:ext>
            </a:extLst>
          </p:cNvPr>
          <p:cNvSpPr/>
          <p:nvPr/>
        </p:nvSpPr>
        <p:spPr>
          <a:xfrm>
            <a:off x="2557608" y="428147"/>
            <a:ext cx="1211339" cy="127234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Custom clearance received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ABB2F64-74CF-8649-AB83-D29E02D30CA2}"/>
              </a:ext>
            </a:extLst>
          </p:cNvPr>
          <p:cNvSpPr/>
          <p:nvPr/>
        </p:nvSpPr>
        <p:spPr>
          <a:xfrm>
            <a:off x="4390635" y="448780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in transit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6014A9-5B66-9043-8DE1-80643CE77EDC}"/>
              </a:ext>
            </a:extLst>
          </p:cNvPr>
          <p:cNvSpPr/>
          <p:nvPr/>
        </p:nvSpPr>
        <p:spPr>
          <a:xfrm>
            <a:off x="7382889" y="2885759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door opened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444543-DC1E-0541-8959-39E8D5765D1C}"/>
              </a:ext>
            </a:extLst>
          </p:cNvPr>
          <p:cNvSpPr/>
          <p:nvPr/>
        </p:nvSpPr>
        <p:spPr>
          <a:xfrm>
            <a:off x="8594229" y="4826076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Contract for delivery completed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B7E3C6-CB99-2E4E-A491-4A2889F64A03}"/>
              </a:ext>
            </a:extLst>
          </p:cNvPr>
          <p:cNvSpPr/>
          <p:nvPr/>
        </p:nvSpPr>
        <p:spPr>
          <a:xfrm>
            <a:off x="9647984" y="2885759"/>
            <a:ext cx="777277" cy="133898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delivered </a:t>
            </a:r>
          </a:p>
        </p:txBody>
      </p:sp>
    </p:spTree>
    <p:extLst>
      <p:ext uri="{BB962C8B-B14F-4D97-AF65-F5344CB8AC3E}">
        <p14:creationId xmlns:p14="http://schemas.microsoft.com/office/powerpoint/2010/main" val="228913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FB8556-363F-874E-A593-1914C244E70B}"/>
              </a:ext>
            </a:extLst>
          </p:cNvPr>
          <p:cNvSpPr/>
          <p:nvPr/>
        </p:nvSpPr>
        <p:spPr>
          <a:xfrm>
            <a:off x="272956" y="1414244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added to inventory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5C360A-87E6-614D-AE96-79ED2676AA35}"/>
              </a:ext>
            </a:extLst>
          </p:cNvPr>
          <p:cNvSpPr txBox="1"/>
          <p:nvPr/>
        </p:nvSpPr>
        <p:spPr>
          <a:xfrm>
            <a:off x="7209958" y="65082"/>
            <a:ext cx="3343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8531"/>
                </a:solidFill>
              </a:rPr>
              <a:t>Container Specifics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8A0254-E2B0-1C4D-9D7F-117B89EAEB14}"/>
              </a:ext>
            </a:extLst>
          </p:cNvPr>
          <p:cNvSpPr/>
          <p:nvPr/>
        </p:nvSpPr>
        <p:spPr>
          <a:xfrm>
            <a:off x="9543385" y="1400177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removed from inventory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656FF9-3C29-7B4D-ADFD-7BC2BA717270}"/>
              </a:ext>
            </a:extLst>
          </p:cNvPr>
          <p:cNvSpPr/>
          <p:nvPr/>
        </p:nvSpPr>
        <p:spPr>
          <a:xfrm>
            <a:off x="2098537" y="1414244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landed at location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2F29CF-1B68-4D43-817D-4DB2773C08E6}"/>
              </a:ext>
            </a:extLst>
          </p:cNvPr>
          <p:cNvSpPr/>
          <p:nvPr/>
        </p:nvSpPr>
        <p:spPr>
          <a:xfrm>
            <a:off x="2707646" y="4716324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in maintenance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48C59FA-79C1-614C-A059-B8C5B3B50776}"/>
              </a:ext>
            </a:extLst>
          </p:cNvPr>
          <p:cNvSpPr/>
          <p:nvPr/>
        </p:nvSpPr>
        <p:spPr>
          <a:xfrm>
            <a:off x="3689952" y="1414243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on vessel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A90B2A2-3822-384B-8F4A-32427AC2213B}"/>
              </a:ext>
            </a:extLst>
          </p:cNvPr>
          <p:cNvSpPr/>
          <p:nvPr/>
        </p:nvSpPr>
        <p:spPr>
          <a:xfrm>
            <a:off x="5211850" y="4716324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off maintenance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85B1E2-3E9F-1045-A6DE-D0C6C8BF70FC}"/>
              </a:ext>
            </a:extLst>
          </p:cNvPr>
          <p:cNvSpPr/>
          <p:nvPr/>
        </p:nvSpPr>
        <p:spPr>
          <a:xfrm>
            <a:off x="6733751" y="1365446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on truck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AF3A9FA-6F63-A248-996A-46863785798D}"/>
              </a:ext>
            </a:extLst>
          </p:cNvPr>
          <p:cNvSpPr/>
          <p:nvPr/>
        </p:nvSpPr>
        <p:spPr>
          <a:xfrm>
            <a:off x="1489427" y="3022363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assigned to order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BCA898-672F-FE47-B812-552AC842CF2D}"/>
              </a:ext>
            </a:extLst>
          </p:cNvPr>
          <p:cNvSpPr/>
          <p:nvPr/>
        </p:nvSpPr>
        <p:spPr>
          <a:xfrm>
            <a:off x="4104327" y="3022362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released from order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4E48BF-1321-8347-9B75-06ADE87F2114}"/>
              </a:ext>
            </a:extLst>
          </p:cNvPr>
          <p:cNvSpPr/>
          <p:nvPr/>
        </p:nvSpPr>
        <p:spPr>
          <a:xfrm>
            <a:off x="5211851" y="1414243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off vessel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CF8CFA-3426-A94F-91FC-8E266866E31A}"/>
              </a:ext>
            </a:extLst>
          </p:cNvPr>
          <p:cNvSpPr/>
          <p:nvPr/>
        </p:nvSpPr>
        <p:spPr>
          <a:xfrm>
            <a:off x="8138568" y="1365446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off truck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DF14F95-2594-074C-951F-FB7B5B392573}"/>
              </a:ext>
            </a:extLst>
          </p:cNvPr>
          <p:cNvSpPr/>
          <p:nvPr/>
        </p:nvSpPr>
        <p:spPr>
          <a:xfrm>
            <a:off x="6527177" y="3022361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loaded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C622A3-8C9F-2D42-806B-7F803698505C}"/>
              </a:ext>
            </a:extLst>
          </p:cNvPr>
          <p:cNvSpPr/>
          <p:nvPr/>
        </p:nvSpPr>
        <p:spPr>
          <a:xfrm>
            <a:off x="8325166" y="3022360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unloaded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094FF5A-97FD-7E46-AEA5-61DD2BF390D7}"/>
              </a:ext>
            </a:extLst>
          </p:cNvPr>
          <p:cNvSpPr/>
          <p:nvPr/>
        </p:nvSpPr>
        <p:spPr>
          <a:xfrm>
            <a:off x="7529458" y="4716324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door closed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639A7DE-769C-A74B-A3A4-5B3CCCAEE0F6}"/>
              </a:ext>
            </a:extLst>
          </p:cNvPr>
          <p:cNvSpPr/>
          <p:nvPr/>
        </p:nvSpPr>
        <p:spPr>
          <a:xfrm>
            <a:off x="9484354" y="4716323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door opened</a:t>
            </a:r>
          </a:p>
        </p:txBody>
      </p:sp>
    </p:spTree>
    <p:extLst>
      <p:ext uri="{BB962C8B-B14F-4D97-AF65-F5344CB8AC3E}">
        <p14:creationId xmlns:p14="http://schemas.microsoft.com/office/powerpoint/2010/main" val="185145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2DFDE5-5956-7247-8390-5CED58420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and event linkage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D627E-40D1-4247-9A11-9FE6736938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F33266-0BF9-F844-A930-1C2A2738A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31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20484</TotalTime>
  <Words>949</Words>
  <Application>Microsoft Macintosh PowerPoint</Application>
  <PresentationFormat>Widescreen</PresentationFormat>
  <Paragraphs>279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Reefer Containers:  Event Storming</vt:lpstr>
      <vt:lpstr>High level process</vt:lpstr>
      <vt:lpstr>Step 1: Domain events discovery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Commands and event linkage</vt:lpstr>
      <vt:lpstr>PowerPoint Presentation</vt:lpstr>
      <vt:lpstr>PowerPoint Presentation</vt:lpstr>
      <vt:lpstr>MVP Scope</vt:lpstr>
      <vt:lpstr>PowerPoint Presentation</vt:lpstr>
      <vt:lpstr>Order Bounded Context</vt:lpstr>
      <vt:lpstr>PowerPoint Presentation</vt:lpstr>
      <vt:lpstr>PowerPoint Presentation</vt:lpstr>
      <vt:lpstr>PowerPoint Presentation</vt:lpstr>
      <vt:lpstr>PowerPoint Presentation</vt:lpstr>
      <vt:lpstr>Container Bounded Context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Containers EDA:  Action-event command diagrams</dc:title>
  <dc:creator>Francis Parr</dc:creator>
  <cp:lastModifiedBy>Microsoft Office User</cp:lastModifiedBy>
  <cp:revision>197</cp:revision>
  <dcterms:created xsi:type="dcterms:W3CDTF">2019-01-21T13:30:40Z</dcterms:created>
  <dcterms:modified xsi:type="dcterms:W3CDTF">2019-09-15T15:40:35Z</dcterms:modified>
</cp:coreProperties>
</file>