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4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5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C7B91-59BE-8143-F95F-E6969D4E5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Rubik’s Cube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7052C-FB1E-ACF2-F6BA-77446FB49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/>
              <a:t>DEV: Cotut Raul</a:t>
            </a:r>
          </a:p>
        </p:txBody>
      </p:sp>
      <p:pic>
        <p:nvPicPr>
          <p:cNvPr id="4" name="Picture 3" descr="Rubrics cubes in metallic reflections">
            <a:extLst>
              <a:ext uri="{FF2B5EF4-FFF2-40B4-BE49-F238E27FC236}">
                <a16:creationId xmlns:a16="http://schemas.microsoft.com/office/drawing/2014/main" id="{C27D21FB-FDA3-1F8C-3C2A-00171D664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6" r="27662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64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B7BD-95C2-4ACB-91EF-962B3821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>
            <a:normAutofit/>
          </a:bodyPr>
          <a:lstStyle/>
          <a:p>
            <a:r>
              <a:rPr lang="en-US" sz="6600" dirty="0"/>
              <a:t>De </a:t>
            </a:r>
            <a:r>
              <a:rPr lang="en-US" sz="6600" dirty="0" err="1"/>
              <a:t>ce</a:t>
            </a:r>
            <a:r>
              <a:rPr lang="en-US" sz="6600" dirty="0"/>
              <a:t> am ales </a:t>
            </a:r>
            <a:r>
              <a:rPr lang="en-US" sz="6600" dirty="0" err="1"/>
              <a:t>acest</a:t>
            </a:r>
            <a:r>
              <a:rPr lang="en-US" sz="6600" dirty="0"/>
              <a:t> </a:t>
            </a:r>
            <a:r>
              <a:rPr lang="en-US" sz="6600" dirty="0" err="1"/>
              <a:t>proiect</a:t>
            </a:r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89674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colorful cubes&#10;&#10;Description automatically generated with low confidence">
            <a:extLst>
              <a:ext uri="{FF2B5EF4-FFF2-40B4-BE49-F238E27FC236}">
                <a16:creationId xmlns:a16="http://schemas.microsoft.com/office/drawing/2014/main" id="{7AE39A30-3332-BEA4-3B65-9C807538A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5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8698087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BC135-DDC2-BF5E-7B3C-9DD6C06D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statusul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 al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proiectului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4688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2B96B-6E78-04D8-5BF3-7CEE3A4EB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9"/>
          <a:stretch/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3" name="Picture 2" descr="A green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60E9182-EF91-60A9-FE35-9ADB9B586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5" y="1583674"/>
            <a:ext cx="3690650" cy="36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9100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E4559-4D84-315D-B71B-91F18F903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47"/>
            <a:ext cx="6741482" cy="33924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5FEB1-4DA2-10DD-9C52-0F05D816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6" y="3235434"/>
            <a:ext cx="7204364" cy="3622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DC2474-FF1F-7F54-7AF1-4DFB1B1973A7}"/>
              </a:ext>
            </a:extLst>
          </p:cNvPr>
          <p:cNvSpPr txBox="1"/>
          <p:nvPr/>
        </p:nvSpPr>
        <p:spPr>
          <a:xfrm>
            <a:off x="7185359" y="1409607"/>
            <a:ext cx="456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 </a:t>
            </a:r>
            <a:r>
              <a:rPr lang="en-US" sz="3600" dirty="0"/>
              <a:t>Main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47F0F-C9C7-2BCE-3157-C9FBD206ADB3}"/>
              </a:ext>
            </a:extLst>
          </p:cNvPr>
          <p:cNvSpPr txBox="1"/>
          <p:nvPr/>
        </p:nvSpPr>
        <p:spPr>
          <a:xfrm>
            <a:off x="767751" y="4710023"/>
            <a:ext cx="345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Controls list ➔</a:t>
            </a:r>
          </a:p>
        </p:txBody>
      </p:sp>
    </p:spTree>
    <p:extLst>
      <p:ext uri="{BB962C8B-B14F-4D97-AF65-F5344CB8AC3E}">
        <p14:creationId xmlns:p14="http://schemas.microsoft.com/office/powerpoint/2010/main" val="420110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cube&#10;&#10;Description automatically generated">
            <a:extLst>
              <a:ext uri="{FF2B5EF4-FFF2-40B4-BE49-F238E27FC236}">
                <a16:creationId xmlns:a16="http://schemas.microsoft.com/office/drawing/2014/main" id="{687FB360-94BC-2AD4-59C7-D5D4E97C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514350"/>
            <a:ext cx="117252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780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2F2B1B"/>
      </a:dk2>
      <a:lt2>
        <a:srgbClr val="F0F1F3"/>
      </a:lt2>
      <a:accent1>
        <a:srgbClr val="C19D15"/>
      </a:accent1>
      <a:accent2>
        <a:srgbClr val="E77029"/>
      </a:accent2>
      <a:accent3>
        <a:srgbClr val="8EAB1E"/>
      </a:accent3>
      <a:accent4>
        <a:srgbClr val="2849D8"/>
      </a:accent4>
      <a:accent5>
        <a:srgbClr val="5529E7"/>
      </a:accent5>
      <a:accent6>
        <a:srgbClr val="9217D5"/>
      </a:accent6>
      <a:hlink>
        <a:srgbClr val="3F5A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Rubik’s Cube Simulator</vt:lpstr>
      <vt:lpstr>De ce am ales acest proiect?</vt:lpstr>
      <vt:lpstr>PowerPoint Presentation</vt:lpstr>
      <vt:lpstr>Care este statusul final al proiectului?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 Simulator</dc:title>
  <dc:creator>Raul Cotut</dc:creator>
  <cp:lastModifiedBy>Raul Cotut</cp:lastModifiedBy>
  <cp:revision>2</cp:revision>
  <dcterms:created xsi:type="dcterms:W3CDTF">2023-04-27T09:53:36Z</dcterms:created>
  <dcterms:modified xsi:type="dcterms:W3CDTF">2023-06-07T16:22:20Z</dcterms:modified>
</cp:coreProperties>
</file>