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17375-F545-460A-85F5-C7BCA5AAB14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327F6C-9902-4B99-BAED-7670876721C1}">
      <dgm:prSet/>
      <dgm:spPr/>
      <dgm:t>
        <a:bodyPr/>
        <a:lstStyle/>
        <a:p>
          <a:r>
            <a:rPr lang="en-US"/>
            <a:t>Algoritmi de criptare simetrici:</a:t>
          </a:r>
        </a:p>
      </dgm:t>
    </dgm:pt>
    <dgm:pt modelId="{F6BBC93D-5FF5-4D73-874B-25B8058C8038}" type="parTrans" cxnId="{7DB7D7E7-CB2B-4497-AF33-961742199CE1}">
      <dgm:prSet/>
      <dgm:spPr/>
      <dgm:t>
        <a:bodyPr/>
        <a:lstStyle/>
        <a:p>
          <a:endParaRPr lang="en-US"/>
        </a:p>
      </dgm:t>
    </dgm:pt>
    <dgm:pt modelId="{EA948C9D-FBFD-4760-80D0-062576B21936}" type="sibTrans" cxnId="{7DB7D7E7-CB2B-4497-AF33-961742199CE1}">
      <dgm:prSet/>
      <dgm:spPr/>
      <dgm:t>
        <a:bodyPr/>
        <a:lstStyle/>
        <a:p>
          <a:endParaRPr lang="en-US"/>
        </a:p>
      </dgm:t>
    </dgm:pt>
    <dgm:pt modelId="{FBEA61D4-3FB1-4D64-9356-60E9755894FE}">
      <dgm:prSet/>
      <dgm:spPr/>
      <dgm:t>
        <a:bodyPr/>
        <a:lstStyle/>
        <a:p>
          <a:r>
            <a:rPr lang="en-US" dirty="0"/>
            <a:t>AES</a:t>
          </a:r>
        </a:p>
      </dgm:t>
    </dgm:pt>
    <dgm:pt modelId="{46E993D2-6665-4AF3-B7DC-A77DFA0B4070}" type="parTrans" cxnId="{845FFD11-DB8F-46FD-90C4-19CF8A7D956F}">
      <dgm:prSet/>
      <dgm:spPr/>
      <dgm:t>
        <a:bodyPr/>
        <a:lstStyle/>
        <a:p>
          <a:endParaRPr lang="en-US"/>
        </a:p>
      </dgm:t>
    </dgm:pt>
    <dgm:pt modelId="{806519F8-6001-4BBE-8832-F068198210B1}" type="sibTrans" cxnId="{845FFD11-DB8F-46FD-90C4-19CF8A7D956F}">
      <dgm:prSet/>
      <dgm:spPr/>
      <dgm:t>
        <a:bodyPr/>
        <a:lstStyle/>
        <a:p>
          <a:endParaRPr lang="en-US"/>
        </a:p>
      </dgm:t>
    </dgm:pt>
    <dgm:pt modelId="{074129D7-A59E-4DB6-96CD-ED9C43588612}">
      <dgm:prSet/>
      <dgm:spPr/>
      <dgm:t>
        <a:bodyPr/>
        <a:lstStyle/>
        <a:p>
          <a:r>
            <a:rPr lang="en-US"/>
            <a:t>Blowfish</a:t>
          </a:r>
        </a:p>
      </dgm:t>
    </dgm:pt>
    <dgm:pt modelId="{3B8CC0A3-90B4-49C7-820E-0DD159FB36EA}" type="parTrans" cxnId="{D1BA1B3A-A94E-4FDC-89BC-CCA0A8C92AF1}">
      <dgm:prSet/>
      <dgm:spPr/>
      <dgm:t>
        <a:bodyPr/>
        <a:lstStyle/>
        <a:p>
          <a:endParaRPr lang="en-US"/>
        </a:p>
      </dgm:t>
    </dgm:pt>
    <dgm:pt modelId="{59EC8BD7-F27C-457D-825A-CE2028AD7ABA}" type="sibTrans" cxnId="{D1BA1B3A-A94E-4FDC-89BC-CCA0A8C92AF1}">
      <dgm:prSet/>
      <dgm:spPr/>
      <dgm:t>
        <a:bodyPr/>
        <a:lstStyle/>
        <a:p>
          <a:endParaRPr lang="en-US"/>
        </a:p>
      </dgm:t>
    </dgm:pt>
    <dgm:pt modelId="{922FB427-E3C1-46B4-AAA8-7025B428C1D7}">
      <dgm:prSet/>
      <dgm:spPr/>
      <dgm:t>
        <a:bodyPr/>
        <a:lstStyle/>
        <a:p>
          <a:r>
            <a:rPr lang="en-US"/>
            <a:t>Algoritm de criptare cu cheie publica:</a:t>
          </a:r>
        </a:p>
      </dgm:t>
    </dgm:pt>
    <dgm:pt modelId="{DA981F73-B770-4BF8-ACBB-4DA4BB9CD269}" type="parTrans" cxnId="{1378982B-2A9F-4EBF-B79A-25ACA1C6D8F5}">
      <dgm:prSet/>
      <dgm:spPr/>
      <dgm:t>
        <a:bodyPr/>
        <a:lstStyle/>
        <a:p>
          <a:endParaRPr lang="en-US"/>
        </a:p>
      </dgm:t>
    </dgm:pt>
    <dgm:pt modelId="{50ACA247-B89F-4F1C-9B3B-2488D85B6BFB}" type="sibTrans" cxnId="{1378982B-2A9F-4EBF-B79A-25ACA1C6D8F5}">
      <dgm:prSet/>
      <dgm:spPr/>
      <dgm:t>
        <a:bodyPr/>
        <a:lstStyle/>
        <a:p>
          <a:endParaRPr lang="en-US"/>
        </a:p>
      </dgm:t>
    </dgm:pt>
    <dgm:pt modelId="{79EFC480-056C-47FE-A40B-F20757C7A67C}">
      <dgm:prSet/>
      <dgm:spPr/>
      <dgm:t>
        <a:bodyPr/>
        <a:lstStyle/>
        <a:p>
          <a:r>
            <a:rPr lang="en-US"/>
            <a:t>RSA</a:t>
          </a:r>
        </a:p>
      </dgm:t>
    </dgm:pt>
    <dgm:pt modelId="{20159173-569A-4989-A02C-B7F8ABF6916F}" type="parTrans" cxnId="{87C8EAC1-0B3F-4B7A-A461-129F8650AB0F}">
      <dgm:prSet/>
      <dgm:spPr/>
      <dgm:t>
        <a:bodyPr/>
        <a:lstStyle/>
        <a:p>
          <a:endParaRPr lang="en-US"/>
        </a:p>
      </dgm:t>
    </dgm:pt>
    <dgm:pt modelId="{E52C1FE8-1DF3-4289-8CE1-4E14C6AAFFE1}" type="sibTrans" cxnId="{87C8EAC1-0B3F-4B7A-A461-129F8650AB0F}">
      <dgm:prSet/>
      <dgm:spPr/>
      <dgm:t>
        <a:bodyPr/>
        <a:lstStyle/>
        <a:p>
          <a:endParaRPr lang="en-US"/>
        </a:p>
      </dgm:t>
    </dgm:pt>
    <dgm:pt modelId="{C309E58D-B42E-46EA-89B7-FBFE01B24FCD}" type="pres">
      <dgm:prSet presAssocID="{4DE17375-F545-460A-85F5-C7BCA5AAB14F}" presName="Name0" presStyleCnt="0">
        <dgm:presLayoutVars>
          <dgm:dir/>
          <dgm:animLvl val="lvl"/>
          <dgm:resizeHandles val="exact"/>
        </dgm:presLayoutVars>
      </dgm:prSet>
      <dgm:spPr/>
    </dgm:pt>
    <dgm:pt modelId="{D0B34359-8970-4F38-BFE8-F2467C5CA8A4}" type="pres">
      <dgm:prSet presAssocID="{59327F6C-9902-4B99-BAED-7670876721C1}" presName="composite" presStyleCnt="0"/>
      <dgm:spPr/>
    </dgm:pt>
    <dgm:pt modelId="{D03629F3-5415-4975-BEC0-78CEC3B9024F}" type="pres">
      <dgm:prSet presAssocID="{59327F6C-9902-4B99-BAED-7670876721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4C65058-1020-4B37-A8A0-A510C7C83E5A}" type="pres">
      <dgm:prSet presAssocID="{59327F6C-9902-4B99-BAED-7670876721C1}" presName="desTx" presStyleLbl="alignAccFollowNode1" presStyleIdx="0" presStyleCnt="2">
        <dgm:presLayoutVars>
          <dgm:bulletEnabled val="1"/>
        </dgm:presLayoutVars>
      </dgm:prSet>
      <dgm:spPr/>
    </dgm:pt>
    <dgm:pt modelId="{9A3CCC3E-21D3-4604-8FFF-E074EA32949E}" type="pres">
      <dgm:prSet presAssocID="{EA948C9D-FBFD-4760-80D0-062576B21936}" presName="space" presStyleCnt="0"/>
      <dgm:spPr/>
    </dgm:pt>
    <dgm:pt modelId="{E2F018C1-92EE-4B98-86BB-3399EE610176}" type="pres">
      <dgm:prSet presAssocID="{922FB427-E3C1-46B4-AAA8-7025B428C1D7}" presName="composite" presStyleCnt="0"/>
      <dgm:spPr/>
    </dgm:pt>
    <dgm:pt modelId="{C0F9F28C-F66B-416C-9047-8091E295E2E7}" type="pres">
      <dgm:prSet presAssocID="{922FB427-E3C1-46B4-AAA8-7025B428C1D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727A8F5-6694-4624-BBFA-43C850AE694D}" type="pres">
      <dgm:prSet presAssocID="{922FB427-E3C1-46B4-AAA8-7025B428C1D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45FFD11-DB8F-46FD-90C4-19CF8A7D956F}" srcId="{59327F6C-9902-4B99-BAED-7670876721C1}" destId="{FBEA61D4-3FB1-4D64-9356-60E9755894FE}" srcOrd="0" destOrd="0" parTransId="{46E993D2-6665-4AF3-B7DC-A77DFA0B4070}" sibTransId="{806519F8-6001-4BBE-8832-F068198210B1}"/>
    <dgm:cxn modelId="{86E10821-DA62-4323-BCD9-95624249975D}" type="presOf" srcId="{FBEA61D4-3FB1-4D64-9356-60E9755894FE}" destId="{74C65058-1020-4B37-A8A0-A510C7C83E5A}" srcOrd="0" destOrd="0" presId="urn:microsoft.com/office/officeart/2005/8/layout/hList1"/>
    <dgm:cxn modelId="{1378982B-2A9F-4EBF-B79A-25ACA1C6D8F5}" srcId="{4DE17375-F545-460A-85F5-C7BCA5AAB14F}" destId="{922FB427-E3C1-46B4-AAA8-7025B428C1D7}" srcOrd="1" destOrd="0" parTransId="{DA981F73-B770-4BF8-ACBB-4DA4BB9CD269}" sibTransId="{50ACA247-B89F-4F1C-9B3B-2488D85B6BFB}"/>
    <dgm:cxn modelId="{3FEF9A36-042D-4B4F-987F-64FBCFAEE22C}" type="presOf" srcId="{922FB427-E3C1-46B4-AAA8-7025B428C1D7}" destId="{C0F9F28C-F66B-416C-9047-8091E295E2E7}" srcOrd="0" destOrd="0" presId="urn:microsoft.com/office/officeart/2005/8/layout/hList1"/>
    <dgm:cxn modelId="{D1BA1B3A-A94E-4FDC-89BC-CCA0A8C92AF1}" srcId="{59327F6C-9902-4B99-BAED-7670876721C1}" destId="{074129D7-A59E-4DB6-96CD-ED9C43588612}" srcOrd="1" destOrd="0" parTransId="{3B8CC0A3-90B4-49C7-820E-0DD159FB36EA}" sibTransId="{59EC8BD7-F27C-457D-825A-CE2028AD7ABA}"/>
    <dgm:cxn modelId="{DB9CE168-A5AF-4D66-BFE6-B7EB0F8DCA6B}" type="presOf" srcId="{074129D7-A59E-4DB6-96CD-ED9C43588612}" destId="{74C65058-1020-4B37-A8A0-A510C7C83E5A}" srcOrd="0" destOrd="1" presId="urn:microsoft.com/office/officeart/2005/8/layout/hList1"/>
    <dgm:cxn modelId="{375F2A7D-B217-4627-8167-1AF73B308069}" type="presOf" srcId="{4DE17375-F545-460A-85F5-C7BCA5AAB14F}" destId="{C309E58D-B42E-46EA-89B7-FBFE01B24FCD}" srcOrd="0" destOrd="0" presId="urn:microsoft.com/office/officeart/2005/8/layout/hList1"/>
    <dgm:cxn modelId="{034F4C84-BD4C-4A23-88BA-1F5C5E4B30EE}" type="presOf" srcId="{59327F6C-9902-4B99-BAED-7670876721C1}" destId="{D03629F3-5415-4975-BEC0-78CEC3B9024F}" srcOrd="0" destOrd="0" presId="urn:microsoft.com/office/officeart/2005/8/layout/hList1"/>
    <dgm:cxn modelId="{87C8EAC1-0B3F-4B7A-A461-129F8650AB0F}" srcId="{922FB427-E3C1-46B4-AAA8-7025B428C1D7}" destId="{79EFC480-056C-47FE-A40B-F20757C7A67C}" srcOrd="0" destOrd="0" parTransId="{20159173-569A-4989-A02C-B7F8ABF6916F}" sibTransId="{E52C1FE8-1DF3-4289-8CE1-4E14C6AAFFE1}"/>
    <dgm:cxn modelId="{7DB7D7E7-CB2B-4497-AF33-961742199CE1}" srcId="{4DE17375-F545-460A-85F5-C7BCA5AAB14F}" destId="{59327F6C-9902-4B99-BAED-7670876721C1}" srcOrd="0" destOrd="0" parTransId="{F6BBC93D-5FF5-4D73-874B-25B8058C8038}" sibTransId="{EA948C9D-FBFD-4760-80D0-062576B21936}"/>
    <dgm:cxn modelId="{BB7608FF-993A-4887-A5CD-B2856D2C383B}" type="presOf" srcId="{79EFC480-056C-47FE-A40B-F20757C7A67C}" destId="{9727A8F5-6694-4624-BBFA-43C850AE694D}" srcOrd="0" destOrd="0" presId="urn:microsoft.com/office/officeart/2005/8/layout/hList1"/>
    <dgm:cxn modelId="{870A2229-8A25-452E-8EC2-B78702EE7611}" type="presParOf" srcId="{C309E58D-B42E-46EA-89B7-FBFE01B24FCD}" destId="{D0B34359-8970-4F38-BFE8-F2467C5CA8A4}" srcOrd="0" destOrd="0" presId="urn:microsoft.com/office/officeart/2005/8/layout/hList1"/>
    <dgm:cxn modelId="{55C58DFE-C77B-477A-8A53-DC3B4EB562E7}" type="presParOf" srcId="{D0B34359-8970-4F38-BFE8-F2467C5CA8A4}" destId="{D03629F3-5415-4975-BEC0-78CEC3B9024F}" srcOrd="0" destOrd="0" presId="urn:microsoft.com/office/officeart/2005/8/layout/hList1"/>
    <dgm:cxn modelId="{8E4A6503-1C8B-4F67-9A63-B446610A8FCC}" type="presParOf" srcId="{D0B34359-8970-4F38-BFE8-F2467C5CA8A4}" destId="{74C65058-1020-4B37-A8A0-A510C7C83E5A}" srcOrd="1" destOrd="0" presId="urn:microsoft.com/office/officeart/2005/8/layout/hList1"/>
    <dgm:cxn modelId="{FD6E7282-D39D-4309-8841-279F8CED777E}" type="presParOf" srcId="{C309E58D-B42E-46EA-89B7-FBFE01B24FCD}" destId="{9A3CCC3E-21D3-4604-8FFF-E074EA32949E}" srcOrd="1" destOrd="0" presId="urn:microsoft.com/office/officeart/2005/8/layout/hList1"/>
    <dgm:cxn modelId="{27037EFC-2993-4D57-A1BD-CA3EED687324}" type="presParOf" srcId="{C309E58D-B42E-46EA-89B7-FBFE01B24FCD}" destId="{E2F018C1-92EE-4B98-86BB-3399EE610176}" srcOrd="2" destOrd="0" presId="urn:microsoft.com/office/officeart/2005/8/layout/hList1"/>
    <dgm:cxn modelId="{A3EDF43C-88A5-4745-B9F3-372DB94560AA}" type="presParOf" srcId="{E2F018C1-92EE-4B98-86BB-3399EE610176}" destId="{C0F9F28C-F66B-416C-9047-8091E295E2E7}" srcOrd="0" destOrd="0" presId="urn:microsoft.com/office/officeart/2005/8/layout/hList1"/>
    <dgm:cxn modelId="{4195E8A1-85BF-47D0-BD55-D2D3CCE96C51}" type="presParOf" srcId="{E2F018C1-92EE-4B98-86BB-3399EE610176}" destId="{9727A8F5-6694-4624-BBFA-43C850AE69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629F3-5415-4975-BEC0-78CEC3B9024F}">
      <dsp:nvSpPr>
        <dsp:cNvPr id="0" name=""/>
        <dsp:cNvSpPr/>
      </dsp:nvSpPr>
      <dsp:spPr>
        <a:xfrm>
          <a:off x="52" y="187363"/>
          <a:ext cx="5056212" cy="1514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Algoritmi de criptare simetrici:</a:t>
          </a:r>
        </a:p>
      </dsp:txBody>
      <dsp:txXfrm>
        <a:off x="52" y="187363"/>
        <a:ext cx="5056212" cy="1514431"/>
      </dsp:txXfrm>
    </dsp:sp>
    <dsp:sp modelId="{74C65058-1020-4B37-A8A0-A510C7C83E5A}">
      <dsp:nvSpPr>
        <dsp:cNvPr id="0" name=""/>
        <dsp:cNvSpPr/>
      </dsp:nvSpPr>
      <dsp:spPr>
        <a:xfrm>
          <a:off x="52" y="1701795"/>
          <a:ext cx="5056212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AES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/>
            <a:t>Blowfish</a:t>
          </a:r>
        </a:p>
      </dsp:txBody>
      <dsp:txXfrm>
        <a:off x="52" y="1701795"/>
        <a:ext cx="5056212" cy="1844640"/>
      </dsp:txXfrm>
    </dsp:sp>
    <dsp:sp modelId="{C0F9F28C-F66B-416C-9047-8091E295E2E7}">
      <dsp:nvSpPr>
        <dsp:cNvPr id="0" name=""/>
        <dsp:cNvSpPr/>
      </dsp:nvSpPr>
      <dsp:spPr>
        <a:xfrm>
          <a:off x="5764134" y="187363"/>
          <a:ext cx="5056212" cy="15144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Algoritm de criptare cu cheie publica:</a:t>
          </a:r>
        </a:p>
      </dsp:txBody>
      <dsp:txXfrm>
        <a:off x="5764134" y="187363"/>
        <a:ext cx="5056212" cy="1514431"/>
      </dsp:txXfrm>
    </dsp:sp>
    <dsp:sp modelId="{9727A8F5-6694-4624-BBFA-43C850AE694D}">
      <dsp:nvSpPr>
        <dsp:cNvPr id="0" name=""/>
        <dsp:cNvSpPr/>
      </dsp:nvSpPr>
      <dsp:spPr>
        <a:xfrm>
          <a:off x="5764134" y="1701795"/>
          <a:ext cx="5056212" cy="18446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/>
            <a:t>RSA</a:t>
          </a:r>
        </a:p>
      </dsp:txBody>
      <dsp:txXfrm>
        <a:off x="5764134" y="1701795"/>
        <a:ext cx="5056212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3BFC1-6B4B-42A5-BA0B-2F3656C0809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EBCB-3D93-4EB3-98F1-0ABE7DEA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AES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 </a:t>
            </a:r>
            <a:r>
              <a:rPr lang="en-US" dirty="0" err="1"/>
              <a:t>simetrică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decriptarea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adoptat</a:t>
            </a:r>
            <a:r>
              <a:rPr lang="en-US" dirty="0"/>
              <a:t> ca standard </a:t>
            </a:r>
            <a:r>
              <a:rPr lang="en-US" dirty="0" err="1"/>
              <a:t>în</a:t>
            </a:r>
            <a:r>
              <a:rPr lang="en-US" dirty="0"/>
              <a:t> 2001.</a:t>
            </a:r>
          </a:p>
          <a:p>
            <a:r>
              <a:rPr lang="en-US" dirty="0"/>
              <a:t>AES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date de 128 de 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cu </a:t>
            </a:r>
            <a:r>
              <a:rPr lang="en-US" dirty="0" err="1"/>
              <a:t>lungimea</a:t>
            </a:r>
            <a:r>
              <a:rPr lang="en-US" dirty="0"/>
              <a:t> de 128, 192 </a:t>
            </a:r>
            <a:r>
              <a:rPr lang="en-US" dirty="0" err="1"/>
              <a:t>sau</a:t>
            </a:r>
            <a:r>
              <a:rPr lang="en-US" dirty="0"/>
              <a:t> 256 de </a:t>
            </a:r>
            <a:r>
              <a:rPr lang="en-US" dirty="0" err="1"/>
              <a:t>biți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, </a:t>
            </a:r>
            <a:r>
              <a:rPr lang="en-US" dirty="0" err="1"/>
              <a:t>algoritmul</a:t>
            </a:r>
            <a:r>
              <a:rPr lang="en-US" dirty="0"/>
              <a:t> AES </a:t>
            </a:r>
            <a:r>
              <a:rPr lang="en-US" dirty="0" err="1"/>
              <a:t>utilizează</a:t>
            </a:r>
            <a:r>
              <a:rPr lang="en-US" dirty="0"/>
              <a:t> 10, 12 </a:t>
            </a:r>
            <a:r>
              <a:rPr lang="en-US" dirty="0" err="1"/>
              <a:t>sau</a:t>
            </a:r>
            <a:r>
              <a:rPr lang="en-US" dirty="0"/>
              <a:t> 14 </a:t>
            </a:r>
            <a:r>
              <a:rPr lang="en-US" dirty="0" err="1"/>
              <a:t>runde</a:t>
            </a:r>
            <a:r>
              <a:rPr lang="en-US" dirty="0"/>
              <a:t> de </a:t>
            </a:r>
            <a:r>
              <a:rPr lang="en-US" dirty="0" err="1"/>
              <a:t>transformări</a:t>
            </a:r>
            <a:r>
              <a:rPr lang="en-US" dirty="0"/>
              <a:t> </a:t>
            </a:r>
            <a:r>
              <a:rPr lang="en-US" dirty="0" err="1"/>
              <a:t>criptografice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următorii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Inițializare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specifică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secretă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date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intrare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AddRoundKey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secretă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combinată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date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intrare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operația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XOR.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serie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transformări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criptografice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includ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substituții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non-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lineare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permutări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combinații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date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secretă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Finalizare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Ultima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rundă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diferă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intermediare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nu include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operația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8EBCB-3D93-4EB3-98F1-0ABE7DEA1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Blowfish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este un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algoritm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simetrică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, a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dezvoltat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in 1933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Caracteristicile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Blowfish sunt: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Dimensiunea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cheii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variabilă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Lungimea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varia de la 32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448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făcându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flexibil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adaptabil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cerințele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specifice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aplicațiilor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Diviziunea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cheii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subchei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divizată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multe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rutină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generare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subcheilor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sunt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Criptarea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blocuri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sunt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împărțite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blocuri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64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apoi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Electronic Codebook (ECB), Cipher Block Chaining (CBC)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operare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substituție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permutare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Fiecare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bloc de 64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supus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substituție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permutare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asigura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securitatea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runde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substituție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permutări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blocului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date.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Blowfish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cunoscut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performanța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faptul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lucra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dimensiuni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variabile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Este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varietate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inclusiv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protecția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rețele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stocată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parolelor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protocoalele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securitate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Blowfish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considerat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sigur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rezistent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atacuri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criptografice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cunoscute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AES (Advanced Encryption Standard)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devenit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popular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recomandat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industrie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securitate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puternică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eficiență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bună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8EBCB-3D93-4EB3-98F1-0ABE7DEA1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cunoscut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capacitatea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asigura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confidențialitatea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autenticitatea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intermediul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criptografiei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asimetrice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dezvoltat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1977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devenit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dintre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Caracteristica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RSA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două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distincte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decriptare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RSA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bazează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proprietățile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matematice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exponenților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algoritmului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modular.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descriere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simplificată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funcționează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RSA: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Generarea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cheilor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generează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pereche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RSA,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constând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distribuită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oricine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dorește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trimită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timp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păstrată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secretă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către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Criptarea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Persoana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dorește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trimită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folosește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destinatarului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lucru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matematice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complexe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Decriptarea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Destinatarul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primește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decriptează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folosind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corespunzătoare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Decriptarea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implică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funcții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matematice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mesajului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Securitate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Securitatea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RSA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bazează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dificultatea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factorizării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număr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factori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Dimensiunea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influențează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nivelul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securitate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oferit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mulți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biți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cu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dificilă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factorizarea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spargerea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criptării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RSA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într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varietate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cum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protecția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comunicațiilor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online,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semnături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digitale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autentificare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8EBCB-3D93-4EB3-98F1-0ABE7DEA1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BED6-8E23-8EB5-8C70-80EE2693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592D-87F2-A4F4-A7D9-DBBF6C57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4580-42C9-C451-5D47-89B970D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8F4A-6DD3-8E75-6558-5793C9A9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971D-CA83-D466-8173-42A3DD9D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83BD-6456-47B6-0470-F5B5A709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B25A0-E8AE-C2B2-C152-05B203C3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EA0E-6AAD-CF43-1102-D03E76E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5173-E133-4362-D800-9566B686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641B-EF1B-0FB8-47F4-64DADB96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B034F-E826-2999-89E9-74BF02665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E98-DEB8-270C-0CBB-D5FA5D2C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5137-CAF1-4CA3-B879-5AD8047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9A58-7817-1435-FF6F-34C82AB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432-2050-7C0D-8ABF-C36F34E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1334-3EC1-9618-65FA-6BDE3796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598-20B6-566E-2653-35356112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F884-EACA-06DA-4EF4-A7CDEB59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BFF1-94BB-F636-CCB4-73FC916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A27B-B952-7CCC-008A-0F37168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DCDB-44B6-F105-DB36-2A0D6EEE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162F-C900-8633-CBCF-6763DE4B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3096-B622-824C-4D5D-5BD264FF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71D7-AB88-3E1C-A64F-CA2537A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E477-8498-74E7-82F9-7954B7E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338-7FFD-B226-0020-FB069465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A303-2EBB-F4F4-0C24-1107D4D8C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186B7-29AA-3ECB-8A63-EBD26E20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36F8-08D0-6734-15E4-EC85E4DC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D99D3-D569-4888-75DA-9425295F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BEA7-2B5C-B7B3-FF14-1EA19F5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FF99-B9FF-9B09-8221-5F661076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20E6-6665-1F1C-83F2-C09922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354A-A719-087C-D1CF-BA467CF1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6CDA3-2DA8-8E8C-5EB0-34B0983CE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E69B-7700-73BA-6F32-A7366D64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0F381-758C-818F-50A3-36AD93AB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897C9-E610-F3ED-516F-E4973BFA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A4DD-C594-72A1-F37C-FD7F65A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3B2A-6B0A-BDF1-B3F9-F16E256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0B36-D4E1-7CCC-3861-9F6C0B88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E75EC-4DD8-1B95-4CCA-ACBC9C4B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AF58-79E0-A434-2547-DCC2C5F8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F212C-485E-3D7C-C162-B52070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9362A-FAB6-F3EA-06B8-2FF316B3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E94A1-65DC-AA10-4EE0-E7D1AA2F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8A80-7FBD-F618-F04A-0DCD1105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A1B5-6950-E29F-AEBF-30568CD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3D95-27E9-0A16-8024-8F1C9E106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1EF5-0513-8374-ECC3-F27F1043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3F5C-0436-8D25-6304-877F545E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1622-3A29-B798-8C5A-26EF0A35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D71-03A0-1133-2423-076298E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F17F7-F40C-1B2A-6909-1130A2A7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A272-8AE1-5402-A6B9-2393B87D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D7488-1FA7-8574-E308-0588550B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B058-DEC8-5586-B294-3E162674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8609-465A-0174-2B47-BFC9C1B8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EBBDA-6457-CB21-A1E4-69BD7179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9481-80B2-9057-8083-C37E9C0B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06AE-41DE-B6A9-B068-47F29330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C44E-525E-42E2-8A7A-21A58CC6AB4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4EF9-0413-B295-6181-8D2AF34E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D7D5-0110-5F2F-7F6F-0A3C60A9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E8D7-A1BF-4ED0-951F-F82EF00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5AF9-D5CD-F7C8-08A4-56FC66288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Proiect</a:t>
            </a:r>
            <a:r>
              <a:rPr lang="en-US" sz="7200" dirty="0"/>
              <a:t> </a:t>
            </a:r>
            <a:r>
              <a:rPr lang="en-US" sz="7200" dirty="0" err="1"/>
              <a:t>securitate</a:t>
            </a:r>
            <a:r>
              <a:rPr lang="en-US" sz="7200" dirty="0"/>
              <a:t> </a:t>
            </a:r>
            <a:r>
              <a:rPr lang="en-US" sz="7200" dirty="0" err="1"/>
              <a:t>si</a:t>
            </a:r>
            <a:r>
              <a:rPr lang="en-US" sz="7200" dirty="0"/>
              <a:t> </a:t>
            </a:r>
            <a:r>
              <a:rPr lang="en-US" sz="7200" dirty="0" err="1"/>
              <a:t>criptofrafie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BEEE5-DC96-8E2B-937E-1D4A7F83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Student: Cotut Raul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3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BADE-231B-7E53-B5DA-FEA35618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Algoritmi implementati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2E90D-91EA-3520-A221-71670B690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5722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14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8B492-CD09-5C5C-0706-00223565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(Advanced Encryption Standard)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1237C-B473-D74E-2CA5-BBE8C703C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506" y="0"/>
            <a:ext cx="7051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9C9E-557A-1351-F908-4CA7CD16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Blowfish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A18CB-3019-21DC-7687-194602B23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75" y="0"/>
            <a:ext cx="740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CD771-FFEB-3338-FE00-7FE06C1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RSA (Rivest-Shamir-Adleman)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D4221-E263-143A-AB4A-7B5D0D19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5224" y="0"/>
            <a:ext cx="7240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3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A4124-198A-8741-798F-0C1367EC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see the app 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708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Proiect securitate si criptofrafie</vt:lpstr>
      <vt:lpstr>Algoritmi implementati</vt:lpstr>
      <vt:lpstr>AES (Advanced Encryption Standard) </vt:lpstr>
      <vt:lpstr>Blowfish</vt:lpstr>
      <vt:lpstr>RSA (Rivest-Shamir-Adleman)</vt:lpstr>
      <vt:lpstr>Let’s see the app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securitate si criptofrafie</dc:title>
  <dc:creator>Raul Alexandru Cotut</dc:creator>
  <cp:lastModifiedBy>Raul Alexandru Cotut</cp:lastModifiedBy>
  <cp:revision>1</cp:revision>
  <dcterms:created xsi:type="dcterms:W3CDTF">2023-05-22T15:15:31Z</dcterms:created>
  <dcterms:modified xsi:type="dcterms:W3CDTF">2023-05-22T16:27:35Z</dcterms:modified>
</cp:coreProperties>
</file>