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oppins"/>
      <p:regular r:id="rId14"/>
      <p:bold r:id="rId15"/>
      <p:italic r:id="rId16"/>
      <p:boldItalic r:id="rId17"/>
    </p:embeddedFont>
    <p:embeddedFont>
      <p:font typeface="Poppins Light"/>
      <p:regular r:id="rId18"/>
      <p:bold r:id="rId19"/>
      <p:italic r:id="rId20"/>
      <p:boldItalic r:id="rId21"/>
    </p:embeddedFont>
    <p:embeddedFont>
      <p:font typeface="Poppins Medium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Light-italic.fntdata"/><Relationship Id="rId22" Type="http://schemas.openxmlformats.org/officeDocument/2006/relationships/font" Target="fonts/PoppinsMedium-regular.fntdata"/><Relationship Id="rId21" Type="http://schemas.openxmlformats.org/officeDocument/2006/relationships/font" Target="fonts/PoppinsLight-boldItalic.fntdata"/><Relationship Id="rId24" Type="http://schemas.openxmlformats.org/officeDocument/2006/relationships/font" Target="fonts/PoppinsMedium-italic.fntdata"/><Relationship Id="rId23" Type="http://schemas.openxmlformats.org/officeDocument/2006/relationships/font" Target="fonts/Poppins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PoppinsMedium-boldItalic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19" Type="http://schemas.openxmlformats.org/officeDocument/2006/relationships/font" Target="fonts/PoppinsLight-bold.fntdata"/><Relationship Id="rId18" Type="http://schemas.openxmlformats.org/officeDocument/2006/relationships/font" Target="fonts/Poppins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ff399e8fb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ff399e8fb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ff399e8fb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ff399e8fb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beneficio o </a:t>
            </a:r>
            <a:r>
              <a:rPr lang="es"/>
              <a:t>solución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ff399e8fb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ff399e8fb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valor agregado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ff399e8fb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ff399e8fb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ff399e8fb_9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ff399e8fb_9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ff399e8fb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ff399e8fb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ff399e8fb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ff399e8fb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Agradecimiento y despedida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ype A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ype B">
  <p:cSld name="BLANK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rgbClr val="0000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9" name="Google Shape;13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0" name="Google Shape;1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0000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3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200">
                <a:latin typeface="Poppins"/>
                <a:ea typeface="Poppins"/>
                <a:cs typeface="Poppins"/>
                <a:sym typeface="Poppins"/>
              </a:rPr>
              <a:t>“</a:t>
            </a:r>
            <a:endParaRPr b="1" sz="7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big image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8" name="Google Shape;78;p7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1" name="Google Shape;91;p8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2" name="Google Shape;92;p8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13" name="Google Shape;113;p1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ctrTitle"/>
          </p:nvPr>
        </p:nvSpPr>
        <p:spPr>
          <a:xfrm>
            <a:off x="1423350" y="1671150"/>
            <a:ext cx="6297300" cy="18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FD966"/>
                </a:solidFill>
              </a:rPr>
              <a:t>DailyStandApp</a:t>
            </a:r>
            <a:endParaRPr sz="6000">
              <a:solidFill>
                <a:srgbClr val="FFD966"/>
              </a:solidFill>
            </a:endParaRPr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50" y="1043425"/>
            <a:ext cx="1776251" cy="6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193750" y="3127075"/>
            <a:ext cx="28602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Poppins"/>
                <a:ea typeface="Poppins"/>
                <a:cs typeface="Poppins"/>
                <a:sym typeface="Poppins"/>
              </a:rPr>
              <a:t>Grupo 5: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 </a:t>
            </a:r>
            <a:r>
              <a:rPr lang="es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Fernando Faúndez 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 Ignacio Galaz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 Héctor Gómez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 Constanza Mardones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 Nicole Olivares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5" y="609600"/>
            <a:ext cx="9114077" cy="410953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/>
        </p:nvSpPr>
        <p:spPr>
          <a:xfrm>
            <a:off x="3328150" y="0"/>
            <a:ext cx="3925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 u="sng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TEAM SCRUM</a:t>
            </a:r>
            <a:endParaRPr b="1" sz="2500" u="sng">
              <a:solidFill>
                <a:srgbClr val="F1C2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0" y="2368800"/>
            <a:ext cx="2833800" cy="346800"/>
          </a:xfrm>
          <a:prstGeom prst="homePlat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FFD966"/>
                </a:solidFill>
                <a:latin typeface="Poppins Light"/>
                <a:ea typeface="Poppins Light"/>
                <a:cs typeface="Poppins Light"/>
                <a:sym typeface="Poppins Light"/>
              </a:rPr>
              <a:t>Héctor Gómez - Product owner</a:t>
            </a:r>
            <a:endParaRPr sz="1200">
              <a:solidFill>
                <a:srgbClr val="FFD9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275" y="65300"/>
            <a:ext cx="1776251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/>
          <p:nvPr/>
        </p:nvSpPr>
        <p:spPr>
          <a:xfrm>
            <a:off x="3089425" y="2368800"/>
            <a:ext cx="2833800" cy="346800"/>
          </a:xfrm>
          <a:prstGeom prst="homePlat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D966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Constanza Mardones - Equipo desarrollador</a:t>
            </a:r>
            <a:endParaRPr sz="900">
              <a:solidFill>
                <a:srgbClr val="FFD9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6092875" y="2368800"/>
            <a:ext cx="2833800" cy="346800"/>
          </a:xfrm>
          <a:prstGeom prst="homePlat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D966"/>
                </a:solidFill>
                <a:latin typeface="Poppins Light"/>
                <a:ea typeface="Poppins Light"/>
                <a:cs typeface="Poppins Light"/>
                <a:sym typeface="Poppins Light"/>
              </a:rPr>
              <a:t>Nicole Olivares - Equipo desarrollador</a:t>
            </a:r>
            <a:endParaRPr sz="900">
              <a:solidFill>
                <a:srgbClr val="FFD9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1585725" y="4056300"/>
            <a:ext cx="2833800" cy="346800"/>
          </a:xfrm>
          <a:prstGeom prst="homePlat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D966"/>
                </a:solidFill>
                <a:latin typeface="Poppins Light"/>
                <a:ea typeface="Poppins Light"/>
                <a:cs typeface="Poppins Light"/>
                <a:sym typeface="Poppins Light"/>
              </a:rPr>
              <a:t>Fernando Faúndez</a:t>
            </a:r>
            <a:r>
              <a:rPr lang="es" sz="900">
                <a:solidFill>
                  <a:srgbClr val="FFD966"/>
                </a:solidFill>
                <a:latin typeface="Poppins Light"/>
                <a:ea typeface="Poppins Light"/>
                <a:cs typeface="Poppins Light"/>
                <a:sym typeface="Poppins Light"/>
              </a:rPr>
              <a:t> - Equipo desarrollador</a:t>
            </a:r>
            <a:endParaRPr sz="800">
              <a:solidFill>
                <a:srgbClr val="FFD9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4572000" y="4056300"/>
            <a:ext cx="2833800" cy="346800"/>
          </a:xfrm>
          <a:prstGeom prst="homePlat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D966"/>
                </a:solidFill>
                <a:latin typeface="Poppins Light"/>
                <a:ea typeface="Poppins Light"/>
                <a:cs typeface="Poppins Light"/>
                <a:sym typeface="Poppins Light"/>
              </a:rPr>
              <a:t>Ignacio Galaz </a:t>
            </a:r>
            <a:r>
              <a:rPr lang="es" sz="1200">
                <a:solidFill>
                  <a:srgbClr val="FFD966"/>
                </a:solidFill>
                <a:latin typeface="Poppins Light"/>
                <a:ea typeface="Poppins Light"/>
                <a:cs typeface="Poppins Light"/>
                <a:sym typeface="Poppins Light"/>
              </a:rPr>
              <a:t> - Scrum Master</a:t>
            </a:r>
            <a:endParaRPr sz="1200">
              <a:solidFill>
                <a:srgbClr val="FFD9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/>
          <p:nvPr/>
        </p:nvSpPr>
        <p:spPr>
          <a:xfrm>
            <a:off x="4409400" y="1192638"/>
            <a:ext cx="4009500" cy="575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759125" y="1214263"/>
            <a:ext cx="3143700" cy="575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3">
            <a:alphaModFix amt="22000"/>
          </a:blip>
          <a:srcRect b="6393" l="0" r="0" t="0"/>
          <a:stretch/>
        </p:blipFill>
        <p:spPr>
          <a:xfrm>
            <a:off x="5927523" y="2065854"/>
            <a:ext cx="2773676" cy="232262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1956875" y="228750"/>
            <a:ext cx="55776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Finalidad del proyecto</a:t>
            </a:r>
            <a:endParaRPr b="1" sz="24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343900" y="2381175"/>
            <a:ext cx="5291100" cy="2007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343900" y="2605875"/>
            <a:ext cx="6302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s">
                <a:latin typeface="Poppins"/>
                <a:ea typeface="Poppins"/>
                <a:cs typeface="Poppins"/>
                <a:sym typeface="Poppins"/>
              </a:rPr>
              <a:t>Contestar las tres preguntas del daily stand-up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s">
                <a:latin typeface="Poppins"/>
                <a:ea typeface="Poppins"/>
                <a:cs typeface="Poppins"/>
                <a:sym typeface="Poppins"/>
              </a:rPr>
              <a:t>Tablero que permite visualizar respuestas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s">
                <a:latin typeface="Poppins"/>
                <a:ea typeface="Poppins"/>
                <a:cs typeface="Poppins"/>
                <a:sym typeface="Poppins"/>
              </a:rPr>
              <a:t>Almacenar la información de todas las dailys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s">
                <a:latin typeface="Poppins"/>
                <a:ea typeface="Poppins"/>
                <a:cs typeface="Poppins"/>
                <a:sym typeface="Poppins"/>
              </a:rPr>
              <a:t>Acceder de manera simple y fluida a la información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6701" y="4541950"/>
            <a:ext cx="1388550" cy="5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>
            <p:ph idx="4294967295" type="body"/>
          </p:nvPr>
        </p:nvSpPr>
        <p:spPr>
          <a:xfrm>
            <a:off x="282150" y="1268838"/>
            <a:ext cx="85797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/>
              <a:t>¿Qué problema abordamos?</a:t>
            </a:r>
            <a:r>
              <a:rPr lang="es"/>
              <a:t>              </a:t>
            </a:r>
            <a:r>
              <a:rPr b="0" lang="es"/>
              <a:t>¿Por qué pensamos en esta solución?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idx="4294967295" type="ctrTitle"/>
          </p:nvPr>
        </p:nvSpPr>
        <p:spPr>
          <a:xfrm>
            <a:off x="1145550" y="675100"/>
            <a:ext cx="6852900" cy="6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Valor agregado de DailyStandApp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1198600" y="1477375"/>
            <a:ext cx="6136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s">
                <a:latin typeface="Poppins"/>
                <a:ea typeface="Poppins"/>
                <a:cs typeface="Poppins"/>
                <a:sym typeface="Poppins"/>
              </a:rPr>
              <a:t>Aplicación enfocada 100% en las reuniones diarias de Scrum.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s">
                <a:latin typeface="Poppins"/>
                <a:ea typeface="Poppins"/>
                <a:cs typeface="Poppins"/>
                <a:sym typeface="Poppins"/>
              </a:rPr>
              <a:t>Interfaz más intuitiva y amigable con el usuario.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s">
                <a:latin typeface="Poppins"/>
                <a:ea typeface="Poppins"/>
                <a:cs typeface="Poppins"/>
                <a:sym typeface="Poppins"/>
              </a:rPr>
              <a:t>Presencia del historial de reuniones pasadas.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s">
                <a:latin typeface="Poppins"/>
                <a:ea typeface="Poppins"/>
                <a:cs typeface="Poppins"/>
                <a:sym typeface="Poppins"/>
              </a:rPr>
              <a:t>Visualización</a:t>
            </a:r>
            <a:r>
              <a:rPr lang="es">
                <a:latin typeface="Poppins"/>
                <a:ea typeface="Poppins"/>
                <a:cs typeface="Poppins"/>
                <a:sym typeface="Poppins"/>
              </a:rPr>
              <a:t> con filtros por preguntas, usuarios, fecha y todo lo que quieras consultar.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s">
                <a:latin typeface="Poppins"/>
                <a:ea typeface="Poppins"/>
                <a:cs typeface="Poppins"/>
                <a:sym typeface="Poppins"/>
              </a:rPr>
              <a:t>Capacidad de añadir observaciones adicionales cada reunión.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6701" y="4541950"/>
            <a:ext cx="1388550" cy="5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6701" y="4578850"/>
            <a:ext cx="1388550" cy="5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/>
          <p:nvPr/>
        </p:nvSpPr>
        <p:spPr>
          <a:xfrm>
            <a:off x="903863" y="763750"/>
            <a:ext cx="7394100" cy="38151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903788" y="763750"/>
            <a:ext cx="7394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 u="sng">
                <a:latin typeface="Oswald"/>
                <a:ea typeface="Oswald"/>
                <a:cs typeface="Oswald"/>
                <a:sym typeface="Oswald"/>
              </a:rPr>
              <a:t>DailyStandApp</a:t>
            </a:r>
            <a:r>
              <a:rPr b="1" lang="es" sz="1900">
                <a:latin typeface="Be Vietnam"/>
                <a:ea typeface="Be Vietnam"/>
                <a:cs typeface="Be Vietnam"/>
                <a:sym typeface="Be Vietnam"/>
              </a:rPr>
              <a:t>                         </a:t>
            </a:r>
            <a:r>
              <a:rPr b="1" lang="es" sz="1900">
                <a:latin typeface="Oswald"/>
                <a:ea typeface="Oswald"/>
                <a:cs typeface="Oswald"/>
                <a:sym typeface="Oswald"/>
              </a:rPr>
              <a:t>Equipo Nombre                          17/06/2022</a:t>
            </a:r>
            <a:endParaRPr b="1" sz="1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2197350" y="1637975"/>
            <a:ext cx="4652700" cy="65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2197350" y="2487140"/>
            <a:ext cx="4652700" cy="659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2197350" y="3336328"/>
            <a:ext cx="4652700" cy="646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6950213" y="4082100"/>
            <a:ext cx="1291500" cy="4134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 txBox="1"/>
          <p:nvPr/>
        </p:nvSpPr>
        <p:spPr>
          <a:xfrm>
            <a:off x="6950213" y="4088700"/>
            <a:ext cx="12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Publicar</a:t>
            </a:r>
            <a:endParaRPr/>
          </a:p>
        </p:txBody>
      </p:sp>
      <p:sp>
        <p:nvSpPr>
          <p:cNvPr id="191" name="Google Shape;191;p19"/>
          <p:cNvSpPr txBox="1"/>
          <p:nvPr/>
        </p:nvSpPr>
        <p:spPr>
          <a:xfrm>
            <a:off x="2197350" y="2492139"/>
            <a:ext cx="42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¿Qué harás hoy?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2197350" y="1647974"/>
            <a:ext cx="21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¿Qué hiciste ayer?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2197350" y="3336305"/>
            <a:ext cx="51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¿Hay algo que te impida avanzar?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2197350" y="1930958"/>
            <a:ext cx="14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9E9E9E"/>
                </a:solidFill>
              </a:rPr>
              <a:t>Ayer hice…</a:t>
            </a:r>
            <a:endParaRPr sz="1800">
              <a:solidFill>
                <a:srgbClr val="9E9E9E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2197350" y="2763828"/>
            <a:ext cx="39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9E9E9E"/>
                </a:solidFill>
              </a:rPr>
              <a:t>Hoy haré….</a:t>
            </a:r>
            <a:endParaRPr sz="1800">
              <a:solidFill>
                <a:srgbClr val="9E9E9E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2197350" y="3596697"/>
            <a:ext cx="35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9E9E9E"/>
                </a:solidFill>
              </a:rPr>
              <a:t>Lo que me impide avanzar es….</a:t>
            </a:r>
            <a:endParaRPr sz="1800">
              <a:solidFill>
                <a:srgbClr val="9E9E9E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903863" y="1100700"/>
            <a:ext cx="739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Oswald"/>
                <a:ea typeface="Oswald"/>
                <a:cs typeface="Oswald"/>
                <a:sym typeface="Oswald"/>
              </a:rPr>
              <a:t>Nombre Usuario</a:t>
            </a:r>
            <a:endParaRPr b="1"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28925" y="2485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Vista Usuario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0"/>
          <p:cNvPicPr preferRelativeResize="0"/>
          <p:nvPr/>
        </p:nvPicPr>
        <p:blipFill rotWithShape="1">
          <a:blip r:embed="rId3">
            <a:alphaModFix/>
          </a:blip>
          <a:srcRect b="0" l="0" r="0" t="1903"/>
          <a:stretch/>
        </p:blipFill>
        <p:spPr>
          <a:xfrm>
            <a:off x="1275625" y="800275"/>
            <a:ext cx="6810490" cy="376587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0"/>
          <p:cNvSpPr txBox="1"/>
          <p:nvPr/>
        </p:nvSpPr>
        <p:spPr>
          <a:xfrm>
            <a:off x="0" y="61375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Vista General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5" name="Google Shape;2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6701" y="4541950"/>
            <a:ext cx="1388550" cy="5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idx="1" type="body"/>
          </p:nvPr>
        </p:nvSpPr>
        <p:spPr>
          <a:xfrm>
            <a:off x="2450250" y="1073975"/>
            <a:ext cx="5246700" cy="3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800"/>
              <a:t>P</a:t>
            </a:r>
            <a:r>
              <a:rPr lang="es" sz="2800"/>
              <a:t>róximas a</a:t>
            </a:r>
            <a:r>
              <a:rPr lang="es" sz="2800"/>
              <a:t>ctualizaciones</a:t>
            </a:r>
            <a:endParaRPr sz="2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0" lang="es" sz="1600"/>
              <a:t>• Botón de solicitar ayuda en la tarea.</a:t>
            </a:r>
            <a:endParaRPr b="0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b="0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lang="es" sz="1600"/>
              <a:t>• </a:t>
            </a:r>
            <a:r>
              <a:rPr b="0" lang="es" sz="1600"/>
              <a:t>Integración</a:t>
            </a:r>
            <a:r>
              <a:rPr b="0" lang="es" sz="1600"/>
              <a:t> con tablero Sprints:</a:t>
            </a:r>
            <a:endParaRPr b="0" sz="16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0" lang="es" sz="1500"/>
              <a:t>• Drag and Drop en tablero Sprint.</a:t>
            </a:r>
            <a:endParaRPr b="0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0" lang="es" sz="1500"/>
              <a:t>• Estado de tareas con etiqueta de colores.</a:t>
            </a:r>
            <a:endParaRPr b="0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0" lang="es" sz="1500"/>
              <a:t>• Valorizar tareas por tiempo y complejidad.</a:t>
            </a:r>
            <a:endParaRPr b="0" sz="15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s" sz="1600"/>
              <a:t>• Y más…</a:t>
            </a:r>
            <a:endParaRPr b="0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6701" y="4541950"/>
            <a:ext cx="1388550" cy="5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2"/>
          <p:cNvSpPr txBox="1"/>
          <p:nvPr/>
        </p:nvSpPr>
        <p:spPr>
          <a:xfrm>
            <a:off x="1479200" y="1906400"/>
            <a:ext cx="681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000">
                <a:latin typeface="Poppins Light"/>
                <a:ea typeface="Poppins Light"/>
                <a:cs typeface="Poppins Light"/>
                <a:sym typeface="Poppins Light"/>
              </a:rPr>
              <a:t>Gracias por su atención</a:t>
            </a:r>
            <a:endParaRPr i="1" sz="40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2941250" y="2706800"/>
            <a:ext cx="388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latin typeface="Poppins"/>
                <a:ea typeface="Poppins"/>
                <a:cs typeface="Poppins"/>
                <a:sym typeface="Poppins"/>
              </a:rPr>
              <a:t>¿Preguntas?</a:t>
            </a:r>
            <a:endParaRPr b="1" sz="4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