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1.png" Type="http://schemas.openxmlformats.org/officeDocument/2006/relationships/image" Id="rId3"/><Relationship Target="../media/image04.png" Type="http://schemas.openxmlformats.org/officeDocument/2006/relationships/image" Id="rId6"/><Relationship Target="../media/image00.png" Type="http://schemas.openxmlformats.org/officeDocument/2006/relationships/image" Id="rId5"/><Relationship Target="../media/image02.png" Type="http://schemas.openxmlformats.org/officeDocument/2006/relationships/image" Id="rId7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choosealicense.com/" Type="http://schemas.openxmlformats.org/officeDocument/2006/relationships/hyperlink" TargetMode="External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gratipay.com/" Type="http://schemas.openxmlformats.org/officeDocument/2006/relationships/hyperlink" TargetMode="External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Contributing to open-source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UH CSGirls &amp;&amp; CougarCS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Communicate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use code → join the developers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the direction of the community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what to build next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what needs fixing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mailing lists, IRC, forums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Contributions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bug reports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documentation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Contributions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code: patches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code style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git format-patch, diff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tests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Contributions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Keep trying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people are busy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Congrats! You might be the new maintainer.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Local people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User groups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Hackathons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Conferences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Why?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share code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improve code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solve problems</a:t>
            </a:r>
          </a:p>
          <a:p>
            <a:pPr algn="ctr" lvl="0">
              <a:spcBef>
                <a:spcPts val="0"/>
              </a:spcBef>
              <a:buNone/>
            </a:pPr>
            <a:r>
              <a:rPr lang="en"/>
              <a:t>together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What’s open-source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36275" x="6803612"/>
            <a:ext cy="1238250" cx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436275" x="1371812"/>
            <a:ext cy="1905000" cx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594337" x="1657400"/>
            <a:ext cy="752475" cx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420975" x="5202675"/>
            <a:ext cy="762000" cx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1515975" x="4345800"/>
            <a:ext cy="1657350" cx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Write code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	your own projects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host online: GitHub, Bitbucket, etc.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choose license: </a:t>
            </a:r>
            <a:r>
              <a:rPr u="sng" lang="en">
                <a:solidFill>
                  <a:schemeClr val="hlink"/>
                </a:solidFill>
                <a:hlinkClick r:id="rId3"/>
              </a:rPr>
              <a:t>http://choosealicense.com/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708900" x="5144675"/>
            <a:ext cy="3725699" cx="3485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JUST DO IT.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779226"/>
            <a:ext cy="5143503" cx="39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Don’t write code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Goal: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>
              <a:spcBef>
                <a:spcPts val="0"/>
              </a:spcBef>
              <a:buNone/>
            </a:pPr>
            <a:r>
              <a:rPr lang="en"/>
              <a:t>Write as little code as possible.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Don’t write code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Find open-source code that does what you want.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You can always </a:t>
            </a:r>
            <a:r>
              <a:rPr lang="en" i="1"/>
              <a:t>refactor</a:t>
            </a:r>
            <a:r>
              <a:rPr lang="en"/>
              <a:t> later.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Finding good code is a skill.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Don’t write code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Send thank you notes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Or money: </a:t>
            </a:r>
            <a:r>
              <a:rPr u="sng" lang="en">
                <a:solidFill>
                  <a:schemeClr val="hlink"/>
                </a:solidFill>
                <a:hlinkClick r:id="rId3"/>
              </a:rPr>
              <a:t>https://gratipay.com/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Read code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Code reflects a thought process.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Curiosity.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Look for the big picture: architecture.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