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fortaa" panose="00000500000000000000" pitchFamily="2" charset="0"/>
      <p:regular r:id="rId8"/>
      <p:bold r:id="rId9"/>
    </p:embeddedFont>
    <p:embeddedFont>
      <p:font typeface="Neuton" panose="02000503000000000000" pitchFamily="2" charset="2"/>
      <p:regular r:id="rId10"/>
      <p:bold r:id="rId11"/>
      <p:italic r:id="rId12"/>
    </p:embeddedFont>
  </p:embeddedFontLst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FC74-0F6F-4169-9C75-3A0686F81FED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8BC33-1694-4E43-8BC3-D27D3B6F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69E2-9991-4C0F-9D08-EC3EACB8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DF804-12B3-4E4C-9C43-79CD85171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35BD-5B2F-414C-8354-5EBA2FD2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A946-D246-4964-952D-F536D66E023A}" type="datetime1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D746-3FC9-41C2-B566-05BA804E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6581-07A3-4780-A2AB-AEF990A3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0505-9960-4114-905E-DBC52BA2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8DF46-977A-4277-9EAD-879362A6C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FBDA-B5C7-4B27-B528-DFC53111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5D6-8285-4C95-95E6-61F775852A61}" type="datetime1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8091E-7772-4AAC-B829-D39692F8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F7A6-783B-4878-874E-8A19A240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53197-24AB-463A-B0CA-AAB2AE571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982-9693-40AE-818C-AAA7E620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7926-BD25-4BF3-B0C5-99D485D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2CE2-16E6-4A34-8D0C-01E4B9FD832A}" type="datetime1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BB19-F8E5-4551-AD4C-F7FECBE2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B418-993F-493C-806B-E421560C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F68D-9519-43F2-9285-81D59B5E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FB4B-C1D1-4E73-AADE-1B20833E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2859-C1FD-4B71-BEAC-49CADF34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E805-36A0-4D3A-BEEA-88CAA9E38752}" type="datetime1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8E48-74EF-4BEF-B2B9-FF160823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5A9A-928E-4A9C-89F3-31D6EFC5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5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0118-DAF7-401D-A91D-CC236A49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8F76C-56EB-42D8-AA2C-C35F1E85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A4C6-DDD0-425F-AB02-6AF14D08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20C-D765-4202-A023-A8AABC047B16}" type="datetime1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52D2-2A3D-4265-9D1E-0476F1D1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2A65-D87A-400D-B662-533D4E1C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03A9-7DB8-49B8-AA85-DE2DE954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B205-6A52-43F5-AC02-40222683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E086-7385-45BF-8D94-344EC8B3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DA38C-3AB0-40C8-A929-02A9226A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A61B-DD43-4D84-AC2F-1B48ACCEBE4F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BA0E9-C416-4B1E-ACFD-539DEBA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AC510-577C-4B37-807D-17B19B88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5A69-9DDE-42EC-8375-1375EFED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ACBC-C455-4616-ACEF-E66ADC7B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1A22C-1A60-43E4-9B0C-70EA0082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22B0F-BE84-4B26-84EC-B5231CF6C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5B92C-9B72-41E2-96CC-5EF13481C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CECBA-A458-4867-90A9-46E09FAB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F931-57C3-41A8-93AA-D618190FD573}" type="datetime1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9C55-BB7C-471C-BD9A-E2C48798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9F309-73BD-4F86-A0B1-9D0F86F3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F1F9-1084-43A8-8817-539F062D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E7531-DFCA-448C-9DD8-4B5D834E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56A6-B02A-49FC-AF02-1AEB88F720A2}" type="datetime1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48AA9-F0F6-48D0-A9BC-3593DA85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19609-1D26-4E9F-B5BE-D7ABBE39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6F0CE-F020-49E1-B865-D0E5C89C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2E4-A021-43CF-AE7D-DB55A63F1CC8}" type="datetime1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15DDE-4FD2-431A-9507-E950ADE4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100E-28BD-412F-BAC1-F9A0E80D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7D13-8BA8-49FC-8F6E-3F103142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FEC3-B53D-4F6B-8C27-E6312FC6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CCEDB-F725-4CAD-B360-2134F0C8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3851A-969D-405C-8696-C25E385B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2728-E282-4334-81DE-D0DA0CD14177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BBD98-D6EE-4D1E-973A-AB3EDB57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38D1F-70CA-479C-9B64-6A9BAF59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9FFA-4795-4260-98DF-5F76627B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01363-9064-4A57-B536-A6F9FAFF8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800E3-1B8F-4A90-AF92-10D7D3E1B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31A7-A861-47C9-B6B8-7A731CB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9439-356C-4F62-A37F-D8DDCC92715F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6F13-53CE-4A18-978B-D66F9DEA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22E2-F5CA-44BC-A7B8-47C77D4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ougs.spa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E0476-616C-4873-A561-5CB3435E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7DD2-310C-437A-AE77-5B274D0D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260FD-3E40-4C01-85AB-2092F6BCB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95C99781-9624-42AC-8401-F6AAECDA9E28}" type="datetime1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69FC-4939-4E27-8007-15DFA332A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3B05-C030-4D94-AD91-CE42DB6CD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0DAE9927-0EC1-4A19-BE77-178B7F9104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13"/>
            <a:extLst>
              <a:ext uri="{FF2B5EF4-FFF2-40B4-BE49-F238E27FC236}">
                <a16:creationId xmlns:a16="http://schemas.microsoft.com/office/drawing/2014/main" id="{E29385BD-9282-4127-BABD-4EF048DAF517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35" y="9534525"/>
            <a:ext cx="324993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7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2"/>
          </a:solidFill>
          <a:latin typeface="Neuton" panose="02000503000000000000" pitchFamily="2" charset="2"/>
          <a:ea typeface="+mj-ea"/>
          <a:cs typeface="Neuton" panose="02000503000000000000" pitchFamily="2" charset="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4EFB44-EA16-4050-9917-1579183F0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5055-4E3D-4439-B4B0-D5D49BB6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CAE7-1892-4ECB-B385-60D79E1C9C1D}" type="datetime1">
              <a:rPr lang="en-US" smtClean="0"/>
              <a:t>6/24/2018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6372B-F3AF-44F2-9772-556EEB5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9927-0EC1-4A19-BE77-178B7F91040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3C3197-AA73-4066-8864-608FFED42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9031"/>
      </p:ext>
    </p:extLst>
  </p:cSld>
  <p:clrMapOvr>
    <a:masterClrMapping/>
  </p:clrMapOvr>
</p:sld>
</file>

<file path=ppt/theme/theme1.xml><?xml version="1.0" encoding="utf-8"?>
<a:theme xmlns:a="http://schemas.openxmlformats.org/drawingml/2006/main" name="Word.docx">
  <a:themeElements>
    <a:clrScheme name="CIS">
      <a:dk1>
        <a:sysClr val="windowText" lastClr="000000"/>
      </a:dk1>
      <a:lt1>
        <a:sysClr val="window" lastClr="FFFFFF"/>
      </a:lt1>
      <a:dk2>
        <a:srgbClr val="5E6A71"/>
      </a:dk2>
      <a:lt2>
        <a:srgbClr val="C02640"/>
      </a:lt2>
      <a:accent1>
        <a:srgbClr val="981E32"/>
      </a:accent1>
      <a:accent2>
        <a:srgbClr val="B672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euton Cursive"/>
        <a:ea typeface=""/>
        <a:cs typeface=""/>
      </a:majorFont>
      <a:minorFont>
        <a:latin typeface="Comfortaa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</Template>
  <TotalTime>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Comfortaa</vt:lpstr>
      <vt:lpstr>Calibri</vt:lpstr>
      <vt:lpstr>Arial</vt:lpstr>
      <vt:lpstr>Neuton</vt:lpstr>
      <vt:lpstr>Word.docx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CougSat-1 Burndown Chart</dc:title>
  <dc:creator>Davis, Bradley Lamont</dc:creator>
  <cp:lastModifiedBy>Davis, Bradley Lamont</cp:lastModifiedBy>
  <cp:revision>6</cp:revision>
  <dcterms:created xsi:type="dcterms:W3CDTF">2018-06-25T05:11:53Z</dcterms:created>
  <dcterms:modified xsi:type="dcterms:W3CDTF">2018-06-25T05:36:09Z</dcterms:modified>
</cp:coreProperties>
</file>