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95" r:id="rId3"/>
    <p:sldId id="290" r:id="rId4"/>
    <p:sldId id="296" r:id="rId5"/>
    <p:sldId id="297" r:id="rId6"/>
    <p:sldId id="298" r:id="rId7"/>
    <p:sldId id="299" r:id="rId8"/>
    <p:sldId id="300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9DBE9-6EA3-A9EF-B2C5-360DE4E654D1}" v="10" dt="2025-05-16T09:58:34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AD443-3C95-40D6-9258-1FCE895743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4B2FC7-DB9E-460F-8FD6-D75DFD5F3FBD}">
      <dgm:prSet/>
      <dgm:spPr/>
      <dgm:t>
        <a:bodyPr/>
        <a:lstStyle/>
        <a:p>
          <a:r>
            <a:rPr lang="en-US" dirty="0"/>
            <a:t>Lemma: Stel </a:t>
          </a:r>
          <a:r>
            <a:rPr lang="en-US" dirty="0" err="1"/>
            <a:t>dat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</a:t>
          </a:r>
          <a:r>
            <a:rPr lang="en-US" dirty="0" err="1"/>
            <a:t>elke</a:t>
          </a:r>
          <a:r>
            <a:rPr lang="en-US" dirty="0"/>
            <a:t> </a:t>
          </a:r>
          <a:r>
            <a:rPr lang="en-US" dirty="0" err="1"/>
            <a:t>staat</a:t>
          </a:r>
          <a:r>
            <a:rPr lang="en-US" dirty="0"/>
            <a:t> p in B er </a:t>
          </a:r>
          <a:r>
            <a:rPr lang="en-US" dirty="0" err="1"/>
            <a:t>minstens</a:t>
          </a:r>
          <a:r>
            <a:rPr lang="en-US" dirty="0"/>
            <a:t> 1 </a:t>
          </a:r>
          <a:r>
            <a:rPr lang="en-US" dirty="0" err="1"/>
            <a:t>staat</a:t>
          </a:r>
          <a:r>
            <a:rPr lang="en-US" dirty="0"/>
            <a:t> q in C zit, </a:t>
          </a:r>
          <a:r>
            <a:rPr lang="en-US" dirty="0" err="1"/>
            <a:t>zodat</a:t>
          </a:r>
          <a:r>
            <a:rPr lang="en-US" dirty="0"/>
            <a:t> p ≡ q</a:t>
          </a:r>
        </a:p>
      </dgm:t>
    </dgm:pt>
    <dgm:pt modelId="{FCD9C086-DB9B-44B9-929A-9ACD0535DA26}" type="parTrans" cxnId="{358A0733-9753-45E6-B7B4-A83979B973A7}">
      <dgm:prSet/>
      <dgm:spPr/>
      <dgm:t>
        <a:bodyPr/>
        <a:lstStyle/>
        <a:p>
          <a:endParaRPr lang="en-US"/>
        </a:p>
      </dgm:t>
    </dgm:pt>
    <dgm:pt modelId="{C108BDED-D7D8-4404-A19C-8EB0BEB2A1CE}" type="sibTrans" cxnId="{358A0733-9753-45E6-B7B4-A83979B973A7}">
      <dgm:prSet/>
      <dgm:spPr/>
      <dgm:t>
        <a:bodyPr/>
        <a:lstStyle/>
        <a:p>
          <a:endParaRPr lang="en-US"/>
        </a:p>
      </dgm:t>
    </dgm:pt>
    <dgm:pt modelId="{842EA0AE-53AC-41A6-A77C-49A1AE1D225E}">
      <dgm:prSet/>
      <dgm:spPr/>
      <dgm:t>
        <a:bodyPr/>
        <a:lstStyle/>
        <a:p>
          <a:r>
            <a:rPr lang="en-US" dirty="0" err="1"/>
            <a:t>Bewijs</a:t>
          </a:r>
          <a:r>
            <a:rPr lang="en-US" dirty="0"/>
            <a:t> lemma : B </a:t>
          </a:r>
          <a:r>
            <a:rPr lang="en-US" dirty="0" err="1"/>
            <a:t>en</a:t>
          </a:r>
          <a:r>
            <a:rPr lang="en-US" dirty="0"/>
            <a:t> C </a:t>
          </a:r>
          <a:r>
            <a:rPr lang="en-US" dirty="0" err="1"/>
            <a:t>hebben</a:t>
          </a:r>
          <a:r>
            <a:rPr lang="en-US" dirty="0"/>
            <a:t> </a:t>
          </a:r>
          <a:r>
            <a:rPr lang="en-US" dirty="0" err="1"/>
            <a:t>geen</a:t>
          </a:r>
          <a:r>
            <a:rPr lang="en-US" dirty="0"/>
            <a:t> </a:t>
          </a:r>
          <a:r>
            <a:rPr lang="en-US" dirty="0" err="1"/>
            <a:t>onbereikbare</a:t>
          </a:r>
          <a:r>
            <a:rPr lang="en-US" dirty="0"/>
            <a:t> </a:t>
          </a:r>
          <a:r>
            <a:rPr lang="en-US" dirty="0" err="1"/>
            <a:t>staten</a:t>
          </a:r>
          <a:r>
            <a:rPr lang="en-US" dirty="0"/>
            <a:t>, </a:t>
          </a:r>
          <a:r>
            <a:rPr lang="en-US" dirty="0" err="1"/>
            <a:t>anders</a:t>
          </a:r>
          <a:r>
            <a:rPr lang="en-US" dirty="0"/>
            <a:t> </a:t>
          </a:r>
          <a:r>
            <a:rPr lang="en-US" dirty="0" err="1"/>
            <a:t>zouden</a:t>
          </a:r>
          <a:r>
            <a:rPr lang="en-US" dirty="0"/>
            <a:t> we door </a:t>
          </a:r>
          <a:r>
            <a:rPr lang="en-US" dirty="0" err="1"/>
            <a:t>eliminatie</a:t>
          </a:r>
          <a:r>
            <a:rPr lang="en-US" dirty="0"/>
            <a:t> van </a:t>
          </a:r>
          <a:r>
            <a:rPr lang="en-US" dirty="0" err="1"/>
            <a:t>deze</a:t>
          </a:r>
          <a:r>
            <a:rPr lang="en-US" dirty="0"/>
            <a:t> </a:t>
          </a:r>
          <a:r>
            <a:rPr lang="en-US" dirty="0" err="1"/>
            <a:t>staten</a:t>
          </a:r>
          <a:r>
            <a:rPr lang="en-US" dirty="0"/>
            <a:t> </a:t>
          </a:r>
          <a:r>
            <a:rPr lang="en-US" dirty="0" err="1"/>
            <a:t>nog</a:t>
          </a:r>
          <a:r>
            <a:rPr lang="en-US" dirty="0"/>
            <a:t> </a:t>
          </a:r>
          <a:r>
            <a:rPr lang="en-US" dirty="0" err="1"/>
            <a:t>kleinere</a:t>
          </a:r>
          <a:r>
            <a:rPr lang="en-US" dirty="0"/>
            <a:t> </a:t>
          </a:r>
          <a:r>
            <a:rPr lang="en-US" dirty="0" err="1"/>
            <a:t>equivalente</a:t>
          </a:r>
          <a:r>
            <a:rPr lang="en-US" dirty="0"/>
            <a:t> DFA’s </a:t>
          </a:r>
          <a:r>
            <a:rPr lang="en-US" dirty="0" err="1"/>
            <a:t>bekomen</a:t>
          </a:r>
          <a:r>
            <a:rPr lang="en-US" dirty="0"/>
            <a:t>.</a:t>
          </a:r>
        </a:p>
      </dgm:t>
    </dgm:pt>
    <dgm:pt modelId="{2C3FE365-85C4-471B-AC38-DECFD4502B6F}" type="parTrans" cxnId="{901FA46A-06DF-490C-BFED-186588702641}">
      <dgm:prSet/>
      <dgm:spPr/>
      <dgm:t>
        <a:bodyPr/>
        <a:lstStyle/>
        <a:p>
          <a:endParaRPr lang="en-US"/>
        </a:p>
      </dgm:t>
    </dgm:pt>
    <dgm:pt modelId="{D9765CD0-C326-4F5C-8490-7A7A8C94FB1C}" type="sibTrans" cxnId="{901FA46A-06DF-490C-BFED-186588702641}">
      <dgm:prSet/>
      <dgm:spPr/>
      <dgm:t>
        <a:bodyPr/>
        <a:lstStyle/>
        <a:p>
          <a:endParaRPr lang="en-US"/>
        </a:p>
      </dgm:t>
    </dgm:pt>
    <dgm:pt modelId="{ABA6B779-4C59-4061-BBBB-4A68C1CEDC06}">
      <dgm:prSet/>
      <dgm:spPr/>
      <dgm:t>
        <a:bodyPr/>
        <a:lstStyle/>
        <a:p>
          <a:pPr rtl="0"/>
          <a:r>
            <a:rPr lang="en-US" dirty="0"/>
            <a:t>Dus p is </a:t>
          </a:r>
          <a:r>
            <a:rPr lang="en-US" dirty="0" err="1"/>
            <a:t>bereikbaar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er </a:t>
          </a:r>
          <a:r>
            <a:rPr lang="en-US" dirty="0" err="1"/>
            <a:t>bestaat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string a</a:t>
          </a:r>
          <a:r>
            <a:rPr lang="en-US" baseline="-25000" dirty="0"/>
            <a:t>1</a:t>
          </a:r>
          <a:r>
            <a:rPr lang="en-US" dirty="0"/>
            <a:t>a</a:t>
          </a:r>
          <a:r>
            <a:rPr lang="en-US" baseline="-25000" dirty="0"/>
            <a:t>2</a:t>
          </a:r>
          <a:r>
            <a:rPr lang="en-US" dirty="0"/>
            <a:t>...</a:t>
          </a:r>
          <a:r>
            <a:rPr lang="en-US" dirty="0" err="1"/>
            <a:t>a</a:t>
          </a:r>
          <a:r>
            <a:rPr lang="en-US" baseline="-25000" dirty="0" err="1"/>
            <a:t>k</a:t>
          </a:r>
          <a:r>
            <a:rPr lang="en-US" dirty="0"/>
            <a:t> </a:t>
          </a:r>
          <a:r>
            <a:rPr lang="en-US" dirty="0" err="1"/>
            <a:t>zodat</a:t>
          </a:r>
          <a:r>
            <a:rPr lang="en-US" dirty="0"/>
            <a:t> </a:t>
          </a:r>
          <a:br>
            <a:rPr lang="en-US" dirty="0">
              <a:latin typeface="Neue Haas Grotesk Text Pro"/>
            </a:rPr>
          </a:br>
          <a:r>
            <a:rPr lang="en-US" dirty="0"/>
            <a:t>p = δ̂(q</a:t>
          </a:r>
          <a:r>
            <a:rPr lang="en-US" baseline="-25000" dirty="0"/>
            <a:t>B0</a:t>
          </a:r>
          <a:r>
            <a:rPr lang="en-US" dirty="0"/>
            <a:t> , a</a:t>
          </a:r>
          <a:r>
            <a:rPr lang="en-US" baseline="-25000" dirty="0"/>
            <a:t>1</a:t>
          </a:r>
          <a:r>
            <a:rPr lang="en-US" dirty="0"/>
            <a:t>a</a:t>
          </a:r>
          <a:r>
            <a:rPr lang="en-US" baseline="-25000" dirty="0"/>
            <a:t>2</a:t>
          </a:r>
          <a:r>
            <a:rPr lang="en-US" dirty="0"/>
            <a:t>...</a:t>
          </a:r>
          <a:r>
            <a:rPr lang="en-US" dirty="0" err="1"/>
            <a:t>a</a:t>
          </a:r>
          <a:r>
            <a:rPr lang="en-US" baseline="-25000" dirty="0" err="1"/>
            <a:t>k</a:t>
          </a:r>
          <a:r>
            <a:rPr lang="en-US" dirty="0"/>
            <a:t>). </a:t>
          </a:r>
          <a:r>
            <a:rPr lang="en-US" dirty="0" err="1"/>
            <a:t>Beschouw</a:t>
          </a:r>
          <a:r>
            <a:rPr lang="en-US" dirty="0"/>
            <a:t> dan q = δ̂(q</a:t>
          </a:r>
          <a:r>
            <a:rPr lang="en-US" baseline="-25000" dirty="0"/>
            <a:t>C0</a:t>
          </a:r>
          <a:r>
            <a:rPr lang="en-US" dirty="0"/>
            <a:t> , a</a:t>
          </a:r>
          <a:r>
            <a:rPr lang="en-US" baseline="-25000" dirty="0"/>
            <a:t>1</a:t>
          </a:r>
          <a:r>
            <a:rPr lang="en-US" dirty="0"/>
            <a:t>a</a:t>
          </a:r>
          <a:r>
            <a:rPr lang="en-US" baseline="-25000" dirty="0"/>
            <a:t>2</a:t>
          </a:r>
          <a:r>
            <a:rPr lang="en-US" dirty="0"/>
            <a:t>...</a:t>
          </a:r>
          <a:r>
            <a:rPr lang="en-US" dirty="0" err="1"/>
            <a:t>a</a:t>
          </a:r>
          <a:r>
            <a:rPr lang="en-US" baseline="-25000" dirty="0" err="1"/>
            <a:t>k</a:t>
          </a:r>
          <a:r>
            <a:rPr lang="en-US" dirty="0"/>
            <a:t>). </a:t>
          </a:r>
          <a:br>
            <a:rPr lang="en-US" dirty="0">
              <a:latin typeface="Neue Haas Grotesk Text Pro"/>
            </a:rPr>
          </a:br>
          <a:r>
            <a:rPr lang="en-US" dirty="0" err="1"/>
            <a:t>Uit</a:t>
          </a:r>
          <a:r>
            <a:rPr lang="en-US" dirty="0"/>
            <a:t> (*1) </a:t>
          </a:r>
          <a:r>
            <a:rPr lang="en-US" dirty="0" err="1"/>
            <a:t>en</a:t>
          </a:r>
          <a:r>
            <a:rPr lang="en-US" dirty="0"/>
            <a:t> (*2) </a:t>
          </a:r>
          <a:r>
            <a:rPr lang="en-US" dirty="0" err="1"/>
            <a:t>volgt</a:t>
          </a:r>
          <a:r>
            <a:rPr lang="en-US" dirty="0"/>
            <a:t> p ≡ q.</a:t>
          </a:r>
        </a:p>
      </dgm:t>
    </dgm:pt>
    <dgm:pt modelId="{373FE30A-088D-4339-8009-F68A8DA82B03}" type="parTrans" cxnId="{D997A850-C6A0-44C2-91A4-2998C7272756}">
      <dgm:prSet/>
      <dgm:spPr/>
      <dgm:t>
        <a:bodyPr/>
        <a:lstStyle/>
        <a:p>
          <a:endParaRPr lang="en-US"/>
        </a:p>
      </dgm:t>
    </dgm:pt>
    <dgm:pt modelId="{342A2CCE-B29D-44B5-8D33-8EAD11C885DB}" type="sibTrans" cxnId="{D997A850-C6A0-44C2-91A4-2998C7272756}">
      <dgm:prSet/>
      <dgm:spPr/>
      <dgm:t>
        <a:bodyPr/>
        <a:lstStyle/>
        <a:p>
          <a:endParaRPr lang="en-US"/>
        </a:p>
      </dgm:t>
    </dgm:pt>
    <dgm:pt modelId="{DAA9D594-7196-444E-BA37-811F116DCF5A}" type="pres">
      <dgm:prSet presAssocID="{7BBAD443-3C95-40D6-9258-1FCE89574326}" presName="linear" presStyleCnt="0">
        <dgm:presLayoutVars>
          <dgm:animLvl val="lvl"/>
          <dgm:resizeHandles val="exact"/>
        </dgm:presLayoutVars>
      </dgm:prSet>
      <dgm:spPr/>
    </dgm:pt>
    <dgm:pt modelId="{2AAF5E28-A3CC-4400-AF66-D087D75C3143}" type="pres">
      <dgm:prSet presAssocID="{C04B2FC7-DB9E-460F-8FD6-D75DFD5F3F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AA7715-031E-4B60-9636-87BCA069929B}" type="pres">
      <dgm:prSet presAssocID="{C108BDED-D7D8-4404-A19C-8EB0BEB2A1CE}" presName="spacer" presStyleCnt="0"/>
      <dgm:spPr/>
    </dgm:pt>
    <dgm:pt modelId="{94DC52C3-86AE-4EAB-8991-A54D9A897857}" type="pres">
      <dgm:prSet presAssocID="{842EA0AE-53AC-41A6-A77C-49A1AE1D22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909036-9ABE-4CAE-92C7-B137E5DA6FC2}" type="pres">
      <dgm:prSet presAssocID="{D9765CD0-C326-4F5C-8490-7A7A8C94FB1C}" presName="spacer" presStyleCnt="0"/>
      <dgm:spPr/>
    </dgm:pt>
    <dgm:pt modelId="{FC7E8BAF-7E2D-447A-A059-68D0291BF424}" type="pres">
      <dgm:prSet presAssocID="{ABA6B779-4C59-4061-BBBB-4A68C1CEDC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6FAD1F-5504-4297-AA62-A063784E1AF5}" type="presOf" srcId="{ABA6B779-4C59-4061-BBBB-4A68C1CEDC06}" destId="{FC7E8BAF-7E2D-447A-A059-68D0291BF424}" srcOrd="0" destOrd="0" presId="urn:microsoft.com/office/officeart/2005/8/layout/vList2"/>
    <dgm:cxn modelId="{D0E2C520-427A-4AC9-808D-CA6DEB35235D}" type="presOf" srcId="{842EA0AE-53AC-41A6-A77C-49A1AE1D225E}" destId="{94DC52C3-86AE-4EAB-8991-A54D9A897857}" srcOrd="0" destOrd="0" presId="urn:microsoft.com/office/officeart/2005/8/layout/vList2"/>
    <dgm:cxn modelId="{358A0733-9753-45E6-B7B4-A83979B973A7}" srcId="{7BBAD443-3C95-40D6-9258-1FCE89574326}" destId="{C04B2FC7-DB9E-460F-8FD6-D75DFD5F3FBD}" srcOrd="0" destOrd="0" parTransId="{FCD9C086-DB9B-44B9-929A-9ACD0535DA26}" sibTransId="{C108BDED-D7D8-4404-A19C-8EB0BEB2A1CE}"/>
    <dgm:cxn modelId="{901FA46A-06DF-490C-BFED-186588702641}" srcId="{7BBAD443-3C95-40D6-9258-1FCE89574326}" destId="{842EA0AE-53AC-41A6-A77C-49A1AE1D225E}" srcOrd="1" destOrd="0" parTransId="{2C3FE365-85C4-471B-AC38-DECFD4502B6F}" sibTransId="{D9765CD0-C326-4F5C-8490-7A7A8C94FB1C}"/>
    <dgm:cxn modelId="{D997A850-C6A0-44C2-91A4-2998C7272756}" srcId="{7BBAD443-3C95-40D6-9258-1FCE89574326}" destId="{ABA6B779-4C59-4061-BBBB-4A68C1CEDC06}" srcOrd="2" destOrd="0" parTransId="{373FE30A-088D-4339-8009-F68A8DA82B03}" sibTransId="{342A2CCE-B29D-44B5-8D33-8EAD11C885DB}"/>
    <dgm:cxn modelId="{B8DF625A-826C-4F94-86D0-BB62E6C9DFAD}" type="presOf" srcId="{C04B2FC7-DB9E-460F-8FD6-D75DFD5F3FBD}" destId="{2AAF5E28-A3CC-4400-AF66-D087D75C3143}" srcOrd="0" destOrd="0" presId="urn:microsoft.com/office/officeart/2005/8/layout/vList2"/>
    <dgm:cxn modelId="{F5403D8F-696B-4EA4-8057-0897234B0313}" type="presOf" srcId="{7BBAD443-3C95-40D6-9258-1FCE89574326}" destId="{DAA9D594-7196-444E-BA37-811F116DCF5A}" srcOrd="0" destOrd="0" presId="urn:microsoft.com/office/officeart/2005/8/layout/vList2"/>
    <dgm:cxn modelId="{1F8A311B-E253-436A-9AA1-E93A71913B41}" type="presParOf" srcId="{DAA9D594-7196-444E-BA37-811F116DCF5A}" destId="{2AAF5E28-A3CC-4400-AF66-D087D75C3143}" srcOrd="0" destOrd="0" presId="urn:microsoft.com/office/officeart/2005/8/layout/vList2"/>
    <dgm:cxn modelId="{E6A1367E-AF21-4233-B2EF-C47B268C8587}" type="presParOf" srcId="{DAA9D594-7196-444E-BA37-811F116DCF5A}" destId="{1CAA7715-031E-4B60-9636-87BCA069929B}" srcOrd="1" destOrd="0" presId="urn:microsoft.com/office/officeart/2005/8/layout/vList2"/>
    <dgm:cxn modelId="{620EFEC2-5204-4C74-B7D8-7DEBC0E06709}" type="presParOf" srcId="{DAA9D594-7196-444E-BA37-811F116DCF5A}" destId="{94DC52C3-86AE-4EAB-8991-A54D9A897857}" srcOrd="2" destOrd="0" presId="urn:microsoft.com/office/officeart/2005/8/layout/vList2"/>
    <dgm:cxn modelId="{BA2CDDBE-604F-4C08-AD28-347A54E4D648}" type="presParOf" srcId="{DAA9D594-7196-444E-BA37-811F116DCF5A}" destId="{39909036-9ABE-4CAE-92C7-B137E5DA6FC2}" srcOrd="3" destOrd="0" presId="urn:microsoft.com/office/officeart/2005/8/layout/vList2"/>
    <dgm:cxn modelId="{5DB9D086-415F-44FB-96DA-843BC6F0782C}" type="presParOf" srcId="{DAA9D594-7196-444E-BA37-811F116DCF5A}" destId="{FC7E8BAF-7E2D-447A-A059-68D0291BF4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37D27-CEE7-4497-AC7E-BD2550A67A9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01041-72C8-45EC-9697-2D0CC716AF81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Regex 1</a:t>
          </a:r>
          <a:endParaRPr lang="en-US" dirty="0"/>
        </a:p>
      </dgm:t>
    </dgm:pt>
    <dgm:pt modelId="{46A62EB9-B4BF-4E2F-9360-A584BB09C880}" type="parTrans" cxnId="{AC1A3361-A1F0-4067-AE8E-D48BC9174CB3}">
      <dgm:prSet/>
      <dgm:spPr/>
      <dgm:t>
        <a:bodyPr/>
        <a:lstStyle/>
        <a:p>
          <a:endParaRPr lang="en-US"/>
        </a:p>
      </dgm:t>
    </dgm:pt>
    <dgm:pt modelId="{1C0B9B2C-5CE3-4ED5-A373-8F8B2ACDFBAE}" type="sibTrans" cxnId="{AC1A3361-A1F0-4067-AE8E-D48BC9174CB3}">
      <dgm:prSet/>
      <dgm:spPr/>
      <dgm:t>
        <a:bodyPr/>
        <a:lstStyle/>
        <a:p>
          <a:endParaRPr lang="en-US"/>
        </a:p>
      </dgm:t>
    </dgm:pt>
    <dgm:pt modelId="{BD5F8867-9F65-4684-B5B0-FF1D4B9E8BEC}">
      <dgm:prSet phldrT="[Text]" phldr="0"/>
      <dgm:spPr/>
      <dgm:t>
        <a:bodyPr/>
        <a:lstStyle/>
        <a:p>
          <a:pPr rtl="0"/>
          <a:r>
            <a:rPr lang="en-US" dirty="0" err="1">
              <a:latin typeface="Neue Haas Grotesk Text Pro"/>
            </a:rPr>
            <a:t>Theorema</a:t>
          </a:r>
          <a:r>
            <a:rPr lang="en-US" dirty="0">
              <a:latin typeface="Neue Haas Grotesk Text Pro"/>
            </a:rPr>
            <a:t> 3.7</a:t>
          </a:r>
          <a:endParaRPr lang="en-US" dirty="0"/>
        </a:p>
      </dgm:t>
    </dgm:pt>
    <dgm:pt modelId="{5FC066D9-2803-492F-BBD7-5AF770F1C94B}" type="parTrans" cxnId="{E8C3BBD1-6C35-4505-8EBA-B99F09A1BDF8}">
      <dgm:prSet/>
      <dgm:spPr/>
      <dgm:t>
        <a:bodyPr/>
        <a:lstStyle/>
        <a:p>
          <a:endParaRPr lang="en-US"/>
        </a:p>
      </dgm:t>
    </dgm:pt>
    <dgm:pt modelId="{C541BF18-DEA1-4719-87B8-29913E0C727E}" type="sibTrans" cxnId="{E8C3BBD1-6C35-4505-8EBA-B99F09A1BDF8}">
      <dgm:prSet/>
      <dgm:spPr/>
      <dgm:t>
        <a:bodyPr/>
        <a:lstStyle/>
        <a:p>
          <a:endParaRPr lang="en-US"/>
        </a:p>
      </dgm:t>
    </dgm:pt>
    <dgm:pt modelId="{39B1F378-4628-4F0C-BFCD-3463DC5A884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 eNFA 1</a:t>
          </a:r>
          <a:endParaRPr lang="en-US" dirty="0"/>
        </a:p>
      </dgm:t>
    </dgm:pt>
    <dgm:pt modelId="{17B0F694-1986-4DDD-95BA-5FC36D2D591E}" type="parTrans" cxnId="{F78C21DD-8A30-43A1-9BF1-8DB927476CCF}">
      <dgm:prSet/>
      <dgm:spPr/>
      <dgm:t>
        <a:bodyPr/>
        <a:lstStyle/>
        <a:p>
          <a:endParaRPr lang="en-US"/>
        </a:p>
      </dgm:t>
    </dgm:pt>
    <dgm:pt modelId="{B77C51B7-BC45-4901-BDF1-24062AC87C89}" type="sibTrans" cxnId="{F78C21DD-8A30-43A1-9BF1-8DB927476CCF}">
      <dgm:prSet/>
      <dgm:spPr/>
      <dgm:t>
        <a:bodyPr/>
        <a:lstStyle/>
        <a:p>
          <a:endParaRPr lang="en-US"/>
        </a:p>
      </dgm:t>
    </dgm:pt>
    <dgm:pt modelId="{14CD526A-1F69-4ACF-9EDF-A3B3C32943BD}">
      <dgm:prSet phldrT="[Text]" phldr="0"/>
      <dgm:spPr/>
      <dgm:t>
        <a:bodyPr/>
        <a:lstStyle/>
        <a:p>
          <a:pPr rtl="0"/>
          <a:r>
            <a:rPr lang="en-US" dirty="0" err="1">
              <a:latin typeface="Neue Haas Grotesk Text Pro"/>
            </a:rPr>
            <a:t>Theorema</a:t>
          </a:r>
          <a:r>
            <a:rPr lang="en-US" dirty="0">
              <a:latin typeface="Neue Haas Grotesk Text Pro"/>
            </a:rPr>
            <a:t> 2.22</a:t>
          </a:r>
          <a:endParaRPr lang="en-US" dirty="0"/>
        </a:p>
      </dgm:t>
    </dgm:pt>
    <dgm:pt modelId="{830AE6DB-B52B-4D68-837D-CF505FB1C78F}" type="parTrans" cxnId="{40B57389-0730-4B13-9DB1-4E8893606CA0}">
      <dgm:prSet/>
      <dgm:spPr/>
      <dgm:t>
        <a:bodyPr/>
        <a:lstStyle/>
        <a:p>
          <a:endParaRPr lang="en-US"/>
        </a:p>
      </dgm:t>
    </dgm:pt>
    <dgm:pt modelId="{A3E24AE5-9B33-4529-9792-2CFECB8D798E}" type="sibTrans" cxnId="{40B57389-0730-4B13-9DB1-4E8893606CA0}">
      <dgm:prSet/>
      <dgm:spPr/>
      <dgm:t>
        <a:bodyPr/>
        <a:lstStyle/>
        <a:p>
          <a:endParaRPr lang="en-US"/>
        </a:p>
      </dgm:t>
    </dgm:pt>
    <dgm:pt modelId="{A77937DF-8249-43A4-9DDA-2D0A3C7CC903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DFA 1</a:t>
          </a:r>
          <a:endParaRPr lang="en-US" dirty="0"/>
        </a:p>
      </dgm:t>
    </dgm:pt>
    <dgm:pt modelId="{F7E065DB-5BB9-4C1B-891D-0365C96C9D83}" type="parTrans" cxnId="{08DB009F-1613-4562-B8BE-F08527CF40C4}">
      <dgm:prSet/>
      <dgm:spPr/>
      <dgm:t>
        <a:bodyPr/>
        <a:lstStyle/>
        <a:p>
          <a:endParaRPr lang="en-US"/>
        </a:p>
      </dgm:t>
    </dgm:pt>
    <dgm:pt modelId="{FD8C90F6-35E0-47C9-B1B2-D53C79D07915}" type="sibTrans" cxnId="{08DB009F-1613-4562-B8BE-F08527CF40C4}">
      <dgm:prSet/>
      <dgm:spPr/>
      <dgm:t>
        <a:bodyPr/>
        <a:lstStyle/>
        <a:p>
          <a:endParaRPr lang="en-US"/>
        </a:p>
      </dgm:t>
    </dgm:pt>
    <dgm:pt modelId="{DE3126C3-CF98-41E6-84D5-E36EC7D30C29}" type="pres">
      <dgm:prSet presAssocID="{9C537D27-CEE7-4497-AC7E-BD2550A67A90}" presName="theList" presStyleCnt="0">
        <dgm:presLayoutVars>
          <dgm:dir/>
          <dgm:animLvl val="lvl"/>
          <dgm:resizeHandles val="exact"/>
        </dgm:presLayoutVars>
      </dgm:prSet>
      <dgm:spPr/>
    </dgm:pt>
    <dgm:pt modelId="{2CDB6D1B-F01D-4854-978E-082AC9678874}" type="pres">
      <dgm:prSet presAssocID="{B4401041-72C8-45EC-9697-2D0CC716AF81}" presName="compNode" presStyleCnt="0"/>
      <dgm:spPr/>
    </dgm:pt>
    <dgm:pt modelId="{367E4952-EC03-4212-881A-F5F99D59D95E}" type="pres">
      <dgm:prSet presAssocID="{B4401041-72C8-45EC-9697-2D0CC716AF81}" presName="noGeometry" presStyleCnt="0"/>
      <dgm:spPr/>
    </dgm:pt>
    <dgm:pt modelId="{33E1E7D6-7FDC-4973-B605-242467586285}" type="pres">
      <dgm:prSet presAssocID="{B4401041-72C8-45EC-9697-2D0CC716AF81}" presName="childTextVisible" presStyleLbl="bgAccFollowNode1" presStyleIdx="0" presStyleCnt="3">
        <dgm:presLayoutVars>
          <dgm:bulletEnabled val="1"/>
        </dgm:presLayoutVars>
      </dgm:prSet>
      <dgm:spPr/>
    </dgm:pt>
    <dgm:pt modelId="{0FEE3A78-D377-47F7-ADB7-AABEA052E6FB}" type="pres">
      <dgm:prSet presAssocID="{B4401041-72C8-45EC-9697-2D0CC716AF81}" presName="childTextHidden" presStyleLbl="bgAccFollowNode1" presStyleIdx="0" presStyleCnt="3"/>
      <dgm:spPr/>
    </dgm:pt>
    <dgm:pt modelId="{539C17A9-B442-4954-AC7A-DBB4E4C081CD}" type="pres">
      <dgm:prSet presAssocID="{B4401041-72C8-45EC-9697-2D0CC716AF8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7409A66-DDEA-49F8-B113-083E85CB0339}" type="pres">
      <dgm:prSet presAssocID="{B4401041-72C8-45EC-9697-2D0CC716AF81}" presName="aSpace" presStyleCnt="0"/>
      <dgm:spPr/>
    </dgm:pt>
    <dgm:pt modelId="{0DAD0217-7222-405C-8DAD-B83CA5EFE499}" type="pres">
      <dgm:prSet presAssocID="{39B1F378-4628-4F0C-BFCD-3463DC5A8849}" presName="compNode" presStyleCnt="0"/>
      <dgm:spPr/>
    </dgm:pt>
    <dgm:pt modelId="{479F3BE5-7CCA-4AF5-8944-172E85AA9DFC}" type="pres">
      <dgm:prSet presAssocID="{39B1F378-4628-4F0C-BFCD-3463DC5A8849}" presName="noGeometry" presStyleCnt="0"/>
      <dgm:spPr/>
    </dgm:pt>
    <dgm:pt modelId="{FDBE09FD-D1A2-471A-BD7B-92D816F25422}" type="pres">
      <dgm:prSet presAssocID="{39B1F378-4628-4F0C-BFCD-3463DC5A8849}" presName="childTextVisible" presStyleLbl="bgAccFollowNode1" presStyleIdx="1" presStyleCnt="3">
        <dgm:presLayoutVars>
          <dgm:bulletEnabled val="1"/>
        </dgm:presLayoutVars>
      </dgm:prSet>
      <dgm:spPr/>
    </dgm:pt>
    <dgm:pt modelId="{68AE9DE0-6829-40D2-B8B5-4E9392C2C758}" type="pres">
      <dgm:prSet presAssocID="{39B1F378-4628-4F0C-BFCD-3463DC5A8849}" presName="childTextHidden" presStyleLbl="bgAccFollowNode1" presStyleIdx="1" presStyleCnt="3"/>
      <dgm:spPr/>
    </dgm:pt>
    <dgm:pt modelId="{0B0CF439-86E7-454F-8EE2-766EBDB7CA63}" type="pres">
      <dgm:prSet presAssocID="{39B1F378-4628-4F0C-BFCD-3463DC5A88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1647977-50FE-4198-AC95-C34D88A85671}" type="pres">
      <dgm:prSet presAssocID="{39B1F378-4628-4F0C-BFCD-3463DC5A8849}" presName="aSpace" presStyleCnt="0"/>
      <dgm:spPr/>
    </dgm:pt>
    <dgm:pt modelId="{FDEE16A2-4BF9-4544-B0DA-1F9ED0CAD4B1}" type="pres">
      <dgm:prSet presAssocID="{A77937DF-8249-43A4-9DDA-2D0A3C7CC903}" presName="compNode" presStyleCnt="0"/>
      <dgm:spPr/>
    </dgm:pt>
    <dgm:pt modelId="{0C5233D4-1767-40FF-AC3A-45913B04B7A8}" type="pres">
      <dgm:prSet presAssocID="{A77937DF-8249-43A4-9DDA-2D0A3C7CC903}" presName="noGeometry" presStyleCnt="0"/>
      <dgm:spPr/>
    </dgm:pt>
    <dgm:pt modelId="{17797038-DBAE-45B8-A4A1-4527C9BD49CF}" type="pres">
      <dgm:prSet presAssocID="{A77937DF-8249-43A4-9DDA-2D0A3C7CC903}" presName="childTextVisible" presStyleLbl="bgAccFollowNode1" presStyleIdx="2" presStyleCnt="3">
        <dgm:presLayoutVars>
          <dgm:bulletEnabled val="1"/>
        </dgm:presLayoutVars>
      </dgm:prSet>
      <dgm:spPr/>
    </dgm:pt>
    <dgm:pt modelId="{1173C894-15C5-42DD-8770-DB0DA6C14DBB}" type="pres">
      <dgm:prSet presAssocID="{A77937DF-8249-43A4-9DDA-2D0A3C7CC903}" presName="childTextHidden" presStyleLbl="bgAccFollowNode1" presStyleIdx="2" presStyleCnt="3"/>
      <dgm:spPr/>
    </dgm:pt>
    <dgm:pt modelId="{A6389B7E-BA7F-4252-A865-15918C03668F}" type="pres">
      <dgm:prSet presAssocID="{A77937DF-8249-43A4-9DDA-2D0A3C7CC90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42CAB09-AF67-45A0-A0E6-0B20ED828888}" type="presOf" srcId="{9C537D27-CEE7-4497-AC7E-BD2550A67A90}" destId="{DE3126C3-CF98-41E6-84D5-E36EC7D30C29}" srcOrd="0" destOrd="0" presId="urn:microsoft.com/office/officeart/2005/8/layout/hProcess6"/>
    <dgm:cxn modelId="{F0E4712E-FE3B-4EFD-8CFB-A0B76FBD8B7E}" type="presOf" srcId="{BD5F8867-9F65-4684-B5B0-FF1D4B9E8BEC}" destId="{0FEE3A78-D377-47F7-ADB7-AABEA052E6FB}" srcOrd="1" destOrd="0" presId="urn:microsoft.com/office/officeart/2005/8/layout/hProcess6"/>
    <dgm:cxn modelId="{D3980960-88DF-48A0-814B-20A3EE3BE588}" type="presOf" srcId="{BD5F8867-9F65-4684-B5B0-FF1D4B9E8BEC}" destId="{33E1E7D6-7FDC-4973-B605-242467586285}" srcOrd="0" destOrd="0" presId="urn:microsoft.com/office/officeart/2005/8/layout/hProcess6"/>
    <dgm:cxn modelId="{AC1A3361-A1F0-4067-AE8E-D48BC9174CB3}" srcId="{9C537D27-CEE7-4497-AC7E-BD2550A67A90}" destId="{B4401041-72C8-45EC-9697-2D0CC716AF81}" srcOrd="0" destOrd="0" parTransId="{46A62EB9-B4BF-4E2F-9360-A584BB09C880}" sibTransId="{1C0B9B2C-5CE3-4ED5-A373-8F8B2ACDFBAE}"/>
    <dgm:cxn modelId="{0AAF4F52-48A7-41B9-B75F-2177C814CFCF}" type="presOf" srcId="{39B1F378-4628-4F0C-BFCD-3463DC5A8849}" destId="{0B0CF439-86E7-454F-8EE2-766EBDB7CA63}" srcOrd="0" destOrd="0" presId="urn:microsoft.com/office/officeart/2005/8/layout/hProcess6"/>
    <dgm:cxn modelId="{0DB68B83-6A51-4280-B4E3-31D71AC9564C}" type="presOf" srcId="{A77937DF-8249-43A4-9DDA-2D0A3C7CC903}" destId="{A6389B7E-BA7F-4252-A865-15918C03668F}" srcOrd="0" destOrd="0" presId="urn:microsoft.com/office/officeart/2005/8/layout/hProcess6"/>
    <dgm:cxn modelId="{40B57389-0730-4B13-9DB1-4E8893606CA0}" srcId="{39B1F378-4628-4F0C-BFCD-3463DC5A8849}" destId="{14CD526A-1F69-4ACF-9EDF-A3B3C32943BD}" srcOrd="0" destOrd="0" parTransId="{830AE6DB-B52B-4D68-837D-CF505FB1C78F}" sibTransId="{A3E24AE5-9B33-4529-9792-2CFECB8D798E}"/>
    <dgm:cxn modelId="{08DB009F-1613-4562-B8BE-F08527CF40C4}" srcId="{9C537D27-CEE7-4497-AC7E-BD2550A67A90}" destId="{A77937DF-8249-43A4-9DDA-2D0A3C7CC903}" srcOrd="2" destOrd="0" parTransId="{F7E065DB-5BB9-4C1B-891D-0365C96C9D83}" sibTransId="{FD8C90F6-35E0-47C9-B1B2-D53C79D07915}"/>
    <dgm:cxn modelId="{E6DECCA9-F0C4-4AD8-A806-E020CC7D3D12}" type="presOf" srcId="{14CD526A-1F69-4ACF-9EDF-A3B3C32943BD}" destId="{FDBE09FD-D1A2-471A-BD7B-92D816F25422}" srcOrd="0" destOrd="0" presId="urn:microsoft.com/office/officeart/2005/8/layout/hProcess6"/>
    <dgm:cxn modelId="{757585C4-3809-411C-BE87-CE3E2FCFB38D}" type="presOf" srcId="{B4401041-72C8-45EC-9697-2D0CC716AF81}" destId="{539C17A9-B442-4954-AC7A-DBB4E4C081CD}" srcOrd="0" destOrd="0" presId="urn:microsoft.com/office/officeart/2005/8/layout/hProcess6"/>
    <dgm:cxn modelId="{E8C3BBD1-6C35-4505-8EBA-B99F09A1BDF8}" srcId="{B4401041-72C8-45EC-9697-2D0CC716AF81}" destId="{BD5F8867-9F65-4684-B5B0-FF1D4B9E8BEC}" srcOrd="0" destOrd="0" parTransId="{5FC066D9-2803-492F-BBD7-5AF770F1C94B}" sibTransId="{C541BF18-DEA1-4719-87B8-29913E0C727E}"/>
    <dgm:cxn modelId="{F78C21DD-8A30-43A1-9BF1-8DB927476CCF}" srcId="{9C537D27-CEE7-4497-AC7E-BD2550A67A90}" destId="{39B1F378-4628-4F0C-BFCD-3463DC5A8849}" srcOrd="1" destOrd="0" parTransId="{17B0F694-1986-4DDD-95BA-5FC36D2D591E}" sibTransId="{B77C51B7-BC45-4901-BDF1-24062AC87C89}"/>
    <dgm:cxn modelId="{572CEBFB-5342-41C1-A7EE-38792F3EA6F6}" type="presOf" srcId="{14CD526A-1F69-4ACF-9EDF-A3B3C32943BD}" destId="{68AE9DE0-6829-40D2-B8B5-4E9392C2C758}" srcOrd="1" destOrd="0" presId="urn:microsoft.com/office/officeart/2005/8/layout/hProcess6"/>
    <dgm:cxn modelId="{30BFCEBF-FD23-4792-8E37-DF794F949DB4}" type="presParOf" srcId="{DE3126C3-CF98-41E6-84D5-E36EC7D30C29}" destId="{2CDB6D1B-F01D-4854-978E-082AC9678874}" srcOrd="0" destOrd="0" presId="urn:microsoft.com/office/officeart/2005/8/layout/hProcess6"/>
    <dgm:cxn modelId="{930A92CD-6157-4728-A038-4F0CBCD9471D}" type="presParOf" srcId="{2CDB6D1B-F01D-4854-978E-082AC9678874}" destId="{367E4952-EC03-4212-881A-F5F99D59D95E}" srcOrd="0" destOrd="0" presId="urn:microsoft.com/office/officeart/2005/8/layout/hProcess6"/>
    <dgm:cxn modelId="{A9E7F756-E708-4E57-8F6B-A3A4E64062D4}" type="presParOf" srcId="{2CDB6D1B-F01D-4854-978E-082AC9678874}" destId="{33E1E7D6-7FDC-4973-B605-242467586285}" srcOrd="1" destOrd="0" presId="urn:microsoft.com/office/officeart/2005/8/layout/hProcess6"/>
    <dgm:cxn modelId="{3A27EDBC-9B62-4E01-85F4-25D1DF4CD69A}" type="presParOf" srcId="{2CDB6D1B-F01D-4854-978E-082AC9678874}" destId="{0FEE3A78-D377-47F7-ADB7-AABEA052E6FB}" srcOrd="2" destOrd="0" presId="urn:microsoft.com/office/officeart/2005/8/layout/hProcess6"/>
    <dgm:cxn modelId="{08ED52F4-4C21-42BE-A31C-4357804F82D0}" type="presParOf" srcId="{2CDB6D1B-F01D-4854-978E-082AC9678874}" destId="{539C17A9-B442-4954-AC7A-DBB4E4C081CD}" srcOrd="3" destOrd="0" presId="urn:microsoft.com/office/officeart/2005/8/layout/hProcess6"/>
    <dgm:cxn modelId="{6B566B84-F5BE-442B-9B47-4F9DB3F257E7}" type="presParOf" srcId="{DE3126C3-CF98-41E6-84D5-E36EC7D30C29}" destId="{07409A66-DDEA-49F8-B113-083E85CB0339}" srcOrd="1" destOrd="0" presId="urn:microsoft.com/office/officeart/2005/8/layout/hProcess6"/>
    <dgm:cxn modelId="{A2827F8E-4339-40E4-A3CD-B693551C8D1B}" type="presParOf" srcId="{DE3126C3-CF98-41E6-84D5-E36EC7D30C29}" destId="{0DAD0217-7222-405C-8DAD-B83CA5EFE499}" srcOrd="2" destOrd="0" presId="urn:microsoft.com/office/officeart/2005/8/layout/hProcess6"/>
    <dgm:cxn modelId="{F5227715-2A95-4839-9DE9-C536A55DE628}" type="presParOf" srcId="{0DAD0217-7222-405C-8DAD-B83CA5EFE499}" destId="{479F3BE5-7CCA-4AF5-8944-172E85AA9DFC}" srcOrd="0" destOrd="0" presId="urn:microsoft.com/office/officeart/2005/8/layout/hProcess6"/>
    <dgm:cxn modelId="{B7056AA4-7A7A-4696-92FF-D7D90CBE098D}" type="presParOf" srcId="{0DAD0217-7222-405C-8DAD-B83CA5EFE499}" destId="{FDBE09FD-D1A2-471A-BD7B-92D816F25422}" srcOrd="1" destOrd="0" presId="urn:microsoft.com/office/officeart/2005/8/layout/hProcess6"/>
    <dgm:cxn modelId="{33691874-A9D4-44E9-83B1-135C3D3101E8}" type="presParOf" srcId="{0DAD0217-7222-405C-8DAD-B83CA5EFE499}" destId="{68AE9DE0-6829-40D2-B8B5-4E9392C2C758}" srcOrd="2" destOrd="0" presId="urn:microsoft.com/office/officeart/2005/8/layout/hProcess6"/>
    <dgm:cxn modelId="{92AD6223-A8EE-44FD-A1B5-2DCC9545C7AD}" type="presParOf" srcId="{0DAD0217-7222-405C-8DAD-B83CA5EFE499}" destId="{0B0CF439-86E7-454F-8EE2-766EBDB7CA63}" srcOrd="3" destOrd="0" presId="urn:microsoft.com/office/officeart/2005/8/layout/hProcess6"/>
    <dgm:cxn modelId="{5458C3EA-6776-4F4F-8F8B-C4188AE12A64}" type="presParOf" srcId="{DE3126C3-CF98-41E6-84D5-E36EC7D30C29}" destId="{D1647977-50FE-4198-AC95-C34D88A85671}" srcOrd="3" destOrd="0" presId="urn:microsoft.com/office/officeart/2005/8/layout/hProcess6"/>
    <dgm:cxn modelId="{F10E3895-3DD1-4A7B-89CC-7DF5285A6D2A}" type="presParOf" srcId="{DE3126C3-CF98-41E6-84D5-E36EC7D30C29}" destId="{FDEE16A2-4BF9-4544-B0DA-1F9ED0CAD4B1}" srcOrd="4" destOrd="0" presId="urn:microsoft.com/office/officeart/2005/8/layout/hProcess6"/>
    <dgm:cxn modelId="{AF78470F-C923-40DE-A27B-E1EAF9591307}" type="presParOf" srcId="{FDEE16A2-4BF9-4544-B0DA-1F9ED0CAD4B1}" destId="{0C5233D4-1767-40FF-AC3A-45913B04B7A8}" srcOrd="0" destOrd="0" presId="urn:microsoft.com/office/officeart/2005/8/layout/hProcess6"/>
    <dgm:cxn modelId="{0C7C3277-FCF4-4B5F-8DA2-3C67BC664C63}" type="presParOf" srcId="{FDEE16A2-4BF9-4544-B0DA-1F9ED0CAD4B1}" destId="{17797038-DBAE-45B8-A4A1-4527C9BD49CF}" srcOrd="1" destOrd="0" presId="urn:microsoft.com/office/officeart/2005/8/layout/hProcess6"/>
    <dgm:cxn modelId="{CAC16D6A-C6A7-4263-A00D-435440A302CF}" type="presParOf" srcId="{FDEE16A2-4BF9-4544-B0DA-1F9ED0CAD4B1}" destId="{1173C894-15C5-42DD-8770-DB0DA6C14DBB}" srcOrd="2" destOrd="0" presId="urn:microsoft.com/office/officeart/2005/8/layout/hProcess6"/>
    <dgm:cxn modelId="{A43ADF92-26F7-4020-8287-4C18E6F5E6F6}" type="presParOf" srcId="{FDEE16A2-4BF9-4544-B0DA-1F9ED0CAD4B1}" destId="{A6389B7E-BA7F-4252-A865-15918C0366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537D27-CEE7-4497-AC7E-BD2550A67A9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01041-72C8-45EC-9697-2D0CC716AF81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Regex 2</a:t>
          </a:r>
          <a:endParaRPr lang="en-US" dirty="0"/>
        </a:p>
      </dgm:t>
    </dgm:pt>
    <dgm:pt modelId="{46A62EB9-B4BF-4E2F-9360-A584BB09C880}" type="parTrans" cxnId="{AC1A3361-A1F0-4067-AE8E-D48BC9174CB3}">
      <dgm:prSet/>
      <dgm:spPr/>
      <dgm:t>
        <a:bodyPr/>
        <a:lstStyle/>
        <a:p>
          <a:endParaRPr lang="en-US"/>
        </a:p>
      </dgm:t>
    </dgm:pt>
    <dgm:pt modelId="{1C0B9B2C-5CE3-4ED5-A373-8F8B2ACDFBAE}" type="sibTrans" cxnId="{AC1A3361-A1F0-4067-AE8E-D48BC9174CB3}">
      <dgm:prSet/>
      <dgm:spPr/>
      <dgm:t>
        <a:bodyPr/>
        <a:lstStyle/>
        <a:p>
          <a:endParaRPr lang="en-US"/>
        </a:p>
      </dgm:t>
    </dgm:pt>
    <dgm:pt modelId="{BD5F8867-9F65-4684-B5B0-FF1D4B9E8BEC}">
      <dgm:prSet phldrT="[Text]" phldr="0"/>
      <dgm:spPr/>
      <dgm:t>
        <a:bodyPr/>
        <a:lstStyle/>
        <a:p>
          <a:pPr rtl="0"/>
          <a:r>
            <a:rPr lang="en-US" dirty="0" err="1">
              <a:latin typeface="Neue Haas Grotesk Text Pro"/>
            </a:rPr>
            <a:t>Theorema</a:t>
          </a:r>
          <a:r>
            <a:rPr lang="en-US" dirty="0">
              <a:latin typeface="Neue Haas Grotesk Text Pro"/>
            </a:rPr>
            <a:t> 3.7</a:t>
          </a:r>
          <a:endParaRPr lang="en-US" dirty="0"/>
        </a:p>
      </dgm:t>
    </dgm:pt>
    <dgm:pt modelId="{5FC066D9-2803-492F-BBD7-5AF770F1C94B}" type="parTrans" cxnId="{E8C3BBD1-6C35-4505-8EBA-B99F09A1BDF8}">
      <dgm:prSet/>
      <dgm:spPr/>
      <dgm:t>
        <a:bodyPr/>
        <a:lstStyle/>
        <a:p>
          <a:endParaRPr lang="en-US"/>
        </a:p>
      </dgm:t>
    </dgm:pt>
    <dgm:pt modelId="{C541BF18-DEA1-4719-87B8-29913E0C727E}" type="sibTrans" cxnId="{E8C3BBD1-6C35-4505-8EBA-B99F09A1BDF8}">
      <dgm:prSet/>
      <dgm:spPr/>
      <dgm:t>
        <a:bodyPr/>
        <a:lstStyle/>
        <a:p>
          <a:endParaRPr lang="en-US"/>
        </a:p>
      </dgm:t>
    </dgm:pt>
    <dgm:pt modelId="{39B1F378-4628-4F0C-BFCD-3463DC5A884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 eNFA 2</a:t>
          </a:r>
          <a:endParaRPr lang="en-US" dirty="0"/>
        </a:p>
      </dgm:t>
    </dgm:pt>
    <dgm:pt modelId="{17B0F694-1986-4DDD-95BA-5FC36D2D591E}" type="parTrans" cxnId="{F78C21DD-8A30-43A1-9BF1-8DB927476CCF}">
      <dgm:prSet/>
      <dgm:spPr/>
      <dgm:t>
        <a:bodyPr/>
        <a:lstStyle/>
        <a:p>
          <a:endParaRPr lang="en-US"/>
        </a:p>
      </dgm:t>
    </dgm:pt>
    <dgm:pt modelId="{B77C51B7-BC45-4901-BDF1-24062AC87C89}" type="sibTrans" cxnId="{F78C21DD-8A30-43A1-9BF1-8DB927476CCF}">
      <dgm:prSet/>
      <dgm:spPr/>
      <dgm:t>
        <a:bodyPr/>
        <a:lstStyle/>
        <a:p>
          <a:endParaRPr lang="en-US"/>
        </a:p>
      </dgm:t>
    </dgm:pt>
    <dgm:pt modelId="{14CD526A-1F69-4ACF-9EDF-A3B3C32943BD}">
      <dgm:prSet phldrT="[Text]" phldr="0"/>
      <dgm:spPr/>
      <dgm:t>
        <a:bodyPr/>
        <a:lstStyle/>
        <a:p>
          <a:pPr rtl="0"/>
          <a:r>
            <a:rPr lang="en-US" dirty="0" err="1">
              <a:latin typeface="Neue Haas Grotesk Text Pro"/>
            </a:rPr>
            <a:t>Theorema</a:t>
          </a:r>
          <a:r>
            <a:rPr lang="en-US" dirty="0">
              <a:latin typeface="Neue Haas Grotesk Text Pro"/>
            </a:rPr>
            <a:t> 2.22</a:t>
          </a:r>
          <a:endParaRPr lang="en-US" dirty="0"/>
        </a:p>
      </dgm:t>
    </dgm:pt>
    <dgm:pt modelId="{830AE6DB-B52B-4D68-837D-CF505FB1C78F}" type="parTrans" cxnId="{40B57389-0730-4B13-9DB1-4E8893606CA0}">
      <dgm:prSet/>
      <dgm:spPr/>
      <dgm:t>
        <a:bodyPr/>
        <a:lstStyle/>
        <a:p>
          <a:endParaRPr lang="en-US"/>
        </a:p>
      </dgm:t>
    </dgm:pt>
    <dgm:pt modelId="{A3E24AE5-9B33-4529-9792-2CFECB8D798E}" type="sibTrans" cxnId="{40B57389-0730-4B13-9DB1-4E8893606CA0}">
      <dgm:prSet/>
      <dgm:spPr/>
      <dgm:t>
        <a:bodyPr/>
        <a:lstStyle/>
        <a:p>
          <a:endParaRPr lang="en-US"/>
        </a:p>
      </dgm:t>
    </dgm:pt>
    <dgm:pt modelId="{A77937DF-8249-43A4-9DDA-2D0A3C7CC903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DFA 2</a:t>
          </a:r>
          <a:endParaRPr lang="en-US" dirty="0"/>
        </a:p>
      </dgm:t>
    </dgm:pt>
    <dgm:pt modelId="{F7E065DB-5BB9-4C1B-891D-0365C96C9D83}" type="parTrans" cxnId="{08DB009F-1613-4562-B8BE-F08527CF40C4}">
      <dgm:prSet/>
      <dgm:spPr/>
      <dgm:t>
        <a:bodyPr/>
        <a:lstStyle/>
        <a:p>
          <a:endParaRPr lang="en-US"/>
        </a:p>
      </dgm:t>
    </dgm:pt>
    <dgm:pt modelId="{FD8C90F6-35E0-47C9-B1B2-D53C79D07915}" type="sibTrans" cxnId="{08DB009F-1613-4562-B8BE-F08527CF40C4}">
      <dgm:prSet/>
      <dgm:spPr/>
      <dgm:t>
        <a:bodyPr/>
        <a:lstStyle/>
        <a:p>
          <a:endParaRPr lang="en-US"/>
        </a:p>
      </dgm:t>
    </dgm:pt>
    <dgm:pt modelId="{DE3126C3-CF98-41E6-84D5-E36EC7D30C29}" type="pres">
      <dgm:prSet presAssocID="{9C537D27-CEE7-4497-AC7E-BD2550A67A90}" presName="theList" presStyleCnt="0">
        <dgm:presLayoutVars>
          <dgm:dir/>
          <dgm:animLvl val="lvl"/>
          <dgm:resizeHandles val="exact"/>
        </dgm:presLayoutVars>
      </dgm:prSet>
      <dgm:spPr/>
    </dgm:pt>
    <dgm:pt modelId="{2CDB6D1B-F01D-4854-978E-082AC9678874}" type="pres">
      <dgm:prSet presAssocID="{B4401041-72C8-45EC-9697-2D0CC716AF81}" presName="compNode" presStyleCnt="0"/>
      <dgm:spPr/>
    </dgm:pt>
    <dgm:pt modelId="{367E4952-EC03-4212-881A-F5F99D59D95E}" type="pres">
      <dgm:prSet presAssocID="{B4401041-72C8-45EC-9697-2D0CC716AF81}" presName="noGeometry" presStyleCnt="0"/>
      <dgm:spPr/>
    </dgm:pt>
    <dgm:pt modelId="{33E1E7D6-7FDC-4973-B605-242467586285}" type="pres">
      <dgm:prSet presAssocID="{B4401041-72C8-45EC-9697-2D0CC716AF81}" presName="childTextVisible" presStyleLbl="bgAccFollowNode1" presStyleIdx="0" presStyleCnt="3">
        <dgm:presLayoutVars>
          <dgm:bulletEnabled val="1"/>
        </dgm:presLayoutVars>
      </dgm:prSet>
      <dgm:spPr/>
    </dgm:pt>
    <dgm:pt modelId="{0FEE3A78-D377-47F7-ADB7-AABEA052E6FB}" type="pres">
      <dgm:prSet presAssocID="{B4401041-72C8-45EC-9697-2D0CC716AF81}" presName="childTextHidden" presStyleLbl="bgAccFollowNode1" presStyleIdx="0" presStyleCnt="3"/>
      <dgm:spPr/>
    </dgm:pt>
    <dgm:pt modelId="{539C17A9-B442-4954-AC7A-DBB4E4C081CD}" type="pres">
      <dgm:prSet presAssocID="{B4401041-72C8-45EC-9697-2D0CC716AF8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7409A66-DDEA-49F8-B113-083E85CB0339}" type="pres">
      <dgm:prSet presAssocID="{B4401041-72C8-45EC-9697-2D0CC716AF81}" presName="aSpace" presStyleCnt="0"/>
      <dgm:spPr/>
    </dgm:pt>
    <dgm:pt modelId="{0DAD0217-7222-405C-8DAD-B83CA5EFE499}" type="pres">
      <dgm:prSet presAssocID="{39B1F378-4628-4F0C-BFCD-3463DC5A8849}" presName="compNode" presStyleCnt="0"/>
      <dgm:spPr/>
    </dgm:pt>
    <dgm:pt modelId="{479F3BE5-7CCA-4AF5-8944-172E85AA9DFC}" type="pres">
      <dgm:prSet presAssocID="{39B1F378-4628-4F0C-BFCD-3463DC5A8849}" presName="noGeometry" presStyleCnt="0"/>
      <dgm:spPr/>
    </dgm:pt>
    <dgm:pt modelId="{FDBE09FD-D1A2-471A-BD7B-92D816F25422}" type="pres">
      <dgm:prSet presAssocID="{39B1F378-4628-4F0C-BFCD-3463DC5A8849}" presName="childTextVisible" presStyleLbl="bgAccFollowNode1" presStyleIdx="1" presStyleCnt="3">
        <dgm:presLayoutVars>
          <dgm:bulletEnabled val="1"/>
        </dgm:presLayoutVars>
      </dgm:prSet>
      <dgm:spPr/>
    </dgm:pt>
    <dgm:pt modelId="{68AE9DE0-6829-40D2-B8B5-4E9392C2C758}" type="pres">
      <dgm:prSet presAssocID="{39B1F378-4628-4F0C-BFCD-3463DC5A8849}" presName="childTextHidden" presStyleLbl="bgAccFollowNode1" presStyleIdx="1" presStyleCnt="3"/>
      <dgm:spPr/>
    </dgm:pt>
    <dgm:pt modelId="{0B0CF439-86E7-454F-8EE2-766EBDB7CA63}" type="pres">
      <dgm:prSet presAssocID="{39B1F378-4628-4F0C-BFCD-3463DC5A88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1647977-50FE-4198-AC95-C34D88A85671}" type="pres">
      <dgm:prSet presAssocID="{39B1F378-4628-4F0C-BFCD-3463DC5A8849}" presName="aSpace" presStyleCnt="0"/>
      <dgm:spPr/>
    </dgm:pt>
    <dgm:pt modelId="{FDEE16A2-4BF9-4544-B0DA-1F9ED0CAD4B1}" type="pres">
      <dgm:prSet presAssocID="{A77937DF-8249-43A4-9DDA-2D0A3C7CC903}" presName="compNode" presStyleCnt="0"/>
      <dgm:spPr/>
    </dgm:pt>
    <dgm:pt modelId="{0C5233D4-1767-40FF-AC3A-45913B04B7A8}" type="pres">
      <dgm:prSet presAssocID="{A77937DF-8249-43A4-9DDA-2D0A3C7CC903}" presName="noGeometry" presStyleCnt="0"/>
      <dgm:spPr/>
    </dgm:pt>
    <dgm:pt modelId="{17797038-DBAE-45B8-A4A1-4527C9BD49CF}" type="pres">
      <dgm:prSet presAssocID="{A77937DF-8249-43A4-9DDA-2D0A3C7CC903}" presName="childTextVisible" presStyleLbl="bgAccFollowNode1" presStyleIdx="2" presStyleCnt="3">
        <dgm:presLayoutVars>
          <dgm:bulletEnabled val="1"/>
        </dgm:presLayoutVars>
      </dgm:prSet>
      <dgm:spPr/>
    </dgm:pt>
    <dgm:pt modelId="{1173C894-15C5-42DD-8770-DB0DA6C14DBB}" type="pres">
      <dgm:prSet presAssocID="{A77937DF-8249-43A4-9DDA-2D0A3C7CC903}" presName="childTextHidden" presStyleLbl="bgAccFollowNode1" presStyleIdx="2" presStyleCnt="3"/>
      <dgm:spPr/>
    </dgm:pt>
    <dgm:pt modelId="{A6389B7E-BA7F-4252-A865-15918C03668F}" type="pres">
      <dgm:prSet presAssocID="{A77937DF-8249-43A4-9DDA-2D0A3C7CC90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42CAB09-AF67-45A0-A0E6-0B20ED828888}" type="presOf" srcId="{9C537D27-CEE7-4497-AC7E-BD2550A67A90}" destId="{DE3126C3-CF98-41E6-84D5-E36EC7D30C29}" srcOrd="0" destOrd="0" presId="urn:microsoft.com/office/officeart/2005/8/layout/hProcess6"/>
    <dgm:cxn modelId="{F0E4712E-FE3B-4EFD-8CFB-A0B76FBD8B7E}" type="presOf" srcId="{BD5F8867-9F65-4684-B5B0-FF1D4B9E8BEC}" destId="{0FEE3A78-D377-47F7-ADB7-AABEA052E6FB}" srcOrd="1" destOrd="0" presId="urn:microsoft.com/office/officeart/2005/8/layout/hProcess6"/>
    <dgm:cxn modelId="{D3980960-88DF-48A0-814B-20A3EE3BE588}" type="presOf" srcId="{BD5F8867-9F65-4684-B5B0-FF1D4B9E8BEC}" destId="{33E1E7D6-7FDC-4973-B605-242467586285}" srcOrd="0" destOrd="0" presId="urn:microsoft.com/office/officeart/2005/8/layout/hProcess6"/>
    <dgm:cxn modelId="{AC1A3361-A1F0-4067-AE8E-D48BC9174CB3}" srcId="{9C537D27-CEE7-4497-AC7E-BD2550A67A90}" destId="{B4401041-72C8-45EC-9697-2D0CC716AF81}" srcOrd="0" destOrd="0" parTransId="{46A62EB9-B4BF-4E2F-9360-A584BB09C880}" sibTransId="{1C0B9B2C-5CE3-4ED5-A373-8F8B2ACDFBAE}"/>
    <dgm:cxn modelId="{0AAF4F52-48A7-41B9-B75F-2177C814CFCF}" type="presOf" srcId="{39B1F378-4628-4F0C-BFCD-3463DC5A8849}" destId="{0B0CF439-86E7-454F-8EE2-766EBDB7CA63}" srcOrd="0" destOrd="0" presId="urn:microsoft.com/office/officeart/2005/8/layout/hProcess6"/>
    <dgm:cxn modelId="{0DB68B83-6A51-4280-B4E3-31D71AC9564C}" type="presOf" srcId="{A77937DF-8249-43A4-9DDA-2D0A3C7CC903}" destId="{A6389B7E-BA7F-4252-A865-15918C03668F}" srcOrd="0" destOrd="0" presId="urn:microsoft.com/office/officeart/2005/8/layout/hProcess6"/>
    <dgm:cxn modelId="{40B57389-0730-4B13-9DB1-4E8893606CA0}" srcId="{39B1F378-4628-4F0C-BFCD-3463DC5A8849}" destId="{14CD526A-1F69-4ACF-9EDF-A3B3C32943BD}" srcOrd="0" destOrd="0" parTransId="{830AE6DB-B52B-4D68-837D-CF505FB1C78F}" sibTransId="{A3E24AE5-9B33-4529-9792-2CFECB8D798E}"/>
    <dgm:cxn modelId="{08DB009F-1613-4562-B8BE-F08527CF40C4}" srcId="{9C537D27-CEE7-4497-AC7E-BD2550A67A90}" destId="{A77937DF-8249-43A4-9DDA-2D0A3C7CC903}" srcOrd="2" destOrd="0" parTransId="{F7E065DB-5BB9-4C1B-891D-0365C96C9D83}" sibTransId="{FD8C90F6-35E0-47C9-B1B2-D53C79D07915}"/>
    <dgm:cxn modelId="{E6DECCA9-F0C4-4AD8-A806-E020CC7D3D12}" type="presOf" srcId="{14CD526A-1F69-4ACF-9EDF-A3B3C32943BD}" destId="{FDBE09FD-D1A2-471A-BD7B-92D816F25422}" srcOrd="0" destOrd="0" presId="urn:microsoft.com/office/officeart/2005/8/layout/hProcess6"/>
    <dgm:cxn modelId="{757585C4-3809-411C-BE87-CE3E2FCFB38D}" type="presOf" srcId="{B4401041-72C8-45EC-9697-2D0CC716AF81}" destId="{539C17A9-B442-4954-AC7A-DBB4E4C081CD}" srcOrd="0" destOrd="0" presId="urn:microsoft.com/office/officeart/2005/8/layout/hProcess6"/>
    <dgm:cxn modelId="{E8C3BBD1-6C35-4505-8EBA-B99F09A1BDF8}" srcId="{B4401041-72C8-45EC-9697-2D0CC716AF81}" destId="{BD5F8867-9F65-4684-B5B0-FF1D4B9E8BEC}" srcOrd="0" destOrd="0" parTransId="{5FC066D9-2803-492F-BBD7-5AF770F1C94B}" sibTransId="{C541BF18-DEA1-4719-87B8-29913E0C727E}"/>
    <dgm:cxn modelId="{F78C21DD-8A30-43A1-9BF1-8DB927476CCF}" srcId="{9C537D27-CEE7-4497-AC7E-BD2550A67A90}" destId="{39B1F378-4628-4F0C-BFCD-3463DC5A8849}" srcOrd="1" destOrd="0" parTransId="{17B0F694-1986-4DDD-95BA-5FC36D2D591E}" sibTransId="{B77C51B7-BC45-4901-BDF1-24062AC87C89}"/>
    <dgm:cxn modelId="{572CEBFB-5342-41C1-A7EE-38792F3EA6F6}" type="presOf" srcId="{14CD526A-1F69-4ACF-9EDF-A3B3C32943BD}" destId="{68AE9DE0-6829-40D2-B8B5-4E9392C2C758}" srcOrd="1" destOrd="0" presId="urn:microsoft.com/office/officeart/2005/8/layout/hProcess6"/>
    <dgm:cxn modelId="{30BFCEBF-FD23-4792-8E37-DF794F949DB4}" type="presParOf" srcId="{DE3126C3-CF98-41E6-84D5-E36EC7D30C29}" destId="{2CDB6D1B-F01D-4854-978E-082AC9678874}" srcOrd="0" destOrd="0" presId="urn:microsoft.com/office/officeart/2005/8/layout/hProcess6"/>
    <dgm:cxn modelId="{930A92CD-6157-4728-A038-4F0CBCD9471D}" type="presParOf" srcId="{2CDB6D1B-F01D-4854-978E-082AC9678874}" destId="{367E4952-EC03-4212-881A-F5F99D59D95E}" srcOrd="0" destOrd="0" presId="urn:microsoft.com/office/officeart/2005/8/layout/hProcess6"/>
    <dgm:cxn modelId="{A9E7F756-E708-4E57-8F6B-A3A4E64062D4}" type="presParOf" srcId="{2CDB6D1B-F01D-4854-978E-082AC9678874}" destId="{33E1E7D6-7FDC-4973-B605-242467586285}" srcOrd="1" destOrd="0" presId="urn:microsoft.com/office/officeart/2005/8/layout/hProcess6"/>
    <dgm:cxn modelId="{3A27EDBC-9B62-4E01-85F4-25D1DF4CD69A}" type="presParOf" srcId="{2CDB6D1B-F01D-4854-978E-082AC9678874}" destId="{0FEE3A78-D377-47F7-ADB7-AABEA052E6FB}" srcOrd="2" destOrd="0" presId="urn:microsoft.com/office/officeart/2005/8/layout/hProcess6"/>
    <dgm:cxn modelId="{08ED52F4-4C21-42BE-A31C-4357804F82D0}" type="presParOf" srcId="{2CDB6D1B-F01D-4854-978E-082AC9678874}" destId="{539C17A9-B442-4954-AC7A-DBB4E4C081CD}" srcOrd="3" destOrd="0" presId="urn:microsoft.com/office/officeart/2005/8/layout/hProcess6"/>
    <dgm:cxn modelId="{6B566B84-F5BE-442B-9B47-4F9DB3F257E7}" type="presParOf" srcId="{DE3126C3-CF98-41E6-84D5-E36EC7D30C29}" destId="{07409A66-DDEA-49F8-B113-083E85CB0339}" srcOrd="1" destOrd="0" presId="urn:microsoft.com/office/officeart/2005/8/layout/hProcess6"/>
    <dgm:cxn modelId="{A2827F8E-4339-40E4-A3CD-B693551C8D1B}" type="presParOf" srcId="{DE3126C3-CF98-41E6-84D5-E36EC7D30C29}" destId="{0DAD0217-7222-405C-8DAD-B83CA5EFE499}" srcOrd="2" destOrd="0" presId="urn:microsoft.com/office/officeart/2005/8/layout/hProcess6"/>
    <dgm:cxn modelId="{F5227715-2A95-4839-9DE9-C536A55DE628}" type="presParOf" srcId="{0DAD0217-7222-405C-8DAD-B83CA5EFE499}" destId="{479F3BE5-7CCA-4AF5-8944-172E85AA9DFC}" srcOrd="0" destOrd="0" presId="urn:microsoft.com/office/officeart/2005/8/layout/hProcess6"/>
    <dgm:cxn modelId="{B7056AA4-7A7A-4696-92FF-D7D90CBE098D}" type="presParOf" srcId="{0DAD0217-7222-405C-8DAD-B83CA5EFE499}" destId="{FDBE09FD-D1A2-471A-BD7B-92D816F25422}" srcOrd="1" destOrd="0" presId="urn:microsoft.com/office/officeart/2005/8/layout/hProcess6"/>
    <dgm:cxn modelId="{33691874-A9D4-44E9-83B1-135C3D3101E8}" type="presParOf" srcId="{0DAD0217-7222-405C-8DAD-B83CA5EFE499}" destId="{68AE9DE0-6829-40D2-B8B5-4E9392C2C758}" srcOrd="2" destOrd="0" presId="urn:microsoft.com/office/officeart/2005/8/layout/hProcess6"/>
    <dgm:cxn modelId="{92AD6223-A8EE-44FD-A1B5-2DCC9545C7AD}" type="presParOf" srcId="{0DAD0217-7222-405C-8DAD-B83CA5EFE499}" destId="{0B0CF439-86E7-454F-8EE2-766EBDB7CA63}" srcOrd="3" destOrd="0" presId="urn:microsoft.com/office/officeart/2005/8/layout/hProcess6"/>
    <dgm:cxn modelId="{5458C3EA-6776-4F4F-8F8B-C4188AE12A64}" type="presParOf" srcId="{DE3126C3-CF98-41E6-84D5-E36EC7D30C29}" destId="{D1647977-50FE-4198-AC95-C34D88A85671}" srcOrd="3" destOrd="0" presId="urn:microsoft.com/office/officeart/2005/8/layout/hProcess6"/>
    <dgm:cxn modelId="{F10E3895-3DD1-4A7B-89CC-7DF5285A6D2A}" type="presParOf" srcId="{DE3126C3-CF98-41E6-84D5-E36EC7D30C29}" destId="{FDEE16A2-4BF9-4544-B0DA-1F9ED0CAD4B1}" srcOrd="4" destOrd="0" presId="urn:microsoft.com/office/officeart/2005/8/layout/hProcess6"/>
    <dgm:cxn modelId="{AF78470F-C923-40DE-A27B-E1EAF9591307}" type="presParOf" srcId="{FDEE16A2-4BF9-4544-B0DA-1F9ED0CAD4B1}" destId="{0C5233D4-1767-40FF-AC3A-45913B04B7A8}" srcOrd="0" destOrd="0" presId="urn:microsoft.com/office/officeart/2005/8/layout/hProcess6"/>
    <dgm:cxn modelId="{0C7C3277-FCF4-4B5F-8DA2-3C67BC664C63}" type="presParOf" srcId="{FDEE16A2-4BF9-4544-B0DA-1F9ED0CAD4B1}" destId="{17797038-DBAE-45B8-A4A1-4527C9BD49CF}" srcOrd="1" destOrd="0" presId="urn:microsoft.com/office/officeart/2005/8/layout/hProcess6"/>
    <dgm:cxn modelId="{CAC16D6A-C6A7-4263-A00D-435440A302CF}" type="presParOf" srcId="{FDEE16A2-4BF9-4544-B0DA-1F9ED0CAD4B1}" destId="{1173C894-15C5-42DD-8770-DB0DA6C14DBB}" srcOrd="2" destOrd="0" presId="urn:microsoft.com/office/officeart/2005/8/layout/hProcess6"/>
    <dgm:cxn modelId="{A43ADF92-26F7-4020-8287-4C18E6F5E6F6}" type="presParOf" srcId="{FDEE16A2-4BF9-4544-B0DA-1F9ED0CAD4B1}" destId="{A6389B7E-BA7F-4252-A865-15918C0366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F5E28-A3CC-4400-AF66-D087D75C3143}">
      <dsp:nvSpPr>
        <dsp:cNvPr id="0" name=""/>
        <dsp:cNvSpPr/>
      </dsp:nvSpPr>
      <dsp:spPr>
        <a:xfrm>
          <a:off x="0" y="12552"/>
          <a:ext cx="11080569" cy="1510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Lemma: Stel </a:t>
          </a:r>
          <a:r>
            <a:rPr lang="en-US" sz="2700" kern="1200" dirty="0" err="1"/>
            <a:t>dat</a:t>
          </a:r>
          <a:r>
            <a:rPr lang="en-US" sz="2700" kern="1200" dirty="0"/>
            <a:t> </a:t>
          </a:r>
          <a:r>
            <a:rPr lang="en-US" sz="2700" kern="1200" dirty="0" err="1"/>
            <a:t>voor</a:t>
          </a:r>
          <a:r>
            <a:rPr lang="en-US" sz="2700" kern="1200" dirty="0"/>
            <a:t> </a:t>
          </a:r>
          <a:r>
            <a:rPr lang="en-US" sz="2700" kern="1200" dirty="0" err="1"/>
            <a:t>elke</a:t>
          </a:r>
          <a:r>
            <a:rPr lang="en-US" sz="2700" kern="1200" dirty="0"/>
            <a:t> </a:t>
          </a:r>
          <a:r>
            <a:rPr lang="en-US" sz="2700" kern="1200" dirty="0" err="1"/>
            <a:t>staat</a:t>
          </a:r>
          <a:r>
            <a:rPr lang="en-US" sz="2700" kern="1200" dirty="0"/>
            <a:t> p in B er </a:t>
          </a:r>
          <a:r>
            <a:rPr lang="en-US" sz="2700" kern="1200" dirty="0" err="1"/>
            <a:t>minstens</a:t>
          </a:r>
          <a:r>
            <a:rPr lang="en-US" sz="2700" kern="1200" dirty="0"/>
            <a:t> 1 </a:t>
          </a:r>
          <a:r>
            <a:rPr lang="en-US" sz="2700" kern="1200" dirty="0" err="1"/>
            <a:t>staat</a:t>
          </a:r>
          <a:r>
            <a:rPr lang="en-US" sz="2700" kern="1200" dirty="0"/>
            <a:t> q in C zit, </a:t>
          </a:r>
          <a:r>
            <a:rPr lang="en-US" sz="2700" kern="1200" dirty="0" err="1"/>
            <a:t>zodat</a:t>
          </a:r>
          <a:r>
            <a:rPr lang="en-US" sz="2700" kern="1200" dirty="0"/>
            <a:t> p ≡ q</a:t>
          </a:r>
        </a:p>
      </dsp:txBody>
      <dsp:txXfrm>
        <a:off x="73731" y="86283"/>
        <a:ext cx="10933107" cy="1362934"/>
      </dsp:txXfrm>
    </dsp:sp>
    <dsp:sp modelId="{94DC52C3-86AE-4EAB-8991-A54D9A897857}">
      <dsp:nvSpPr>
        <dsp:cNvPr id="0" name=""/>
        <dsp:cNvSpPr/>
      </dsp:nvSpPr>
      <dsp:spPr>
        <a:xfrm>
          <a:off x="0" y="1600709"/>
          <a:ext cx="11080569" cy="1510396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Bewijs</a:t>
          </a:r>
          <a:r>
            <a:rPr lang="en-US" sz="2700" kern="1200" dirty="0"/>
            <a:t> lemma : B </a:t>
          </a:r>
          <a:r>
            <a:rPr lang="en-US" sz="2700" kern="1200" dirty="0" err="1"/>
            <a:t>en</a:t>
          </a:r>
          <a:r>
            <a:rPr lang="en-US" sz="2700" kern="1200" dirty="0"/>
            <a:t> C </a:t>
          </a:r>
          <a:r>
            <a:rPr lang="en-US" sz="2700" kern="1200" dirty="0" err="1"/>
            <a:t>hebben</a:t>
          </a:r>
          <a:r>
            <a:rPr lang="en-US" sz="2700" kern="1200" dirty="0"/>
            <a:t> </a:t>
          </a:r>
          <a:r>
            <a:rPr lang="en-US" sz="2700" kern="1200" dirty="0" err="1"/>
            <a:t>geen</a:t>
          </a:r>
          <a:r>
            <a:rPr lang="en-US" sz="2700" kern="1200" dirty="0"/>
            <a:t> </a:t>
          </a:r>
          <a:r>
            <a:rPr lang="en-US" sz="2700" kern="1200" dirty="0" err="1"/>
            <a:t>onbereikbare</a:t>
          </a:r>
          <a:r>
            <a:rPr lang="en-US" sz="2700" kern="1200" dirty="0"/>
            <a:t> </a:t>
          </a:r>
          <a:r>
            <a:rPr lang="en-US" sz="2700" kern="1200" dirty="0" err="1"/>
            <a:t>staten</a:t>
          </a:r>
          <a:r>
            <a:rPr lang="en-US" sz="2700" kern="1200" dirty="0"/>
            <a:t>, </a:t>
          </a:r>
          <a:r>
            <a:rPr lang="en-US" sz="2700" kern="1200" dirty="0" err="1"/>
            <a:t>anders</a:t>
          </a:r>
          <a:r>
            <a:rPr lang="en-US" sz="2700" kern="1200" dirty="0"/>
            <a:t> </a:t>
          </a:r>
          <a:r>
            <a:rPr lang="en-US" sz="2700" kern="1200" dirty="0" err="1"/>
            <a:t>zouden</a:t>
          </a:r>
          <a:r>
            <a:rPr lang="en-US" sz="2700" kern="1200" dirty="0"/>
            <a:t> we door </a:t>
          </a:r>
          <a:r>
            <a:rPr lang="en-US" sz="2700" kern="1200" dirty="0" err="1"/>
            <a:t>eliminatie</a:t>
          </a:r>
          <a:r>
            <a:rPr lang="en-US" sz="2700" kern="1200" dirty="0"/>
            <a:t> van </a:t>
          </a:r>
          <a:r>
            <a:rPr lang="en-US" sz="2700" kern="1200" dirty="0" err="1"/>
            <a:t>deze</a:t>
          </a:r>
          <a:r>
            <a:rPr lang="en-US" sz="2700" kern="1200" dirty="0"/>
            <a:t> </a:t>
          </a:r>
          <a:r>
            <a:rPr lang="en-US" sz="2700" kern="1200" dirty="0" err="1"/>
            <a:t>staten</a:t>
          </a:r>
          <a:r>
            <a:rPr lang="en-US" sz="2700" kern="1200" dirty="0"/>
            <a:t> </a:t>
          </a:r>
          <a:r>
            <a:rPr lang="en-US" sz="2700" kern="1200" dirty="0" err="1"/>
            <a:t>nog</a:t>
          </a:r>
          <a:r>
            <a:rPr lang="en-US" sz="2700" kern="1200" dirty="0"/>
            <a:t> </a:t>
          </a:r>
          <a:r>
            <a:rPr lang="en-US" sz="2700" kern="1200" dirty="0" err="1"/>
            <a:t>kleinere</a:t>
          </a:r>
          <a:r>
            <a:rPr lang="en-US" sz="2700" kern="1200" dirty="0"/>
            <a:t> </a:t>
          </a:r>
          <a:r>
            <a:rPr lang="en-US" sz="2700" kern="1200" dirty="0" err="1"/>
            <a:t>equivalente</a:t>
          </a:r>
          <a:r>
            <a:rPr lang="en-US" sz="2700" kern="1200" dirty="0"/>
            <a:t> DFA’s </a:t>
          </a:r>
          <a:r>
            <a:rPr lang="en-US" sz="2700" kern="1200" dirty="0" err="1"/>
            <a:t>bekomen</a:t>
          </a:r>
          <a:r>
            <a:rPr lang="en-US" sz="2700" kern="1200" dirty="0"/>
            <a:t>.</a:t>
          </a:r>
        </a:p>
      </dsp:txBody>
      <dsp:txXfrm>
        <a:off x="73731" y="1674440"/>
        <a:ext cx="10933107" cy="1362934"/>
      </dsp:txXfrm>
    </dsp:sp>
    <dsp:sp modelId="{FC7E8BAF-7E2D-447A-A059-68D0291BF424}">
      <dsp:nvSpPr>
        <dsp:cNvPr id="0" name=""/>
        <dsp:cNvSpPr/>
      </dsp:nvSpPr>
      <dsp:spPr>
        <a:xfrm>
          <a:off x="0" y="3188866"/>
          <a:ext cx="11080569" cy="1510396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Dus p is </a:t>
          </a:r>
          <a:r>
            <a:rPr lang="en-US" sz="2700" kern="1200" dirty="0" err="1"/>
            <a:t>bereikbaar</a:t>
          </a:r>
          <a:r>
            <a:rPr lang="en-US" sz="2700" kern="1200" dirty="0"/>
            <a:t> </a:t>
          </a:r>
          <a:r>
            <a:rPr lang="en-US" sz="2700" kern="1200" dirty="0" err="1"/>
            <a:t>en</a:t>
          </a:r>
          <a:r>
            <a:rPr lang="en-US" sz="2700" kern="1200" dirty="0"/>
            <a:t> er </a:t>
          </a:r>
          <a:r>
            <a:rPr lang="en-US" sz="2700" kern="1200" dirty="0" err="1"/>
            <a:t>bestaat</a:t>
          </a:r>
          <a:r>
            <a:rPr lang="en-US" sz="2700" kern="1200" dirty="0"/>
            <a:t> </a:t>
          </a:r>
          <a:r>
            <a:rPr lang="en-US" sz="2700" kern="1200" dirty="0" err="1"/>
            <a:t>een</a:t>
          </a:r>
          <a:r>
            <a:rPr lang="en-US" sz="2700" kern="1200" dirty="0"/>
            <a:t> string a</a:t>
          </a:r>
          <a:r>
            <a:rPr lang="en-US" sz="2700" kern="1200" baseline="-25000" dirty="0"/>
            <a:t>1</a:t>
          </a:r>
          <a:r>
            <a:rPr lang="en-US" sz="2700" kern="1200" dirty="0"/>
            <a:t>a</a:t>
          </a:r>
          <a:r>
            <a:rPr lang="en-US" sz="2700" kern="1200" baseline="-25000" dirty="0"/>
            <a:t>2</a:t>
          </a:r>
          <a:r>
            <a:rPr lang="en-US" sz="2700" kern="1200" dirty="0"/>
            <a:t>...</a:t>
          </a:r>
          <a:r>
            <a:rPr lang="en-US" sz="2700" kern="1200" dirty="0" err="1"/>
            <a:t>a</a:t>
          </a:r>
          <a:r>
            <a:rPr lang="en-US" sz="2700" kern="1200" baseline="-25000" dirty="0" err="1"/>
            <a:t>k</a:t>
          </a:r>
          <a:r>
            <a:rPr lang="en-US" sz="2700" kern="1200" dirty="0"/>
            <a:t> </a:t>
          </a:r>
          <a:r>
            <a:rPr lang="en-US" sz="2700" kern="1200" dirty="0" err="1"/>
            <a:t>zodat</a:t>
          </a:r>
          <a:r>
            <a:rPr lang="en-US" sz="2700" kern="1200" dirty="0"/>
            <a:t> </a:t>
          </a:r>
          <a:br>
            <a:rPr lang="en-US" sz="2700" kern="1200" dirty="0">
              <a:latin typeface="Neue Haas Grotesk Text Pro"/>
            </a:rPr>
          </a:br>
          <a:r>
            <a:rPr lang="en-US" sz="2700" kern="1200" dirty="0"/>
            <a:t>p = δ̂(q</a:t>
          </a:r>
          <a:r>
            <a:rPr lang="en-US" sz="2700" kern="1200" baseline="-25000" dirty="0"/>
            <a:t>B0</a:t>
          </a:r>
          <a:r>
            <a:rPr lang="en-US" sz="2700" kern="1200" dirty="0"/>
            <a:t> , a</a:t>
          </a:r>
          <a:r>
            <a:rPr lang="en-US" sz="2700" kern="1200" baseline="-25000" dirty="0"/>
            <a:t>1</a:t>
          </a:r>
          <a:r>
            <a:rPr lang="en-US" sz="2700" kern="1200" dirty="0"/>
            <a:t>a</a:t>
          </a:r>
          <a:r>
            <a:rPr lang="en-US" sz="2700" kern="1200" baseline="-25000" dirty="0"/>
            <a:t>2</a:t>
          </a:r>
          <a:r>
            <a:rPr lang="en-US" sz="2700" kern="1200" dirty="0"/>
            <a:t>...</a:t>
          </a:r>
          <a:r>
            <a:rPr lang="en-US" sz="2700" kern="1200" dirty="0" err="1"/>
            <a:t>a</a:t>
          </a:r>
          <a:r>
            <a:rPr lang="en-US" sz="2700" kern="1200" baseline="-25000" dirty="0" err="1"/>
            <a:t>k</a:t>
          </a:r>
          <a:r>
            <a:rPr lang="en-US" sz="2700" kern="1200" dirty="0"/>
            <a:t>). </a:t>
          </a:r>
          <a:r>
            <a:rPr lang="en-US" sz="2700" kern="1200" dirty="0" err="1"/>
            <a:t>Beschouw</a:t>
          </a:r>
          <a:r>
            <a:rPr lang="en-US" sz="2700" kern="1200" dirty="0"/>
            <a:t> dan q = δ̂(q</a:t>
          </a:r>
          <a:r>
            <a:rPr lang="en-US" sz="2700" kern="1200" baseline="-25000" dirty="0"/>
            <a:t>C0</a:t>
          </a:r>
          <a:r>
            <a:rPr lang="en-US" sz="2700" kern="1200" dirty="0"/>
            <a:t> , a</a:t>
          </a:r>
          <a:r>
            <a:rPr lang="en-US" sz="2700" kern="1200" baseline="-25000" dirty="0"/>
            <a:t>1</a:t>
          </a:r>
          <a:r>
            <a:rPr lang="en-US" sz="2700" kern="1200" dirty="0"/>
            <a:t>a</a:t>
          </a:r>
          <a:r>
            <a:rPr lang="en-US" sz="2700" kern="1200" baseline="-25000" dirty="0"/>
            <a:t>2</a:t>
          </a:r>
          <a:r>
            <a:rPr lang="en-US" sz="2700" kern="1200" dirty="0"/>
            <a:t>...</a:t>
          </a:r>
          <a:r>
            <a:rPr lang="en-US" sz="2700" kern="1200" dirty="0" err="1"/>
            <a:t>a</a:t>
          </a:r>
          <a:r>
            <a:rPr lang="en-US" sz="2700" kern="1200" baseline="-25000" dirty="0" err="1"/>
            <a:t>k</a:t>
          </a:r>
          <a:r>
            <a:rPr lang="en-US" sz="2700" kern="1200" dirty="0"/>
            <a:t>). </a:t>
          </a:r>
          <a:br>
            <a:rPr lang="en-US" sz="2700" kern="1200" dirty="0">
              <a:latin typeface="Neue Haas Grotesk Text Pro"/>
            </a:rPr>
          </a:br>
          <a:r>
            <a:rPr lang="en-US" sz="2700" kern="1200" dirty="0" err="1"/>
            <a:t>Uit</a:t>
          </a:r>
          <a:r>
            <a:rPr lang="en-US" sz="2700" kern="1200" dirty="0"/>
            <a:t> (*1) </a:t>
          </a:r>
          <a:r>
            <a:rPr lang="en-US" sz="2700" kern="1200" dirty="0" err="1"/>
            <a:t>en</a:t>
          </a:r>
          <a:r>
            <a:rPr lang="en-US" sz="2700" kern="1200" dirty="0"/>
            <a:t> (*2) </a:t>
          </a:r>
          <a:r>
            <a:rPr lang="en-US" sz="2700" kern="1200" dirty="0" err="1"/>
            <a:t>volgt</a:t>
          </a:r>
          <a:r>
            <a:rPr lang="en-US" sz="2700" kern="1200" dirty="0"/>
            <a:t> p ≡ q.</a:t>
          </a:r>
        </a:p>
      </dsp:txBody>
      <dsp:txXfrm>
        <a:off x="73731" y="3262597"/>
        <a:ext cx="10933107" cy="136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1E7D6-7FDC-4973-B605-242467586285}">
      <dsp:nvSpPr>
        <dsp:cNvPr id="0" name=""/>
        <dsp:cNvSpPr/>
      </dsp:nvSpPr>
      <dsp:spPr>
        <a:xfrm>
          <a:off x="451306" y="1477535"/>
          <a:ext cx="1791652" cy="156612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Neue Haas Grotesk Text Pro"/>
            </a:rPr>
            <a:t>Theorema</a:t>
          </a:r>
          <a:r>
            <a:rPr lang="en-US" sz="1300" kern="1200" dirty="0">
              <a:latin typeface="Neue Haas Grotesk Text Pro"/>
            </a:rPr>
            <a:t> 3.7</a:t>
          </a:r>
          <a:endParaRPr lang="en-US" sz="1300" kern="1200" dirty="0"/>
        </a:p>
      </dsp:txBody>
      <dsp:txXfrm>
        <a:off x="899219" y="1712454"/>
        <a:ext cx="873430" cy="1096291"/>
      </dsp:txXfrm>
    </dsp:sp>
    <dsp:sp modelId="{539C17A9-B442-4954-AC7A-DBB4E4C081CD}">
      <dsp:nvSpPr>
        <dsp:cNvPr id="0" name=""/>
        <dsp:cNvSpPr/>
      </dsp:nvSpPr>
      <dsp:spPr>
        <a:xfrm>
          <a:off x="3393" y="1812686"/>
          <a:ext cx="895826" cy="895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Neue Haas Grotesk Text Pro"/>
            </a:rPr>
            <a:t>Regex 1</a:t>
          </a:r>
          <a:endParaRPr lang="en-US" sz="1600" kern="1200" dirty="0"/>
        </a:p>
      </dsp:txBody>
      <dsp:txXfrm>
        <a:off x="134584" y="1943877"/>
        <a:ext cx="633444" cy="633444"/>
      </dsp:txXfrm>
    </dsp:sp>
    <dsp:sp modelId="{FDBE09FD-D1A2-471A-BD7B-92D816F25422}">
      <dsp:nvSpPr>
        <dsp:cNvPr id="0" name=""/>
        <dsp:cNvSpPr/>
      </dsp:nvSpPr>
      <dsp:spPr>
        <a:xfrm>
          <a:off x="2802850" y="1477535"/>
          <a:ext cx="1791652" cy="156612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Neue Haas Grotesk Text Pro"/>
            </a:rPr>
            <a:t>Theorema</a:t>
          </a:r>
          <a:r>
            <a:rPr lang="en-US" sz="1300" kern="1200" dirty="0">
              <a:latin typeface="Neue Haas Grotesk Text Pro"/>
            </a:rPr>
            <a:t> 2.22</a:t>
          </a:r>
          <a:endParaRPr lang="en-US" sz="1300" kern="1200" dirty="0"/>
        </a:p>
      </dsp:txBody>
      <dsp:txXfrm>
        <a:off x="3250763" y="1712454"/>
        <a:ext cx="873430" cy="1096291"/>
      </dsp:txXfrm>
    </dsp:sp>
    <dsp:sp modelId="{0B0CF439-86E7-454F-8EE2-766EBDB7CA63}">
      <dsp:nvSpPr>
        <dsp:cNvPr id="0" name=""/>
        <dsp:cNvSpPr/>
      </dsp:nvSpPr>
      <dsp:spPr>
        <a:xfrm>
          <a:off x="2354937" y="1812686"/>
          <a:ext cx="895826" cy="895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Neue Haas Grotesk Text Pro"/>
            </a:rPr>
            <a:t> eNFA 1</a:t>
          </a:r>
          <a:endParaRPr lang="en-US" sz="1600" kern="1200" dirty="0"/>
        </a:p>
      </dsp:txBody>
      <dsp:txXfrm>
        <a:off x="2486128" y="1943877"/>
        <a:ext cx="633444" cy="633444"/>
      </dsp:txXfrm>
    </dsp:sp>
    <dsp:sp modelId="{17797038-DBAE-45B8-A4A1-4527C9BD49CF}">
      <dsp:nvSpPr>
        <dsp:cNvPr id="0" name=""/>
        <dsp:cNvSpPr/>
      </dsp:nvSpPr>
      <dsp:spPr>
        <a:xfrm>
          <a:off x="5154394" y="1477535"/>
          <a:ext cx="1791652" cy="156612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9B7E-BA7F-4252-A865-15918C03668F}">
      <dsp:nvSpPr>
        <dsp:cNvPr id="0" name=""/>
        <dsp:cNvSpPr/>
      </dsp:nvSpPr>
      <dsp:spPr>
        <a:xfrm>
          <a:off x="4706481" y="1812686"/>
          <a:ext cx="895826" cy="895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Neue Haas Grotesk Text Pro"/>
            </a:rPr>
            <a:t>DFA 1</a:t>
          </a:r>
          <a:endParaRPr lang="en-US" sz="1600" kern="1200" dirty="0"/>
        </a:p>
      </dsp:txBody>
      <dsp:txXfrm>
        <a:off x="4837672" y="1943877"/>
        <a:ext cx="633444" cy="633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1E7D6-7FDC-4973-B605-242467586285}">
      <dsp:nvSpPr>
        <dsp:cNvPr id="0" name=""/>
        <dsp:cNvSpPr/>
      </dsp:nvSpPr>
      <dsp:spPr>
        <a:xfrm>
          <a:off x="451306" y="1477535"/>
          <a:ext cx="1791652" cy="156612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Neue Haas Grotesk Text Pro"/>
            </a:rPr>
            <a:t>Theorema</a:t>
          </a:r>
          <a:r>
            <a:rPr lang="en-US" sz="1300" kern="1200" dirty="0">
              <a:latin typeface="Neue Haas Grotesk Text Pro"/>
            </a:rPr>
            <a:t> 3.7</a:t>
          </a:r>
          <a:endParaRPr lang="en-US" sz="1300" kern="1200" dirty="0"/>
        </a:p>
      </dsp:txBody>
      <dsp:txXfrm>
        <a:off x="899219" y="1712454"/>
        <a:ext cx="873430" cy="1096291"/>
      </dsp:txXfrm>
    </dsp:sp>
    <dsp:sp modelId="{539C17A9-B442-4954-AC7A-DBB4E4C081CD}">
      <dsp:nvSpPr>
        <dsp:cNvPr id="0" name=""/>
        <dsp:cNvSpPr/>
      </dsp:nvSpPr>
      <dsp:spPr>
        <a:xfrm>
          <a:off x="3393" y="1812686"/>
          <a:ext cx="895826" cy="895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Neue Haas Grotesk Text Pro"/>
            </a:rPr>
            <a:t>Regex 2</a:t>
          </a:r>
          <a:endParaRPr lang="en-US" sz="1600" kern="1200" dirty="0"/>
        </a:p>
      </dsp:txBody>
      <dsp:txXfrm>
        <a:off x="134584" y="1943877"/>
        <a:ext cx="633444" cy="633444"/>
      </dsp:txXfrm>
    </dsp:sp>
    <dsp:sp modelId="{FDBE09FD-D1A2-471A-BD7B-92D816F25422}">
      <dsp:nvSpPr>
        <dsp:cNvPr id="0" name=""/>
        <dsp:cNvSpPr/>
      </dsp:nvSpPr>
      <dsp:spPr>
        <a:xfrm>
          <a:off x="2802850" y="1477535"/>
          <a:ext cx="1791652" cy="156612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latin typeface="Neue Haas Grotesk Text Pro"/>
            </a:rPr>
            <a:t>Theorema</a:t>
          </a:r>
          <a:r>
            <a:rPr lang="en-US" sz="1300" kern="1200" dirty="0">
              <a:latin typeface="Neue Haas Grotesk Text Pro"/>
            </a:rPr>
            <a:t> 2.22</a:t>
          </a:r>
          <a:endParaRPr lang="en-US" sz="1300" kern="1200" dirty="0"/>
        </a:p>
      </dsp:txBody>
      <dsp:txXfrm>
        <a:off x="3250763" y="1712454"/>
        <a:ext cx="873430" cy="1096291"/>
      </dsp:txXfrm>
    </dsp:sp>
    <dsp:sp modelId="{0B0CF439-86E7-454F-8EE2-766EBDB7CA63}">
      <dsp:nvSpPr>
        <dsp:cNvPr id="0" name=""/>
        <dsp:cNvSpPr/>
      </dsp:nvSpPr>
      <dsp:spPr>
        <a:xfrm>
          <a:off x="2354937" y="1812686"/>
          <a:ext cx="895826" cy="895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Neue Haas Grotesk Text Pro"/>
            </a:rPr>
            <a:t> eNFA 2</a:t>
          </a:r>
          <a:endParaRPr lang="en-US" sz="1600" kern="1200" dirty="0"/>
        </a:p>
      </dsp:txBody>
      <dsp:txXfrm>
        <a:off x="2486128" y="1943877"/>
        <a:ext cx="633444" cy="633444"/>
      </dsp:txXfrm>
    </dsp:sp>
    <dsp:sp modelId="{17797038-DBAE-45B8-A4A1-4527C9BD49CF}">
      <dsp:nvSpPr>
        <dsp:cNvPr id="0" name=""/>
        <dsp:cNvSpPr/>
      </dsp:nvSpPr>
      <dsp:spPr>
        <a:xfrm>
          <a:off x="5154394" y="1477535"/>
          <a:ext cx="1791652" cy="156612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9B7E-BA7F-4252-A865-15918C03668F}">
      <dsp:nvSpPr>
        <dsp:cNvPr id="0" name=""/>
        <dsp:cNvSpPr/>
      </dsp:nvSpPr>
      <dsp:spPr>
        <a:xfrm>
          <a:off x="4706481" y="1812686"/>
          <a:ext cx="895826" cy="895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Neue Haas Grotesk Text Pro"/>
            </a:rPr>
            <a:t>DFA 2</a:t>
          </a:r>
          <a:endParaRPr lang="en-US" sz="1600" kern="1200" dirty="0"/>
        </a:p>
      </dsp:txBody>
      <dsp:txXfrm>
        <a:off x="4837672" y="1943877"/>
        <a:ext cx="633444" cy="63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9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PAL-clip 4 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342" y="5062309"/>
            <a:ext cx="7353411" cy="10141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000" dirty="0"/>
              <a:t>"Expert": </a:t>
            </a:r>
            <a:r>
              <a:rPr lang="en-US" sz="2000" dirty="0" err="1"/>
              <a:t>CouldBeMathijs</a:t>
            </a:r>
            <a:br>
              <a:rPr lang="en-US" sz="2000" dirty="0"/>
            </a:br>
            <a:r>
              <a:rPr lang="en-US" sz="2000" dirty="0"/>
              <a:t>"Coach": ****</a:t>
            </a:r>
          </a:p>
          <a:p>
            <a:pPr algn="l"/>
            <a:r>
              <a:rPr lang="en-US" sz="2000" dirty="0"/>
              <a:t>Talen &amp; </a:t>
            </a:r>
            <a:r>
              <a:rPr lang="en-US" sz="2000" dirty="0" err="1"/>
              <a:t>Automaten</a:t>
            </a:r>
            <a:r>
              <a:rPr lang="en-US" sz="2000" dirty="0"/>
              <a:t> – prof. E. </a:t>
            </a:r>
            <a:r>
              <a:rPr lang="en-US" sz="2000" dirty="0" err="1"/>
              <a:t>Laenens</a:t>
            </a:r>
            <a:r>
              <a:rPr lang="en-US" sz="2000" dirty="0"/>
              <a:t> - 2024-2025</a:t>
            </a:r>
          </a:p>
        </p:txBody>
      </p:sp>
      <p:pic>
        <p:nvPicPr>
          <p:cNvPr id="5" name="Picture 4" descr="https://logowik.com/content/uploads/images/university-of-antwerp3433.jpg">
            <a:extLst>
              <a:ext uri="{FF2B5EF4-FFF2-40B4-BE49-F238E27FC236}">
                <a16:creationId xmlns:a16="http://schemas.microsoft.com/office/drawing/2014/main" id="{904EC8C1-42D4-5E73-F3D6-E8369113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497" y="4800145"/>
            <a:ext cx="2743199" cy="205898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FB07489-0C3B-AB55-4706-A162CE9D171B}"/>
              </a:ext>
            </a:extLst>
          </p:cNvPr>
          <p:cNvSpPr txBox="1">
            <a:spLocks/>
          </p:cNvSpPr>
          <p:nvPr/>
        </p:nvSpPr>
        <p:spPr>
          <a:xfrm>
            <a:off x="8588582" y="4513399"/>
            <a:ext cx="3563643" cy="569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Doelgroep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andere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informaticastudenten</a:t>
            </a:r>
            <a:endParaRPr lang="en-US" sz="120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F7179-2282-5CC6-1031-42FFEC762EB5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35676999-63B3-D099-B32E-5A8820E5E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20BF6-9AF1-413F-D31A-57C4D435D334}"/>
              </a:ext>
            </a:extLst>
          </p:cNvPr>
          <p:cNvSpPr txBox="1"/>
          <p:nvPr/>
        </p:nvSpPr>
        <p:spPr>
          <a:xfrm>
            <a:off x="-202300" y="5954389"/>
            <a:ext cx="12588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3F3F3F"/>
                </a:solidFill>
              </a:rPr>
              <a:t>Even </a:t>
            </a:r>
            <a:r>
              <a:rPr lang="en-US" err="1">
                <a:solidFill>
                  <a:srgbClr val="3F3F3F"/>
                </a:solidFill>
              </a:rPr>
              <a:t>een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herinnering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dat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deze</a:t>
            </a:r>
            <a:r>
              <a:rPr lang="en-US">
                <a:solidFill>
                  <a:srgbClr val="3F3F3F"/>
                </a:solidFill>
              </a:rPr>
              <a:t> video </a:t>
            </a:r>
            <a:r>
              <a:rPr lang="en-US" err="1">
                <a:solidFill>
                  <a:srgbClr val="3F3F3F"/>
                </a:solidFill>
              </a:rPr>
              <a:t>onder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geen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geval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verspreid</a:t>
            </a:r>
            <a:r>
              <a:rPr lang="en-US">
                <a:solidFill>
                  <a:srgbClr val="3F3F3F"/>
                </a:solidFill>
              </a:rPr>
              <a:t> of </a:t>
            </a:r>
            <a:r>
              <a:rPr lang="en-US" err="1">
                <a:solidFill>
                  <a:srgbClr val="3F3F3F"/>
                </a:solidFill>
              </a:rPr>
              <a:t>gedownload</a:t>
            </a:r>
            <a:r>
              <a:rPr lang="en-US">
                <a:solidFill>
                  <a:srgbClr val="3F3F3F"/>
                </a:solidFill>
              </a:rPr>
              <a:t> mag </a:t>
            </a:r>
            <a:r>
              <a:rPr lang="en-US" err="1">
                <a:solidFill>
                  <a:srgbClr val="3F3F3F"/>
                </a:solidFill>
              </a:rPr>
              <a:t>worden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onder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welke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vorm</a:t>
            </a:r>
            <a:r>
              <a:rPr lang="en-US">
                <a:solidFill>
                  <a:srgbClr val="3F3F3F"/>
                </a:solidFill>
              </a:rPr>
              <a:t> dan </a:t>
            </a:r>
            <a:r>
              <a:rPr lang="en-US" err="1">
                <a:solidFill>
                  <a:srgbClr val="3F3F3F"/>
                </a:solidFill>
              </a:rPr>
              <a:t>ook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zonder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expliciete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toestemming</a:t>
            </a:r>
            <a:r>
              <a:rPr lang="en-US">
                <a:solidFill>
                  <a:srgbClr val="3F3F3F"/>
                </a:solidFill>
              </a:rPr>
              <a:t> van de auteur</a:t>
            </a:r>
          </a:p>
        </p:txBody>
      </p:sp>
    </p:spTree>
    <p:extLst>
      <p:ext uri="{BB962C8B-B14F-4D97-AF65-F5344CB8AC3E}">
        <p14:creationId xmlns:p14="http://schemas.microsoft.com/office/powerpoint/2010/main" val="35274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4346-C5CC-34C6-5084-34EC6E8D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12613C-0A33-4885-3D04-A51CFEC349C2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C26105AC-4924-8765-26FC-03912A2F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04A9-6710-BE93-135F-C9B67D4A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117E-690F-CA29-98D1-D6F08036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4.23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B25A-0039-8715-73E8-E0C4CF51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3" y="1697244"/>
            <a:ext cx="10818171" cy="4612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+mn-lt"/>
                <a:cs typeface="+mn-lt"/>
              </a:rPr>
              <a:t>Eigenschap: De equivalentie tussen staten is transitief. In een</a:t>
            </a:r>
            <a:br>
              <a:rPr lang="nl-BE" dirty="0">
                <a:ea typeface="+mn-lt"/>
                <a:cs typeface="+mn-lt"/>
              </a:rPr>
            </a:br>
            <a:r>
              <a:rPr lang="nl-BE" dirty="0">
                <a:ea typeface="+mn-lt"/>
                <a:cs typeface="+mn-lt"/>
              </a:rPr>
              <a:t>vinden we dat als p en q equivalent zijn, en q en r equivalent zijn, steeds ook p en r equivalent zijn.</a:t>
            </a:r>
          </a:p>
          <a:p>
            <a:r>
              <a:rPr lang="nl-BE" dirty="0"/>
              <a:t>Bewijs via contradictie:</a:t>
            </a:r>
            <a:br>
              <a:rPr lang="nl-BE" dirty="0"/>
            </a:br>
            <a:r>
              <a:rPr lang="nl-BE" dirty="0"/>
              <a:t>Stel dat p en r in bovenstaande niet equivalent zijn, dan bestaat er een w WLOG zodat de uitgebreide transitiefunctie van p over een string w wél in een eindstaat zit, en die van r niet</a:t>
            </a:r>
          </a:p>
          <a:p>
            <a:r>
              <a:rPr lang="nl-BE" dirty="0"/>
              <a:t>Wat met q?</a:t>
            </a:r>
          </a:p>
          <a:p>
            <a:r>
              <a:rPr lang="nl-BE" dirty="0"/>
              <a:t>Contradictie: laatst gemaakte veronderstelling is fout</a:t>
            </a:r>
          </a:p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FD392-4AD0-EBA0-F9D6-43A2EB29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85" y="1785937"/>
            <a:ext cx="2449830" cy="3448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A27556-E23B-31CB-89CB-862BC715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501" y="1267"/>
            <a:ext cx="428625" cy="923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AB16D4-8BC0-E7B6-A6DD-59EE83BE7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098" y="1267"/>
            <a:ext cx="428625" cy="923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5F4DC9-A47D-31F7-B73D-45B0CB39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95" y="1267"/>
            <a:ext cx="428625" cy="923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94BD7E-D0CC-5EF9-D893-6C571CA2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292" y="1267"/>
            <a:ext cx="428625" cy="923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A7E138-12A0-092D-9675-398DE24F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889" y="1268"/>
            <a:ext cx="428625" cy="9239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EAE91C-F04E-3EB0-F0E8-5A1EA5D3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43" y="1267"/>
            <a:ext cx="428625" cy="9239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C5C08A-AD4C-D233-5DB2-B4FCF284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040" y="1267"/>
            <a:ext cx="428625" cy="923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0F0655-00C4-0596-0244-EFC1CC22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637" y="1267"/>
            <a:ext cx="428625" cy="923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60781A4-D34B-CB9C-E54F-F8A2B4A0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34" y="1267"/>
            <a:ext cx="428625" cy="9239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8DDD5C-48E9-7719-5A14-1BFD94E9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831" y="1268"/>
            <a:ext cx="428625" cy="923925"/>
          </a:xfrm>
          <a:prstGeom prst="rect">
            <a:avLst/>
          </a:prstGeom>
        </p:spPr>
      </p:pic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E781EC7D-1221-6F32-6DF9-19157CBEE387}"/>
              </a:ext>
            </a:extLst>
          </p:cNvPr>
          <p:cNvSpPr/>
          <p:nvPr/>
        </p:nvSpPr>
        <p:spPr>
          <a:xfrm rot="600000">
            <a:off x="2505652" y="4285596"/>
            <a:ext cx="485392" cy="724751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AE8E3-AF00-FD9A-C7BB-7B4CC7B47656}"/>
              </a:ext>
            </a:extLst>
          </p:cNvPr>
          <p:cNvSpPr/>
          <p:nvPr/>
        </p:nvSpPr>
        <p:spPr>
          <a:xfrm>
            <a:off x="876277" y="5595457"/>
            <a:ext cx="284480" cy="304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D1A-D76A-35B7-201B-A2FDEF0D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4.23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4718-2196-63A9-6EDD-654E08D4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3" y="1697244"/>
            <a:ext cx="10818171" cy="4612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+mn-lt"/>
                <a:cs typeface="+mn-lt"/>
              </a:rPr>
              <a:t>Eigenschap: De equivalentie tussen staten is transitief. In een</a:t>
            </a:r>
            <a:br>
              <a:rPr lang="nl-BE" dirty="0">
                <a:ea typeface="+mn-lt"/>
                <a:cs typeface="+mn-lt"/>
              </a:rPr>
            </a:br>
            <a:r>
              <a:rPr lang="nl-BE" dirty="0">
                <a:ea typeface="+mn-lt"/>
                <a:cs typeface="+mn-lt"/>
              </a:rPr>
              <a:t>vinden we dat als p en q equivalent zijn, en q en r equivalent zijn, steeds ook p en r equivalent zijn.</a:t>
            </a:r>
          </a:p>
          <a:p>
            <a:r>
              <a:rPr lang="nl-BE" dirty="0"/>
              <a:t>Bewijs via contradictie:</a:t>
            </a:r>
            <a:br>
              <a:rPr lang="nl-BE" dirty="0"/>
            </a:br>
            <a:r>
              <a:rPr lang="nl-BE" dirty="0"/>
              <a:t>Stel dat p en r in bovenstaande niet equivalent zijn, dan bestaat er een w WLOG zodat de uitgebreide transitiefunctie van p over een string w wél in een eindstaat zit, en die van r niet</a:t>
            </a:r>
          </a:p>
          <a:p>
            <a:r>
              <a:rPr lang="nl-BE" dirty="0"/>
              <a:t>Wat met q?</a:t>
            </a:r>
          </a:p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217F3-0FD5-B7C1-F1F3-0A6B1E27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85" y="1785937"/>
            <a:ext cx="2449830" cy="3448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58E5C7-E940-1E36-A9A5-2DEB8F4C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501" y="1267"/>
            <a:ext cx="428625" cy="923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7F024B-48B3-C767-6399-E473B673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098" y="1267"/>
            <a:ext cx="428625" cy="923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3617EC-07D1-F7AF-8815-A0FEF501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95" y="1267"/>
            <a:ext cx="428625" cy="923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3E02F7-8BAF-7547-38B5-51567DB8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292" y="1267"/>
            <a:ext cx="428625" cy="923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A334A8-1B05-9655-A633-7C0F41C6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889" y="1268"/>
            <a:ext cx="428625" cy="9239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6C913D-3FEE-91C6-A1D1-4F0D2E7D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43" y="1267"/>
            <a:ext cx="428625" cy="9239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F7F7F4-05A6-2629-811B-80A7D404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040" y="1267"/>
            <a:ext cx="428625" cy="923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0DE14E-FB28-CA96-ECB6-D12D31C4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637" y="1267"/>
            <a:ext cx="428625" cy="923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AF626B-0D59-EB2C-FBB4-4B90C543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34" y="1267"/>
            <a:ext cx="428625" cy="9239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513070D-EE1B-DD86-FB8F-2C05393F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831" y="1268"/>
            <a:ext cx="428625" cy="923925"/>
          </a:xfrm>
          <a:prstGeom prst="rect">
            <a:avLst/>
          </a:prstGeom>
        </p:spPr>
      </p:pic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26DB7A7F-2DBC-8339-C3D2-E6B1BAE81B73}"/>
              </a:ext>
            </a:extLst>
          </p:cNvPr>
          <p:cNvSpPr/>
          <p:nvPr/>
        </p:nvSpPr>
        <p:spPr>
          <a:xfrm>
            <a:off x="5893164" y="208315"/>
            <a:ext cx="3453669" cy="5876719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 descr="A black and white background with a lightning bolt&#10;&#10;AI-generated content may be incorrect.">
            <a:extLst>
              <a:ext uri="{FF2B5EF4-FFF2-40B4-BE49-F238E27FC236}">
                <a16:creationId xmlns:a16="http://schemas.microsoft.com/office/drawing/2014/main" id="{E0212A8C-0AC7-8624-F1A3-1B08E512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" y="153"/>
            <a:ext cx="12182456" cy="68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B618-166F-4378-29D5-E32BEAA1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Een DFA... </a:t>
            </a:r>
            <a:r>
              <a:rPr lang="en-US" dirty="0" err="1"/>
              <a:t>verkleinen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84CF-8A8F-31FF-1B39-0A7D5058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Eigenschap</a:t>
            </a:r>
            <a:r>
              <a:rPr lang="en-US" dirty="0"/>
              <a:t>: Als je </a:t>
            </a:r>
            <a:r>
              <a:rPr lang="en-US" dirty="0" err="1"/>
              <a:t>een</a:t>
            </a:r>
            <a:r>
              <a:rPr lang="en-US" dirty="0"/>
              <a:t>                                                      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met                                              </a:t>
            </a:r>
          </a:p>
          <a:p>
            <a:pPr marL="342900" indent="-342900"/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bewijzen</a:t>
            </a:r>
            <a:r>
              <a:rPr lang="en-US" dirty="0"/>
              <a:t>: </a:t>
            </a:r>
            <a:r>
              <a:rPr lang="en-US" dirty="0" err="1"/>
              <a:t>als</a:t>
            </a:r>
            <a:r>
              <a:rPr lang="en-US" dirty="0"/>
              <a:t>               dan  </a:t>
            </a:r>
          </a:p>
          <a:p>
            <a:pPr marL="342900" indent="-342900"/>
            <a:r>
              <a:rPr lang="en-US" dirty="0" err="1"/>
              <a:t>Bewijs</a:t>
            </a:r>
            <a:r>
              <a:rPr lang="en-US" dirty="0"/>
              <a:t> via </a:t>
            </a:r>
            <a:r>
              <a:rPr lang="en-US" dirty="0" err="1"/>
              <a:t>contradictie</a:t>
            </a:r>
            <a:r>
              <a:rPr lang="en-US" dirty="0"/>
              <a:t>:</a:t>
            </a:r>
          </a:p>
          <a:p>
            <a:pPr marL="342900" indent="-342900"/>
            <a:r>
              <a:rPr lang="en-US" dirty="0"/>
              <a:t>Stel                                      dan </a:t>
            </a:r>
            <a:r>
              <a:rPr lang="en-US" dirty="0" err="1"/>
              <a:t>uit</a:t>
            </a:r>
            <a:r>
              <a:rPr lang="en-US" dirty="0"/>
              <a:t> table filling per </a:t>
            </a:r>
            <a:r>
              <a:rPr lang="en-US" dirty="0" err="1"/>
              <a:t>definitie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Dus de </a:t>
            </a:r>
            <a:r>
              <a:rPr lang="en-US" dirty="0" err="1"/>
              <a:t>definitie</a:t>
            </a:r>
            <a:r>
              <a:rPr lang="en-US" dirty="0"/>
              <a:t> van B </a:t>
            </a:r>
            <a:r>
              <a:rPr lang="en-US" dirty="0" err="1"/>
              <a:t>gaat</a:t>
            </a:r>
            <a:r>
              <a:rPr lang="en-US" dirty="0"/>
              <a:t> op</a:t>
            </a:r>
          </a:p>
          <a:p>
            <a:pPr marL="342900" indent="-342900"/>
            <a:r>
              <a:rPr lang="en-US" dirty="0"/>
              <a:t>De </a:t>
            </a:r>
            <a:r>
              <a:rPr lang="en-US" dirty="0" err="1"/>
              <a:t>verzameling</a:t>
            </a:r>
            <a:r>
              <a:rPr lang="en-US" dirty="0"/>
              <a:t> </a:t>
            </a:r>
            <a:r>
              <a:rPr lang="en-US" dirty="0" err="1"/>
              <a:t>eindstaten</a:t>
            </a:r>
            <a:r>
              <a:rPr lang="en-US" dirty="0"/>
              <a:t> van B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minder of </a:t>
            </a:r>
            <a:r>
              <a:rPr lang="en-US" dirty="0" err="1"/>
              <a:t>meer</a:t>
            </a:r>
            <a:r>
              <a:rPr lang="en-US" dirty="0"/>
              <a:t> dan alle </a:t>
            </a:r>
            <a:r>
              <a:rPr lang="en-US" dirty="0" err="1"/>
              <a:t>eindstaten</a:t>
            </a:r>
            <a:r>
              <a:rPr lang="en-US" dirty="0"/>
              <a:t> van A</a:t>
            </a:r>
          </a:p>
        </p:txBody>
      </p:sp>
      <p:pic>
        <p:nvPicPr>
          <p:cNvPr id="4" name="Picture 3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7BAEC826-A2CE-D59A-16A7-CDA2E981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02" y="1786890"/>
            <a:ext cx="3465195" cy="403860"/>
          </a:xfrm>
          <a:prstGeom prst="rect">
            <a:avLst/>
          </a:prstGeom>
        </p:spPr>
      </p:pic>
      <p:pic>
        <p:nvPicPr>
          <p:cNvPr id="5" name="Picture 4" descr="A black symbol with lines and a square&#10;&#10;AI-generated content may be incorrect.">
            <a:extLst>
              <a:ext uri="{FF2B5EF4-FFF2-40B4-BE49-F238E27FC236}">
                <a16:creationId xmlns:a16="http://schemas.microsoft.com/office/drawing/2014/main" id="{2565C990-EC76-107A-4092-6BF9C103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203499"/>
            <a:ext cx="4077970" cy="392430"/>
          </a:xfrm>
          <a:prstGeom prst="rect">
            <a:avLst/>
          </a:prstGeom>
        </p:spPr>
      </p:pic>
      <p:pic>
        <p:nvPicPr>
          <p:cNvPr id="6" name="Picture 5" descr="A black symbol on a white background&#10;&#10;AI-generated content may be incorrect.">
            <a:extLst>
              <a:ext uri="{FF2B5EF4-FFF2-40B4-BE49-F238E27FC236}">
                <a16:creationId xmlns:a16="http://schemas.microsoft.com/office/drawing/2014/main" id="{226ECBC0-9ACA-BF4B-2C30-E2A78649A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42" y="2192313"/>
            <a:ext cx="3138854" cy="395655"/>
          </a:xfrm>
          <a:prstGeom prst="rect">
            <a:avLst/>
          </a:prstGeom>
        </p:spPr>
      </p:pic>
      <p:pic>
        <p:nvPicPr>
          <p:cNvPr id="7" name="Picture 6" descr="A black line on a white background&#10;&#10;AI-generated content may be incorrect.">
            <a:extLst>
              <a:ext uri="{FF2B5EF4-FFF2-40B4-BE49-F238E27FC236}">
                <a16:creationId xmlns:a16="http://schemas.microsoft.com/office/drawing/2014/main" id="{6493E956-C205-33EC-0B04-C11CDE8A4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835" y="2794015"/>
            <a:ext cx="823523" cy="333201"/>
          </a:xfrm>
          <a:prstGeom prst="rect">
            <a:avLst/>
          </a:prstGeom>
        </p:spPr>
      </p:pic>
      <p:pic>
        <p:nvPicPr>
          <p:cNvPr id="8" name="Picture 7" descr="A black and white symbol&#10;&#10;AI-generated content may be incorrect.">
            <a:extLst>
              <a:ext uri="{FF2B5EF4-FFF2-40B4-BE49-F238E27FC236}">
                <a16:creationId xmlns:a16="http://schemas.microsoft.com/office/drawing/2014/main" id="{8978B234-25AD-8290-4977-C50A7E712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301" y="2790563"/>
            <a:ext cx="2416554" cy="354086"/>
          </a:xfrm>
          <a:prstGeom prst="rect">
            <a:avLst/>
          </a:prstGeom>
        </p:spPr>
      </p:pic>
      <p:pic>
        <p:nvPicPr>
          <p:cNvPr id="9" name="Picture 8" descr="A black line with a white background&#10;&#10;AI-generated content may be incorrect.">
            <a:extLst>
              <a:ext uri="{FF2B5EF4-FFF2-40B4-BE49-F238E27FC236}">
                <a16:creationId xmlns:a16="http://schemas.microsoft.com/office/drawing/2014/main" id="{D8FBA9E2-C74D-14F7-DBD6-617D7378E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3433" y="3773735"/>
            <a:ext cx="2343850" cy="317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08895-8415-80D3-5876-7CDACD402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2866" y="3738693"/>
            <a:ext cx="866601" cy="352338"/>
          </a:xfrm>
          <a:prstGeom prst="rect">
            <a:avLst/>
          </a:prstGeom>
        </p:spPr>
      </p:pic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B939AB12-C974-8887-F5A5-426C6B0C80BE}"/>
              </a:ext>
            </a:extLst>
          </p:cNvPr>
          <p:cNvSpPr/>
          <p:nvPr/>
        </p:nvSpPr>
        <p:spPr>
          <a:xfrm rot="600000">
            <a:off x="8951193" y="3810220"/>
            <a:ext cx="485392" cy="724751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72065-58AC-5B03-D33E-C5595AEE0430}"/>
              </a:ext>
            </a:extLst>
          </p:cNvPr>
          <p:cNvSpPr/>
          <p:nvPr/>
        </p:nvSpPr>
        <p:spPr>
          <a:xfrm>
            <a:off x="904240" y="4267200"/>
            <a:ext cx="284480" cy="304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97C0-813C-88C7-09EF-05FBDF7F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4.26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A4F3-0942-7937-1A74-C6E1E8AE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Eigenschap</a:t>
            </a:r>
            <a:r>
              <a:rPr lang="en-US" dirty="0">
                <a:ea typeface="+mn-lt"/>
                <a:cs typeface="+mn-lt"/>
              </a:rPr>
              <a:t>: Als A </a:t>
            </a:r>
            <a:r>
              <a:rPr lang="en-US" dirty="0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DFA is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B de </a:t>
            </a:r>
            <a:r>
              <a:rPr lang="en-US" dirty="0" err="1">
                <a:ea typeface="+mn-lt"/>
                <a:cs typeface="+mn-lt"/>
              </a:rPr>
              <a:t>minimale</a:t>
            </a:r>
            <a:r>
              <a:rPr lang="en-US" dirty="0">
                <a:ea typeface="+mn-lt"/>
                <a:cs typeface="+mn-lt"/>
              </a:rPr>
              <a:t> DFA </a:t>
            </a:r>
            <a:r>
              <a:rPr lang="en-US" dirty="0" err="1">
                <a:ea typeface="+mn-lt"/>
                <a:cs typeface="+mn-lt"/>
              </a:rPr>
              <a:t>verkregen</a:t>
            </a:r>
            <a:r>
              <a:rPr lang="en-US" dirty="0">
                <a:ea typeface="+mn-lt"/>
                <a:cs typeface="+mn-lt"/>
              </a:rPr>
              <a:t> door </a:t>
            </a:r>
            <a:r>
              <a:rPr lang="en-US" dirty="0" err="1">
                <a:ea typeface="+mn-lt"/>
                <a:cs typeface="+mn-lt"/>
              </a:rPr>
              <a:t>toepassing</a:t>
            </a:r>
            <a:r>
              <a:rPr lang="en-US" dirty="0">
                <a:ea typeface="+mn-lt"/>
                <a:cs typeface="+mn-lt"/>
              </a:rPr>
              <a:t> van het Table Filling-</a:t>
            </a:r>
            <a:r>
              <a:rPr lang="en-US" dirty="0" err="1">
                <a:ea typeface="+mn-lt"/>
                <a:cs typeface="+mn-lt"/>
              </a:rPr>
              <a:t>algoritme</a:t>
            </a:r>
            <a:r>
              <a:rPr lang="en-US" dirty="0">
                <a:ea typeface="+mn-lt"/>
                <a:cs typeface="+mn-lt"/>
              </a:rPr>
              <a:t> op A, dan is er </a:t>
            </a:r>
            <a:r>
              <a:rPr lang="en-US" dirty="0" err="1">
                <a:ea typeface="+mn-lt"/>
                <a:cs typeface="+mn-lt"/>
              </a:rPr>
              <a:t>geen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equivalente</a:t>
            </a:r>
            <a:r>
              <a:rPr lang="en-US" dirty="0">
                <a:ea typeface="+mn-lt"/>
                <a:cs typeface="+mn-lt"/>
              </a:rPr>
              <a:t> DFA C met minder </a:t>
            </a:r>
            <a:r>
              <a:rPr lang="en-US" dirty="0" err="1">
                <a:ea typeface="+mn-lt"/>
                <a:cs typeface="+mn-lt"/>
              </a:rPr>
              <a:t>staten</a:t>
            </a:r>
            <a:r>
              <a:rPr lang="en-US" dirty="0">
                <a:ea typeface="+mn-lt"/>
                <a:cs typeface="+mn-lt"/>
              </a:rPr>
              <a:t> dan B.</a:t>
            </a:r>
          </a:p>
          <a:p>
            <a:r>
              <a:rPr lang="en-US" dirty="0" err="1"/>
              <a:t>Bewijs</a:t>
            </a:r>
            <a:r>
              <a:rPr lang="en-US" dirty="0"/>
              <a:t> door </a:t>
            </a:r>
            <a:r>
              <a:rPr lang="en-US" dirty="0" err="1"/>
              <a:t>contradictie</a:t>
            </a:r>
            <a:r>
              <a:rPr lang="en-US" dirty="0"/>
              <a:t>: </a:t>
            </a:r>
            <a:r>
              <a:rPr lang="en-US" dirty="0">
                <a:ea typeface="+mn-lt"/>
                <a:cs typeface="+mn-lt"/>
              </a:rPr>
              <a:t>Stel L(A) = L(C)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C </a:t>
            </a:r>
            <a:r>
              <a:rPr lang="en-US" dirty="0" err="1">
                <a:ea typeface="+mn-lt"/>
                <a:cs typeface="+mn-lt"/>
              </a:rPr>
              <a:t>heeft</a:t>
            </a:r>
            <a:r>
              <a:rPr lang="en-US" dirty="0">
                <a:ea typeface="+mn-lt"/>
                <a:cs typeface="+mn-lt"/>
              </a:rPr>
              <a:t> minder </a:t>
            </a:r>
            <a:r>
              <a:rPr lang="en-US" dirty="0" err="1">
                <a:ea typeface="+mn-lt"/>
                <a:cs typeface="+mn-lt"/>
              </a:rPr>
              <a:t>staten</a:t>
            </a:r>
            <a:r>
              <a:rPr lang="en-US" dirty="0">
                <a:ea typeface="+mn-lt"/>
                <a:cs typeface="+mn-lt"/>
              </a:rPr>
              <a:t> dan B.</a:t>
            </a:r>
          </a:p>
          <a:p>
            <a:r>
              <a:rPr lang="en-US" dirty="0"/>
              <a:t>Pas Table Filling toe op B ∪ C: </a:t>
            </a:r>
            <a:r>
              <a:rPr lang="en-US" dirty="0" err="1"/>
              <a:t>aangezien</a:t>
            </a:r>
            <a:r>
              <a:rPr lang="en-US" dirty="0"/>
              <a:t> L(A) = L(B) = L(C),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startstaten</a:t>
            </a:r>
            <a:r>
              <a:rPr lang="en-US" dirty="0"/>
              <a:t> equivalent q</a:t>
            </a:r>
            <a:r>
              <a:rPr lang="en-US" baseline="-25000" dirty="0"/>
              <a:t>B0 </a:t>
            </a:r>
            <a:r>
              <a:rPr lang="en-US" dirty="0">
                <a:ea typeface="+mn-lt"/>
                <a:cs typeface="+mn-lt"/>
              </a:rPr>
              <a:t>≡</a:t>
            </a:r>
            <a:r>
              <a:rPr lang="en-US" dirty="0"/>
              <a:t> q</a:t>
            </a:r>
            <a:r>
              <a:rPr lang="en-US" baseline="-25000" dirty="0"/>
              <a:t>C0 </a:t>
            </a:r>
            <a:r>
              <a:rPr lang="en-US" baseline="30000" dirty="0"/>
              <a:t>*1</a:t>
            </a:r>
          </a:p>
          <a:p>
            <a:r>
              <a:rPr lang="en-US" err="1"/>
              <a:t>Uit</a:t>
            </a:r>
            <a:r>
              <a:rPr lang="en-US" dirty="0"/>
              <a:t> de </a:t>
            </a:r>
            <a:r>
              <a:rPr lang="en-US" err="1"/>
              <a:t>definitie</a:t>
            </a:r>
            <a:r>
              <a:rPr lang="en-US" dirty="0"/>
              <a:t> van ≡ </a:t>
            </a:r>
            <a:r>
              <a:rPr lang="en-US" err="1"/>
              <a:t>volgt</a:t>
            </a:r>
            <a:r>
              <a:rPr lang="en-US" dirty="0"/>
              <a:t> </a:t>
            </a:r>
            <a:r>
              <a:rPr lang="en-US" err="1"/>
              <a:t>ook</a:t>
            </a:r>
            <a:r>
              <a:rPr lang="en-US" dirty="0"/>
              <a:t> </a:t>
            </a:r>
            <a:r>
              <a:rPr lang="en-US" err="1"/>
              <a:t>dat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δ(p, a) ≡ δ(q, a)</a:t>
            </a:r>
            <a:r>
              <a:rPr lang="en-US" dirty="0"/>
              <a:t> </a:t>
            </a:r>
            <a:r>
              <a:rPr lang="en-US" err="1"/>
              <a:t>voor</a:t>
            </a:r>
            <a:r>
              <a:rPr lang="en-US" dirty="0"/>
              <a:t> alle a </a:t>
            </a:r>
            <a:r>
              <a:rPr lang="en-US" baseline="30000" dirty="0"/>
              <a:t>*2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7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298112-E571-A160-E3B0-4FC5E3D1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5E8574-0472-A6B5-C4D5-83C5C7F77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440037"/>
              </p:ext>
            </p:extLst>
          </p:nvPr>
        </p:nvGraphicFramePr>
        <p:xfrm>
          <a:off x="477116" y="1252010"/>
          <a:ext cx="11080570" cy="471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">
            <a:extLst>
              <a:ext uri="{FF2B5EF4-FFF2-40B4-BE49-F238E27FC236}">
                <a16:creationId xmlns:a16="http://schemas.microsoft.com/office/drawing/2014/main" id="{9C7EC474-16AB-3FD1-5619-64575333EF86}"/>
              </a:ext>
            </a:extLst>
          </p:cNvPr>
          <p:cNvSpPr txBox="1"/>
          <p:nvPr/>
        </p:nvSpPr>
        <p:spPr>
          <a:xfrm>
            <a:off x="7766304" y="0"/>
            <a:ext cx="4425696" cy="15245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q</a:t>
            </a:r>
            <a:r>
              <a:rPr lang="en-US" sz="1300" baseline="-25000" dirty="0"/>
              <a:t>B0 </a:t>
            </a:r>
            <a:r>
              <a:rPr lang="en-US" sz="2000" dirty="0"/>
              <a:t>≡ q</a:t>
            </a:r>
            <a:r>
              <a:rPr lang="en-US" sz="1300" baseline="-25000" dirty="0"/>
              <a:t>C0 </a:t>
            </a:r>
            <a:r>
              <a:rPr lang="en-US" sz="1300" baseline="30000" dirty="0"/>
              <a:t>*1</a:t>
            </a:r>
            <a:endParaRPr lang="en-US" sz="1300" dirty="0"/>
          </a:p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δ(p, a) ≡ δ(q, a) </a:t>
            </a:r>
            <a:r>
              <a:rPr lang="en-US" sz="2000" dirty="0" err="1"/>
              <a:t>voor</a:t>
            </a:r>
            <a:r>
              <a:rPr lang="en-US" sz="2000" dirty="0"/>
              <a:t> alle a</a:t>
            </a:r>
            <a:r>
              <a:rPr lang="en-US" sz="2000" baseline="30000" dirty="0"/>
              <a:t> </a:t>
            </a:r>
            <a:r>
              <a:rPr lang="en-US" sz="1300" baseline="30000" dirty="0"/>
              <a:t>*2</a:t>
            </a:r>
            <a:r>
              <a:rPr lang="en-US" sz="2000" baseline="30000" dirty="0"/>
              <a:t> </a:t>
            </a:r>
          </a:p>
          <a:p>
            <a:pPr algn="r">
              <a:lnSpc>
                <a:spcPct val="120000"/>
              </a:lnSpc>
              <a:spcBef>
                <a:spcPts val="1000"/>
              </a:spcBef>
            </a:pPr>
            <a:endParaRPr lang="en-US" sz="1300" baseline="30000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5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C452-B61F-95BE-289B-2F3C9196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9AF7-3AD2-252F-9547-CBA08802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Omdat</a:t>
            </a:r>
            <a:r>
              <a:rPr lang="en-US" dirty="0">
                <a:ea typeface="+mn-lt"/>
                <a:cs typeface="+mn-lt"/>
              </a:rPr>
              <a:t> C minder </a:t>
            </a:r>
            <a:r>
              <a:rPr lang="en-US" dirty="0" err="1">
                <a:ea typeface="+mn-lt"/>
                <a:cs typeface="+mn-lt"/>
              </a:rPr>
              <a:t>staten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heeft</a:t>
            </a:r>
            <a:r>
              <a:rPr lang="en-US" dirty="0">
                <a:ea typeface="+mn-lt"/>
                <a:cs typeface="+mn-lt"/>
              </a:rPr>
              <a:t> dan B, </a:t>
            </a:r>
            <a:r>
              <a:rPr lang="en-US" dirty="0" err="1">
                <a:ea typeface="+mn-lt"/>
                <a:cs typeface="+mn-lt"/>
              </a:rPr>
              <a:t>zijn</a:t>
            </a:r>
            <a:r>
              <a:rPr lang="en-US" dirty="0">
                <a:ea typeface="+mn-lt"/>
                <a:cs typeface="+mn-lt"/>
              </a:rPr>
              <a:t> er twee </a:t>
            </a:r>
            <a:r>
              <a:rPr lang="en-US" dirty="0" err="1">
                <a:ea typeface="+mn-lt"/>
                <a:cs typeface="+mn-lt"/>
              </a:rPr>
              <a:t>staten</a:t>
            </a:r>
            <a:r>
              <a:rPr lang="en-US" dirty="0">
                <a:ea typeface="+mn-lt"/>
                <a:cs typeface="+mn-lt"/>
              </a:rPr>
              <a:t> r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s van B die equivalent </a:t>
            </a:r>
            <a:r>
              <a:rPr lang="en-US" dirty="0" err="1">
                <a:ea typeface="+mn-lt"/>
                <a:cs typeface="+mn-lt"/>
              </a:rPr>
              <a:t>zijn</a:t>
            </a:r>
            <a:r>
              <a:rPr lang="en-US" dirty="0">
                <a:ea typeface="+mn-lt"/>
                <a:cs typeface="+mn-lt"/>
              </a:rPr>
              <a:t> met </a:t>
            </a:r>
            <a:r>
              <a:rPr lang="en-US" dirty="0" err="1">
                <a:ea typeface="+mn-lt"/>
                <a:cs typeface="+mn-lt"/>
              </a:rPr>
              <a:t>dezelfde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staat</a:t>
            </a:r>
            <a:r>
              <a:rPr lang="en-US" dirty="0">
                <a:ea typeface="+mn-lt"/>
                <a:cs typeface="+mn-lt"/>
              </a:rPr>
              <a:t> t van C: r ≡ t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s ≡ t. Maar dan is </a:t>
            </a:r>
            <a:r>
              <a:rPr lang="en-US" dirty="0" err="1">
                <a:ea typeface="+mn-lt"/>
                <a:cs typeface="+mn-lt"/>
              </a:rPr>
              <a:t>ook</a:t>
            </a:r>
            <a:r>
              <a:rPr lang="en-US" dirty="0">
                <a:ea typeface="+mn-lt"/>
                <a:cs typeface="+mn-lt"/>
              </a:rPr>
              <a:t> r ≡ s (</a:t>
            </a:r>
            <a:r>
              <a:rPr lang="en-US" dirty="0" err="1">
                <a:ea typeface="+mn-lt"/>
                <a:cs typeface="+mn-lt"/>
              </a:rPr>
              <a:t>zie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theorema</a:t>
            </a:r>
            <a:r>
              <a:rPr lang="en-US" dirty="0">
                <a:ea typeface="+mn-lt"/>
                <a:cs typeface="+mn-lt"/>
              </a:rPr>
              <a:t> 4.23), wat </a:t>
            </a:r>
            <a:r>
              <a:rPr lang="en-US" dirty="0" err="1">
                <a:ea typeface="+mn-lt"/>
                <a:cs typeface="+mn-lt"/>
              </a:rPr>
              <a:t>niet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vermits</a:t>
            </a:r>
            <a:r>
              <a:rPr lang="en-US" dirty="0">
                <a:ea typeface="+mn-lt"/>
                <a:cs typeface="+mn-lt"/>
              </a:rPr>
              <a:t> B </a:t>
            </a:r>
            <a:r>
              <a:rPr lang="en-US" dirty="0" err="1">
                <a:ea typeface="+mn-lt"/>
                <a:cs typeface="+mn-lt"/>
              </a:rPr>
              <a:t>geconstrueerd</a:t>
            </a:r>
            <a:r>
              <a:rPr lang="en-US" dirty="0">
                <a:ea typeface="+mn-lt"/>
                <a:cs typeface="+mn-lt"/>
              </a:rPr>
              <a:t> is met het Table Filling-</a:t>
            </a:r>
            <a:r>
              <a:rPr lang="en-US" dirty="0" err="1">
                <a:ea typeface="+mn-lt"/>
                <a:cs typeface="+mn-lt"/>
              </a:rPr>
              <a:t>algoritme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DB2918C9-E824-0668-D040-A86512A6F4AD}"/>
              </a:ext>
            </a:extLst>
          </p:cNvPr>
          <p:cNvSpPr/>
          <p:nvPr/>
        </p:nvSpPr>
        <p:spPr>
          <a:xfrm rot="600000">
            <a:off x="843513" y="3066508"/>
            <a:ext cx="485392" cy="724751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109A3-C787-0A5C-C4DB-B0413F780157}"/>
              </a:ext>
            </a:extLst>
          </p:cNvPr>
          <p:cNvSpPr txBox="1"/>
          <p:nvPr/>
        </p:nvSpPr>
        <p:spPr>
          <a:xfrm>
            <a:off x="1386840" y="3243072"/>
            <a:ext cx="9202928" cy="431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⇒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veronderstelling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⇒ </a:t>
            </a:r>
            <a:r>
              <a:rPr lang="en-US" sz="2000" dirty="0"/>
              <a:t>L(A) = L(C), C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niet</a:t>
            </a:r>
            <a:r>
              <a:rPr lang="en-US" sz="2000" dirty="0"/>
              <a:t> minder </a:t>
            </a:r>
            <a:r>
              <a:rPr lang="en-US" sz="2000" dirty="0" err="1"/>
              <a:t>staten</a:t>
            </a:r>
            <a:r>
              <a:rPr lang="en-US" sz="2000" dirty="0"/>
              <a:t> </a:t>
            </a:r>
            <a:r>
              <a:rPr lang="en-US" sz="2000" dirty="0" err="1"/>
              <a:t>hebben</a:t>
            </a:r>
            <a:endParaRPr lang="en-US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3AF9B-44CC-0CC4-045A-DB4F8FD44529}"/>
              </a:ext>
            </a:extLst>
          </p:cNvPr>
          <p:cNvSpPr/>
          <p:nvPr/>
        </p:nvSpPr>
        <p:spPr>
          <a:xfrm>
            <a:off x="802640" y="4114800"/>
            <a:ext cx="284480" cy="304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22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D4BF-817B-04A0-4C94-B44C4BDF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regexen</a:t>
            </a:r>
            <a:r>
              <a:rPr lang="en-US" dirty="0"/>
              <a:t> equivalent?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CB076B-E5AC-04ED-3568-2FA1B68EE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4903"/>
              </p:ext>
            </p:extLst>
          </p:nvPr>
        </p:nvGraphicFramePr>
        <p:xfrm>
          <a:off x="1844040" y="365760"/>
          <a:ext cx="694944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55" name="Diagram 454">
            <a:extLst>
              <a:ext uri="{FF2B5EF4-FFF2-40B4-BE49-F238E27FC236}">
                <a16:creationId xmlns:a16="http://schemas.microsoft.com/office/drawing/2014/main" id="{9D6D8E9B-7C8C-3DDC-D72A-BD4474597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59488"/>
              </p:ext>
            </p:extLst>
          </p:nvPr>
        </p:nvGraphicFramePr>
        <p:xfrm>
          <a:off x="1844040" y="2255520"/>
          <a:ext cx="694944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40" name="Cross 639">
            <a:extLst>
              <a:ext uri="{FF2B5EF4-FFF2-40B4-BE49-F238E27FC236}">
                <a16:creationId xmlns:a16="http://schemas.microsoft.com/office/drawing/2014/main" id="{4A4274B7-4DA2-A6E1-6C8B-662EF75BB332}"/>
              </a:ext>
            </a:extLst>
          </p:cNvPr>
          <p:cNvSpPr/>
          <p:nvPr/>
        </p:nvSpPr>
        <p:spPr>
          <a:xfrm rot="2640000">
            <a:off x="8236559" y="2655752"/>
            <a:ext cx="1762760" cy="179324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735B4C83-4255-AA04-2601-F15E171BABDC}"/>
              </a:ext>
            </a:extLst>
          </p:cNvPr>
          <p:cNvSpPr txBox="1"/>
          <p:nvPr/>
        </p:nvSpPr>
        <p:spPr>
          <a:xfrm>
            <a:off x="8336280" y="3088640"/>
            <a:ext cx="15646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</a:rPr>
              <a:t>Equivalentie</a:t>
            </a:r>
            <a:r>
              <a:rPr lang="en-US">
                <a:solidFill>
                  <a:srgbClr val="FFFFFF"/>
                </a:solidFill>
              </a:rPr>
              <a:t> testen per </a:t>
            </a:r>
            <a:r>
              <a:rPr lang="en-US" dirty="0" err="1">
                <a:solidFill>
                  <a:srgbClr val="FFFFFF"/>
                </a:solidFill>
              </a:rPr>
              <a:t>Tablefulling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8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606B19-A86B-7D05-162A-B2EE00237D20}"/>
              </a:ext>
            </a:extLst>
          </p:cNvPr>
          <p:cNvSpPr/>
          <p:nvPr/>
        </p:nvSpPr>
        <p:spPr>
          <a:xfrm>
            <a:off x="2750001" y="2503987"/>
            <a:ext cx="6689415" cy="1847681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&lt;/PAL-clips&gt;</a:t>
            </a:r>
            <a:r>
              <a:rPr lang="en-US" sz="3600" b="0" i="0" dirty="0">
                <a:latin typeface="Neue Haas Grotesk Text Pro"/>
              </a:rPr>
              <a:t>​</a:t>
            </a:r>
            <a:br>
              <a:rPr lang="en-US" sz="3600" b="0" i="0" dirty="0">
                <a:latin typeface="Neue Haas Grotesk Text Pro"/>
              </a:rPr>
            </a:br>
            <a:r>
              <a:rPr lang="en-US" sz="3600" b="1" i="0" u="none" strike="noStrike" baseline="0" dirty="0" err="1">
                <a:solidFill>
                  <a:srgbClr val="000000"/>
                </a:solidFill>
                <a:latin typeface="Neue Haas Grotesk Text Pro"/>
              </a:rPr>
              <a:t>Zijn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 er </a:t>
            </a:r>
            <a:r>
              <a:rPr lang="en-US" sz="3600" b="1" i="0" u="none" strike="noStrike" baseline="0" dirty="0" err="1">
                <a:solidFill>
                  <a:srgbClr val="000000"/>
                </a:solidFill>
                <a:latin typeface="Neue Haas Grotesk Text Pro"/>
              </a:rPr>
              <a:t>nog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3600" b="1" i="0" u="none" strike="noStrike" baseline="0" dirty="0" err="1">
                <a:solidFill>
                  <a:srgbClr val="000000"/>
                </a:solidFill>
                <a:latin typeface="Neue Haas Grotesk Text Pro"/>
              </a:rPr>
              <a:t>vragen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?</a:t>
            </a:r>
            <a:r>
              <a:rPr lang="en-US" sz="3600" b="0" i="0" dirty="0">
                <a:latin typeface="Neue Haas Grotesk Text Pro"/>
              </a:rPr>
              <a:t>​</a:t>
            </a:r>
            <a:endParaRPr lang="en-US" dirty="0"/>
          </a:p>
        </p:txBody>
      </p:sp>
      <p:pic>
        <p:nvPicPr>
          <p:cNvPr id="6" name="Picture 5" descr="https://logowik.com/content/uploads/images/university-of-antwerp3433.jpg">
            <a:extLst>
              <a:ext uri="{FF2B5EF4-FFF2-40B4-BE49-F238E27FC236}">
                <a16:creationId xmlns:a16="http://schemas.microsoft.com/office/drawing/2014/main" id="{A7C6C1C0-4513-BAFB-419C-F7AB35A0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55" y="4583975"/>
            <a:ext cx="3016041" cy="22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PAL-clip 4 </vt:lpstr>
      <vt:lpstr>Theorema 4.23</vt:lpstr>
      <vt:lpstr>Theorema 4.23</vt:lpstr>
      <vt:lpstr>Een DFA... verkleinen?</vt:lpstr>
      <vt:lpstr>Theorema 4.26</vt:lpstr>
      <vt:lpstr>PowerPoint Presentation</vt:lpstr>
      <vt:lpstr>PowerPoint Presentation</vt:lpstr>
      <vt:lpstr>Zijn deze regexen equivalent?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701</cp:revision>
  <dcterms:created xsi:type="dcterms:W3CDTF">2025-02-23T09:21:20Z</dcterms:created>
  <dcterms:modified xsi:type="dcterms:W3CDTF">2025-05-16T09:58:40Z</dcterms:modified>
</cp:coreProperties>
</file>