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sldIdLst>
    <p:sldId id="256" r:id="rId5"/>
    <p:sldId id="257" r:id="rId6"/>
    <p:sldId id="260" r:id="rId7"/>
    <p:sldId id="264" r:id="rId8"/>
    <p:sldId id="269" r:id="rId9"/>
    <p:sldId id="270" r:id="rId10"/>
    <p:sldId id="258" r:id="rId11"/>
    <p:sldId id="259" r:id="rId12"/>
    <p:sldId id="274" r:id="rId13"/>
    <p:sldId id="271" r:id="rId14"/>
    <p:sldId id="261" r:id="rId15"/>
    <p:sldId id="263" r:id="rId16"/>
    <p:sldId id="262" r:id="rId17"/>
    <p:sldId id="268" r:id="rId18"/>
    <p:sldId id="267" r:id="rId19"/>
    <p:sldId id="272" r:id="rId20"/>
    <p:sldId id="273" r:id="rId21"/>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8283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BE60B3-BDD3-B4DA-EBCB-36033A3C78F5}" v="132" dt="2025-05-28T06:29:41.154"/>
    <p1510:client id="{47800A3C-D1E7-47AC-9789-763A784A70BD}" v="15" dt="2025-05-27T14:04:25.923"/>
    <p1510:client id="{898440C0-114B-A435-D0B8-A49DF0BD3892}" v="48" dt="2025-05-27T13:33:08.050"/>
    <p1510:client id="{8D3BFF8D-7AF0-A736-F0DA-5F3B06293978}" v="62" dt="2025-05-27T17:53:45.152"/>
    <p1510:client id="{94E9E679-3043-4A4F-A1B2-0B73320EA464}" v="711" dt="2025-05-27T08:07:12.199"/>
    <p1510:client id="{B440D4A0-ED99-5E00-DE81-7AC6709AA67E}" v="21" dt="2025-05-28T11:25:06.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B5D8E1-A76E-4072-B5BF-AF18BCCADDE2}"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F48F0C78-B2BB-45B0-9A6A-F79F3AAF412B}">
      <dgm:prSet/>
      <dgm:spPr/>
      <dgm:t>
        <a:bodyPr/>
        <a:lstStyle/>
        <a:p>
          <a:r>
            <a:rPr lang="nl-BE"/>
            <a:t>Talen classificeren op basis van hun structuur</a:t>
          </a:r>
          <a:endParaRPr lang="en-US"/>
        </a:p>
      </dgm:t>
    </dgm:pt>
    <dgm:pt modelId="{F8554EE0-6DE1-4B8A-A632-79521C283E0C}" type="parTrans" cxnId="{F8651F67-3F88-42B1-81CF-ABA042F355A9}">
      <dgm:prSet/>
      <dgm:spPr/>
      <dgm:t>
        <a:bodyPr/>
        <a:lstStyle/>
        <a:p>
          <a:endParaRPr lang="en-US"/>
        </a:p>
      </dgm:t>
    </dgm:pt>
    <dgm:pt modelId="{C24309C5-8A41-496C-8401-76F2663EFF97}" type="sibTrans" cxnId="{F8651F67-3F88-42B1-81CF-ABA042F355A9}">
      <dgm:prSet/>
      <dgm:spPr/>
      <dgm:t>
        <a:bodyPr/>
        <a:lstStyle/>
        <a:p>
          <a:endParaRPr lang="en-US"/>
        </a:p>
      </dgm:t>
    </dgm:pt>
    <dgm:pt modelId="{B53850F1-135A-4A03-90C9-E60B76450109}">
      <dgm:prSet/>
      <dgm:spPr/>
      <dgm:t>
        <a:bodyPr/>
        <a:lstStyle/>
        <a:p>
          <a:r>
            <a:rPr lang="nl-BE"/>
            <a:t>Automatisch herkennen van taaltypes</a:t>
          </a:r>
          <a:endParaRPr lang="en-US"/>
        </a:p>
      </dgm:t>
    </dgm:pt>
    <dgm:pt modelId="{5EAD6396-E6A4-49D8-9C8B-F2807DB09858}" type="parTrans" cxnId="{FD2C9DFD-0A0F-4D48-8F89-4A1E37F79710}">
      <dgm:prSet/>
      <dgm:spPr/>
      <dgm:t>
        <a:bodyPr/>
        <a:lstStyle/>
        <a:p>
          <a:endParaRPr lang="en-US"/>
        </a:p>
      </dgm:t>
    </dgm:pt>
    <dgm:pt modelId="{8D302375-F53A-4A8E-9227-AEA625404522}" type="sibTrans" cxnId="{FD2C9DFD-0A0F-4D48-8F89-4A1E37F79710}">
      <dgm:prSet/>
      <dgm:spPr/>
      <dgm:t>
        <a:bodyPr/>
        <a:lstStyle/>
        <a:p>
          <a:endParaRPr lang="en-US"/>
        </a:p>
      </dgm:t>
    </dgm:pt>
    <dgm:pt modelId="{59BBAFBE-FE6C-4AEE-A434-B9059850EAA6}">
      <dgm:prSet/>
      <dgm:spPr/>
      <dgm:t>
        <a:bodyPr/>
        <a:lstStyle/>
        <a:p>
          <a:r>
            <a:rPr lang="nl-BE"/>
            <a:t>Ondersteuning voor eigen taaldefinities via reguliere expressies</a:t>
          </a:r>
          <a:endParaRPr lang="en-US"/>
        </a:p>
      </dgm:t>
    </dgm:pt>
    <dgm:pt modelId="{17E1C9E5-CF45-4F8D-B454-E75E56125643}" type="parTrans" cxnId="{E8D86FEE-4CB0-476B-8A96-C3A86211A485}">
      <dgm:prSet/>
      <dgm:spPr/>
      <dgm:t>
        <a:bodyPr/>
        <a:lstStyle/>
        <a:p>
          <a:endParaRPr lang="en-US"/>
        </a:p>
      </dgm:t>
    </dgm:pt>
    <dgm:pt modelId="{52337D4A-C483-46E0-8B72-0DE2F10646F8}" type="sibTrans" cxnId="{E8D86FEE-4CB0-476B-8A96-C3A86211A485}">
      <dgm:prSet/>
      <dgm:spPr/>
      <dgm:t>
        <a:bodyPr/>
        <a:lstStyle/>
        <a:p>
          <a:endParaRPr lang="en-US"/>
        </a:p>
      </dgm:t>
    </dgm:pt>
    <dgm:pt modelId="{C59F9B24-DA4B-4E82-AECD-F805E3D9101D}" type="pres">
      <dgm:prSet presAssocID="{B8B5D8E1-A76E-4072-B5BF-AF18BCCADDE2}" presName="linear" presStyleCnt="0">
        <dgm:presLayoutVars>
          <dgm:animLvl val="lvl"/>
          <dgm:resizeHandles val="exact"/>
        </dgm:presLayoutVars>
      </dgm:prSet>
      <dgm:spPr/>
    </dgm:pt>
    <dgm:pt modelId="{8866B41F-2A18-48B2-8461-D623BA363DF6}" type="pres">
      <dgm:prSet presAssocID="{F48F0C78-B2BB-45B0-9A6A-F79F3AAF412B}" presName="parentText" presStyleLbl="node1" presStyleIdx="0" presStyleCnt="3">
        <dgm:presLayoutVars>
          <dgm:chMax val="0"/>
          <dgm:bulletEnabled val="1"/>
        </dgm:presLayoutVars>
      </dgm:prSet>
      <dgm:spPr/>
    </dgm:pt>
    <dgm:pt modelId="{52BEA95B-EB68-4477-B21A-EC3EE452B1E7}" type="pres">
      <dgm:prSet presAssocID="{C24309C5-8A41-496C-8401-76F2663EFF97}" presName="spacer" presStyleCnt="0"/>
      <dgm:spPr/>
    </dgm:pt>
    <dgm:pt modelId="{36AE25FB-FCAD-44C5-AC54-3CA0FD21688C}" type="pres">
      <dgm:prSet presAssocID="{B53850F1-135A-4A03-90C9-E60B76450109}" presName="parentText" presStyleLbl="node1" presStyleIdx="1" presStyleCnt="3">
        <dgm:presLayoutVars>
          <dgm:chMax val="0"/>
          <dgm:bulletEnabled val="1"/>
        </dgm:presLayoutVars>
      </dgm:prSet>
      <dgm:spPr/>
    </dgm:pt>
    <dgm:pt modelId="{578345E0-6305-41FE-9FD9-2BC33A787546}" type="pres">
      <dgm:prSet presAssocID="{8D302375-F53A-4A8E-9227-AEA625404522}" presName="spacer" presStyleCnt="0"/>
      <dgm:spPr/>
    </dgm:pt>
    <dgm:pt modelId="{FEF31317-462F-4729-8CC6-8BBB6FEE2ADF}" type="pres">
      <dgm:prSet presAssocID="{59BBAFBE-FE6C-4AEE-A434-B9059850EAA6}" presName="parentText" presStyleLbl="node1" presStyleIdx="2" presStyleCnt="3">
        <dgm:presLayoutVars>
          <dgm:chMax val="0"/>
          <dgm:bulletEnabled val="1"/>
        </dgm:presLayoutVars>
      </dgm:prSet>
      <dgm:spPr/>
    </dgm:pt>
  </dgm:ptLst>
  <dgm:cxnLst>
    <dgm:cxn modelId="{A4A3FC00-D7C7-4F97-905B-3EEA5B436F84}" type="presOf" srcId="{B8B5D8E1-A76E-4072-B5BF-AF18BCCADDE2}" destId="{C59F9B24-DA4B-4E82-AECD-F805E3D9101D}" srcOrd="0" destOrd="0" presId="urn:microsoft.com/office/officeart/2005/8/layout/vList2"/>
    <dgm:cxn modelId="{AA05FE44-1CD6-4289-B921-11E05D105A75}" type="presOf" srcId="{F48F0C78-B2BB-45B0-9A6A-F79F3AAF412B}" destId="{8866B41F-2A18-48B2-8461-D623BA363DF6}" srcOrd="0" destOrd="0" presId="urn:microsoft.com/office/officeart/2005/8/layout/vList2"/>
    <dgm:cxn modelId="{F8651F67-3F88-42B1-81CF-ABA042F355A9}" srcId="{B8B5D8E1-A76E-4072-B5BF-AF18BCCADDE2}" destId="{F48F0C78-B2BB-45B0-9A6A-F79F3AAF412B}" srcOrd="0" destOrd="0" parTransId="{F8554EE0-6DE1-4B8A-A632-79521C283E0C}" sibTransId="{C24309C5-8A41-496C-8401-76F2663EFF97}"/>
    <dgm:cxn modelId="{00B05059-AFC3-4DF0-920E-D8421B609050}" type="presOf" srcId="{B53850F1-135A-4A03-90C9-E60B76450109}" destId="{36AE25FB-FCAD-44C5-AC54-3CA0FD21688C}" srcOrd="0" destOrd="0" presId="urn:microsoft.com/office/officeart/2005/8/layout/vList2"/>
    <dgm:cxn modelId="{ACAA7E7F-8950-4555-9CA8-CC82D5CB7CD6}" type="presOf" srcId="{59BBAFBE-FE6C-4AEE-A434-B9059850EAA6}" destId="{FEF31317-462F-4729-8CC6-8BBB6FEE2ADF}" srcOrd="0" destOrd="0" presId="urn:microsoft.com/office/officeart/2005/8/layout/vList2"/>
    <dgm:cxn modelId="{E8D86FEE-4CB0-476B-8A96-C3A86211A485}" srcId="{B8B5D8E1-A76E-4072-B5BF-AF18BCCADDE2}" destId="{59BBAFBE-FE6C-4AEE-A434-B9059850EAA6}" srcOrd="2" destOrd="0" parTransId="{17E1C9E5-CF45-4F8D-B454-E75E56125643}" sibTransId="{52337D4A-C483-46E0-8B72-0DE2F10646F8}"/>
    <dgm:cxn modelId="{FD2C9DFD-0A0F-4D48-8F89-4A1E37F79710}" srcId="{B8B5D8E1-A76E-4072-B5BF-AF18BCCADDE2}" destId="{B53850F1-135A-4A03-90C9-E60B76450109}" srcOrd="1" destOrd="0" parTransId="{5EAD6396-E6A4-49D8-9C8B-F2807DB09858}" sibTransId="{8D302375-F53A-4A8E-9227-AEA625404522}"/>
    <dgm:cxn modelId="{0E9CA7BA-4DF3-4B08-B7EB-B01E7BC3F3AB}" type="presParOf" srcId="{C59F9B24-DA4B-4E82-AECD-F805E3D9101D}" destId="{8866B41F-2A18-48B2-8461-D623BA363DF6}" srcOrd="0" destOrd="0" presId="urn:microsoft.com/office/officeart/2005/8/layout/vList2"/>
    <dgm:cxn modelId="{78E8201C-F2FA-439E-91C8-8B62F63739FC}" type="presParOf" srcId="{C59F9B24-DA4B-4E82-AECD-F805E3D9101D}" destId="{52BEA95B-EB68-4477-B21A-EC3EE452B1E7}" srcOrd="1" destOrd="0" presId="urn:microsoft.com/office/officeart/2005/8/layout/vList2"/>
    <dgm:cxn modelId="{E5BC404C-F9FB-4003-8A3B-E3430CA70D3D}" type="presParOf" srcId="{C59F9B24-DA4B-4E82-AECD-F805E3D9101D}" destId="{36AE25FB-FCAD-44C5-AC54-3CA0FD21688C}" srcOrd="2" destOrd="0" presId="urn:microsoft.com/office/officeart/2005/8/layout/vList2"/>
    <dgm:cxn modelId="{EDE78D6B-7EB6-42F3-B2E8-F60CD0ACC4F9}" type="presParOf" srcId="{C59F9B24-DA4B-4E82-AECD-F805E3D9101D}" destId="{578345E0-6305-41FE-9FD9-2BC33A787546}" srcOrd="3" destOrd="0" presId="urn:microsoft.com/office/officeart/2005/8/layout/vList2"/>
    <dgm:cxn modelId="{C53C852B-9B41-45F7-8F72-BFB02FFC7699}" type="presParOf" srcId="{C59F9B24-DA4B-4E82-AECD-F805E3D9101D}" destId="{FEF31317-462F-4729-8CC6-8BBB6FEE2ADF}"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7080B9-F0B8-47FB-92F2-28B181E12EA9}"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F723EF07-C2D8-4D14-8475-CD2F355486B5}">
      <dgm:prSet/>
      <dgm:spPr/>
      <dgm:t>
        <a:bodyPr/>
        <a:lstStyle/>
        <a:p>
          <a:r>
            <a:rPr lang="nl-BE"/>
            <a:t>Parser voor inputbestanden</a:t>
          </a:r>
          <a:endParaRPr lang="en-US"/>
        </a:p>
      </dgm:t>
    </dgm:pt>
    <dgm:pt modelId="{7227A46C-C070-47DA-8B4D-67E40CF7D419}" type="parTrans" cxnId="{0A9F37AD-82C9-493F-9F04-28E64193B67F}">
      <dgm:prSet/>
      <dgm:spPr/>
      <dgm:t>
        <a:bodyPr/>
        <a:lstStyle/>
        <a:p>
          <a:endParaRPr lang="en-US"/>
        </a:p>
      </dgm:t>
    </dgm:pt>
    <dgm:pt modelId="{DD7C9F92-AC08-49DA-918F-32D1F44D0B65}" type="sibTrans" cxnId="{0A9F37AD-82C9-493F-9F04-28E64193B67F}">
      <dgm:prSet/>
      <dgm:spPr/>
      <dgm:t>
        <a:bodyPr/>
        <a:lstStyle/>
        <a:p>
          <a:endParaRPr lang="en-US"/>
        </a:p>
      </dgm:t>
    </dgm:pt>
    <dgm:pt modelId="{778A996F-BF2B-416E-8A62-1D528F54356A}">
      <dgm:prSet/>
      <dgm:spPr/>
      <dgm:t>
        <a:bodyPr/>
        <a:lstStyle/>
        <a:p>
          <a:r>
            <a:rPr lang="nl-BE"/>
            <a:t>Module voor reguliere expressies</a:t>
          </a:r>
          <a:endParaRPr lang="en-US"/>
        </a:p>
      </dgm:t>
    </dgm:pt>
    <dgm:pt modelId="{BE754DF6-6EEE-449D-8EB4-48D8205D6022}" type="parTrans" cxnId="{5AD1CA24-32D1-4AE4-9C3E-7A133F8194CD}">
      <dgm:prSet/>
      <dgm:spPr/>
      <dgm:t>
        <a:bodyPr/>
        <a:lstStyle/>
        <a:p>
          <a:endParaRPr lang="en-US"/>
        </a:p>
      </dgm:t>
    </dgm:pt>
    <dgm:pt modelId="{4307A0CC-8139-4903-892A-F8759F6EEDD5}" type="sibTrans" cxnId="{5AD1CA24-32D1-4AE4-9C3E-7A133F8194CD}">
      <dgm:prSet/>
      <dgm:spPr/>
      <dgm:t>
        <a:bodyPr/>
        <a:lstStyle/>
        <a:p>
          <a:endParaRPr lang="en-US"/>
        </a:p>
      </dgm:t>
    </dgm:pt>
    <dgm:pt modelId="{79C46F70-BC38-46D2-AB45-551E288B3DB9}">
      <dgm:prSet/>
      <dgm:spPr/>
      <dgm:t>
        <a:bodyPr/>
        <a:lstStyle/>
        <a:p>
          <a:r>
            <a:rPr lang="nl-BE"/>
            <a:t>Automaatconstructie en visualisatie</a:t>
          </a:r>
          <a:endParaRPr lang="en-US"/>
        </a:p>
      </dgm:t>
    </dgm:pt>
    <dgm:pt modelId="{5B1008F3-CBEC-446A-A09D-DB700BA16917}" type="parTrans" cxnId="{C57218E1-42B2-4AF3-8665-E52DEC1D6F99}">
      <dgm:prSet/>
      <dgm:spPr/>
      <dgm:t>
        <a:bodyPr/>
        <a:lstStyle/>
        <a:p>
          <a:endParaRPr lang="en-US"/>
        </a:p>
      </dgm:t>
    </dgm:pt>
    <dgm:pt modelId="{ADCD1B5B-61C8-4D1E-B91B-5365BC05404D}" type="sibTrans" cxnId="{C57218E1-42B2-4AF3-8665-E52DEC1D6F99}">
      <dgm:prSet/>
      <dgm:spPr/>
      <dgm:t>
        <a:bodyPr/>
        <a:lstStyle/>
        <a:p>
          <a:endParaRPr lang="en-US"/>
        </a:p>
      </dgm:t>
    </dgm:pt>
    <dgm:pt modelId="{FCBD2CBE-53D1-408E-A294-922CA9DB6299}">
      <dgm:prSet/>
      <dgm:spPr/>
      <dgm:t>
        <a:bodyPr/>
        <a:lstStyle/>
        <a:p>
          <a:r>
            <a:rPr lang="nl-BE"/>
            <a:t>GUI voor gebruiksvriendelijkheid</a:t>
          </a:r>
          <a:endParaRPr lang="en-US"/>
        </a:p>
      </dgm:t>
    </dgm:pt>
    <dgm:pt modelId="{0E4F872A-BFCF-484B-9256-81E92B29BBC9}" type="parTrans" cxnId="{9398D65C-06AD-46C0-BD41-6AA4DA32D564}">
      <dgm:prSet/>
      <dgm:spPr/>
      <dgm:t>
        <a:bodyPr/>
        <a:lstStyle/>
        <a:p>
          <a:endParaRPr lang="en-US"/>
        </a:p>
      </dgm:t>
    </dgm:pt>
    <dgm:pt modelId="{7B4F1029-40B8-49B9-9EE7-659E53D8CF5F}" type="sibTrans" cxnId="{9398D65C-06AD-46C0-BD41-6AA4DA32D564}">
      <dgm:prSet/>
      <dgm:spPr/>
      <dgm:t>
        <a:bodyPr/>
        <a:lstStyle/>
        <a:p>
          <a:endParaRPr lang="en-US"/>
        </a:p>
      </dgm:t>
    </dgm:pt>
    <dgm:pt modelId="{2E93225D-1A7F-44C6-B4E4-D66E87EC8CD4}" type="pres">
      <dgm:prSet presAssocID="{3F7080B9-F0B8-47FB-92F2-28B181E12EA9}" presName="linear" presStyleCnt="0">
        <dgm:presLayoutVars>
          <dgm:animLvl val="lvl"/>
          <dgm:resizeHandles val="exact"/>
        </dgm:presLayoutVars>
      </dgm:prSet>
      <dgm:spPr/>
    </dgm:pt>
    <dgm:pt modelId="{B4ECED41-33C9-41F7-B30B-649F19B206E8}" type="pres">
      <dgm:prSet presAssocID="{F723EF07-C2D8-4D14-8475-CD2F355486B5}" presName="parentText" presStyleLbl="node1" presStyleIdx="0" presStyleCnt="4">
        <dgm:presLayoutVars>
          <dgm:chMax val="0"/>
          <dgm:bulletEnabled val="1"/>
        </dgm:presLayoutVars>
      </dgm:prSet>
      <dgm:spPr/>
    </dgm:pt>
    <dgm:pt modelId="{5C123746-5303-4689-8884-38C49C961636}" type="pres">
      <dgm:prSet presAssocID="{DD7C9F92-AC08-49DA-918F-32D1F44D0B65}" presName="spacer" presStyleCnt="0"/>
      <dgm:spPr/>
    </dgm:pt>
    <dgm:pt modelId="{800EA26D-BFBD-4647-9C27-4B026473518D}" type="pres">
      <dgm:prSet presAssocID="{778A996F-BF2B-416E-8A62-1D528F54356A}" presName="parentText" presStyleLbl="node1" presStyleIdx="1" presStyleCnt="4">
        <dgm:presLayoutVars>
          <dgm:chMax val="0"/>
          <dgm:bulletEnabled val="1"/>
        </dgm:presLayoutVars>
      </dgm:prSet>
      <dgm:spPr/>
    </dgm:pt>
    <dgm:pt modelId="{74D71331-AC31-4161-8C53-7BFFEB728527}" type="pres">
      <dgm:prSet presAssocID="{4307A0CC-8139-4903-892A-F8759F6EEDD5}" presName="spacer" presStyleCnt="0"/>
      <dgm:spPr/>
    </dgm:pt>
    <dgm:pt modelId="{E30503AA-E59A-4F52-9DE8-2368AD26725A}" type="pres">
      <dgm:prSet presAssocID="{79C46F70-BC38-46D2-AB45-551E288B3DB9}" presName="parentText" presStyleLbl="node1" presStyleIdx="2" presStyleCnt="4">
        <dgm:presLayoutVars>
          <dgm:chMax val="0"/>
          <dgm:bulletEnabled val="1"/>
        </dgm:presLayoutVars>
      </dgm:prSet>
      <dgm:spPr/>
    </dgm:pt>
    <dgm:pt modelId="{01612AAB-6C06-4428-8CBE-5E9890033D5D}" type="pres">
      <dgm:prSet presAssocID="{ADCD1B5B-61C8-4D1E-B91B-5365BC05404D}" presName="spacer" presStyleCnt="0"/>
      <dgm:spPr/>
    </dgm:pt>
    <dgm:pt modelId="{8D20BE21-A72A-475F-84B6-9A5385AAA519}" type="pres">
      <dgm:prSet presAssocID="{FCBD2CBE-53D1-408E-A294-922CA9DB6299}" presName="parentText" presStyleLbl="node1" presStyleIdx="3" presStyleCnt="4">
        <dgm:presLayoutVars>
          <dgm:chMax val="0"/>
          <dgm:bulletEnabled val="1"/>
        </dgm:presLayoutVars>
      </dgm:prSet>
      <dgm:spPr/>
    </dgm:pt>
  </dgm:ptLst>
  <dgm:cxnLst>
    <dgm:cxn modelId="{5AD1CA24-32D1-4AE4-9C3E-7A133F8194CD}" srcId="{3F7080B9-F0B8-47FB-92F2-28B181E12EA9}" destId="{778A996F-BF2B-416E-8A62-1D528F54356A}" srcOrd="1" destOrd="0" parTransId="{BE754DF6-6EEE-449D-8EB4-48D8205D6022}" sibTransId="{4307A0CC-8139-4903-892A-F8759F6EEDD5}"/>
    <dgm:cxn modelId="{9398D65C-06AD-46C0-BD41-6AA4DA32D564}" srcId="{3F7080B9-F0B8-47FB-92F2-28B181E12EA9}" destId="{FCBD2CBE-53D1-408E-A294-922CA9DB6299}" srcOrd="3" destOrd="0" parTransId="{0E4F872A-BFCF-484B-9256-81E92B29BBC9}" sibTransId="{7B4F1029-40B8-49B9-9EE7-659E53D8CF5F}"/>
    <dgm:cxn modelId="{6FC4CD41-1D71-42BF-AB22-E2825A98D742}" type="presOf" srcId="{FCBD2CBE-53D1-408E-A294-922CA9DB6299}" destId="{8D20BE21-A72A-475F-84B6-9A5385AAA519}" srcOrd="0" destOrd="0" presId="urn:microsoft.com/office/officeart/2005/8/layout/vList2"/>
    <dgm:cxn modelId="{71CA5B44-CAA1-4073-AE6E-E3BC42D711EC}" type="presOf" srcId="{F723EF07-C2D8-4D14-8475-CD2F355486B5}" destId="{B4ECED41-33C9-41F7-B30B-649F19B206E8}" srcOrd="0" destOrd="0" presId="urn:microsoft.com/office/officeart/2005/8/layout/vList2"/>
    <dgm:cxn modelId="{CFBBA849-3F46-4E27-9B15-9F35DEF9F736}" type="presOf" srcId="{778A996F-BF2B-416E-8A62-1D528F54356A}" destId="{800EA26D-BFBD-4647-9C27-4B026473518D}" srcOrd="0" destOrd="0" presId="urn:microsoft.com/office/officeart/2005/8/layout/vList2"/>
    <dgm:cxn modelId="{FC0D1956-C5CB-4034-96D9-062F87587CEE}" type="presOf" srcId="{79C46F70-BC38-46D2-AB45-551E288B3DB9}" destId="{E30503AA-E59A-4F52-9DE8-2368AD26725A}" srcOrd="0" destOrd="0" presId="urn:microsoft.com/office/officeart/2005/8/layout/vList2"/>
    <dgm:cxn modelId="{0A9F37AD-82C9-493F-9F04-28E64193B67F}" srcId="{3F7080B9-F0B8-47FB-92F2-28B181E12EA9}" destId="{F723EF07-C2D8-4D14-8475-CD2F355486B5}" srcOrd="0" destOrd="0" parTransId="{7227A46C-C070-47DA-8B4D-67E40CF7D419}" sibTransId="{DD7C9F92-AC08-49DA-918F-32D1F44D0B65}"/>
    <dgm:cxn modelId="{C57218E1-42B2-4AF3-8665-E52DEC1D6F99}" srcId="{3F7080B9-F0B8-47FB-92F2-28B181E12EA9}" destId="{79C46F70-BC38-46D2-AB45-551E288B3DB9}" srcOrd="2" destOrd="0" parTransId="{5B1008F3-CBEC-446A-A09D-DB700BA16917}" sibTransId="{ADCD1B5B-61C8-4D1E-B91B-5365BC05404D}"/>
    <dgm:cxn modelId="{0F69F3EE-CE0A-47C2-A09D-3B758358112F}" type="presOf" srcId="{3F7080B9-F0B8-47FB-92F2-28B181E12EA9}" destId="{2E93225D-1A7F-44C6-B4E4-D66E87EC8CD4}" srcOrd="0" destOrd="0" presId="urn:microsoft.com/office/officeart/2005/8/layout/vList2"/>
    <dgm:cxn modelId="{DCD5CE9F-A6B6-4065-BEC6-6B45AAF3A72A}" type="presParOf" srcId="{2E93225D-1A7F-44C6-B4E4-D66E87EC8CD4}" destId="{B4ECED41-33C9-41F7-B30B-649F19B206E8}" srcOrd="0" destOrd="0" presId="urn:microsoft.com/office/officeart/2005/8/layout/vList2"/>
    <dgm:cxn modelId="{66F142F3-FD78-493E-8349-B5734808D56B}" type="presParOf" srcId="{2E93225D-1A7F-44C6-B4E4-D66E87EC8CD4}" destId="{5C123746-5303-4689-8884-38C49C961636}" srcOrd="1" destOrd="0" presId="urn:microsoft.com/office/officeart/2005/8/layout/vList2"/>
    <dgm:cxn modelId="{3EF01E87-9946-4934-B177-80774066D0BA}" type="presParOf" srcId="{2E93225D-1A7F-44C6-B4E4-D66E87EC8CD4}" destId="{800EA26D-BFBD-4647-9C27-4B026473518D}" srcOrd="2" destOrd="0" presId="urn:microsoft.com/office/officeart/2005/8/layout/vList2"/>
    <dgm:cxn modelId="{DB6A8FFD-2588-40ED-8B2E-209B72A21110}" type="presParOf" srcId="{2E93225D-1A7F-44C6-B4E4-D66E87EC8CD4}" destId="{74D71331-AC31-4161-8C53-7BFFEB728527}" srcOrd="3" destOrd="0" presId="urn:microsoft.com/office/officeart/2005/8/layout/vList2"/>
    <dgm:cxn modelId="{FCC1EC03-8AC5-4A45-8DFD-BB8223A8E88F}" type="presParOf" srcId="{2E93225D-1A7F-44C6-B4E4-D66E87EC8CD4}" destId="{E30503AA-E59A-4F52-9DE8-2368AD26725A}" srcOrd="4" destOrd="0" presId="urn:microsoft.com/office/officeart/2005/8/layout/vList2"/>
    <dgm:cxn modelId="{4570A5C3-F457-42F7-8E56-7043F01E34CF}" type="presParOf" srcId="{2E93225D-1A7F-44C6-B4E4-D66E87EC8CD4}" destId="{01612AAB-6C06-4428-8CBE-5E9890033D5D}" srcOrd="5" destOrd="0" presId="urn:microsoft.com/office/officeart/2005/8/layout/vList2"/>
    <dgm:cxn modelId="{A582DADB-F2D4-4086-8C63-E2BB4612A63F}" type="presParOf" srcId="{2E93225D-1A7F-44C6-B4E4-D66E87EC8CD4}" destId="{8D20BE21-A72A-475F-84B6-9A5385AAA519}"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91AFCD-E2FC-468D-B187-0948A390F5D5}" type="doc">
      <dgm:prSet loTypeId="urn:microsoft.com/office/officeart/2005/8/layout/hierarchy5" loCatId="hierarchy" qsTypeId="urn:microsoft.com/office/officeart/2005/8/quickstyle/simple2" qsCatId="simple" csTypeId="urn:microsoft.com/office/officeart/2005/8/colors/colorful5" csCatId="colorful" phldr="1"/>
      <dgm:spPr/>
      <dgm:t>
        <a:bodyPr/>
        <a:lstStyle/>
        <a:p>
          <a:endParaRPr lang="en-US"/>
        </a:p>
      </dgm:t>
    </dgm:pt>
    <dgm:pt modelId="{9ECFD4F6-170A-42EC-964A-0398B5C028F7}">
      <dgm:prSet custT="1"/>
      <dgm:spPr/>
      <dgm:t>
        <a:bodyPr/>
        <a:lstStyle/>
        <a:p>
          <a:r>
            <a:rPr lang="nl-BE" sz="3200" baseline="0"/>
            <a:t>I</a:t>
          </a:r>
          <a:r>
            <a:rPr lang="nl-BE" sz="3200" b="1" u="sng" baseline="0"/>
            <a:t>nvoer van talen</a:t>
          </a:r>
          <a:endParaRPr lang="en-US" sz="3200" b="1" u="sng" baseline="0"/>
        </a:p>
      </dgm:t>
    </dgm:pt>
    <dgm:pt modelId="{245A659D-8369-41BF-A108-4FA1F58E7BD0}" type="parTrans" cxnId="{97B44F15-D96D-4A3A-9E99-2902C03E88AE}">
      <dgm:prSet/>
      <dgm:spPr/>
      <dgm:t>
        <a:bodyPr/>
        <a:lstStyle/>
        <a:p>
          <a:endParaRPr lang="en-US"/>
        </a:p>
      </dgm:t>
    </dgm:pt>
    <dgm:pt modelId="{9BDA56D1-A6E5-437C-A2B8-F12C7EDE4992}" type="sibTrans" cxnId="{97B44F15-D96D-4A3A-9E99-2902C03E88AE}">
      <dgm:prSet/>
      <dgm:spPr/>
      <dgm:t>
        <a:bodyPr/>
        <a:lstStyle/>
        <a:p>
          <a:endParaRPr lang="en-US"/>
        </a:p>
      </dgm:t>
    </dgm:pt>
    <dgm:pt modelId="{4B36DD63-E0FB-4644-B492-B009C2EB5DC8}">
      <dgm:prSet custT="1"/>
      <dgm:spPr/>
      <dgm:t>
        <a:bodyPr/>
        <a:lstStyle/>
        <a:p>
          <a:r>
            <a:rPr lang="nl-BE" sz="2000"/>
            <a:t>Vooraf gedefinieerde talen</a:t>
          </a:r>
          <a:endParaRPr lang="en-US" sz="2000"/>
        </a:p>
      </dgm:t>
    </dgm:pt>
    <dgm:pt modelId="{961BA710-FB71-4E51-93B8-5362BC4B15AD}" type="parTrans" cxnId="{A1D59E61-82FF-4C54-8747-A2B2579C8E9A}">
      <dgm:prSet/>
      <dgm:spPr/>
      <dgm:t>
        <a:bodyPr/>
        <a:lstStyle/>
        <a:p>
          <a:endParaRPr lang="en-US"/>
        </a:p>
      </dgm:t>
    </dgm:pt>
    <dgm:pt modelId="{36A2AF38-3E50-4A06-8CEF-32938F3AA51D}" type="sibTrans" cxnId="{A1D59E61-82FF-4C54-8747-A2B2579C8E9A}">
      <dgm:prSet/>
      <dgm:spPr/>
      <dgm:t>
        <a:bodyPr/>
        <a:lstStyle/>
        <a:p>
          <a:endParaRPr lang="en-US"/>
        </a:p>
      </dgm:t>
    </dgm:pt>
    <dgm:pt modelId="{67E8331F-971F-49E2-A256-42B5B7A4A1D0}">
      <dgm:prSet custT="1"/>
      <dgm:spPr/>
      <dgm:t>
        <a:bodyPr/>
        <a:lstStyle/>
        <a:p>
          <a:r>
            <a:rPr lang="nl-BE" sz="2000"/>
            <a:t>Natuurlijke talen</a:t>
          </a:r>
          <a:endParaRPr lang="en-US" sz="2000"/>
        </a:p>
      </dgm:t>
    </dgm:pt>
    <dgm:pt modelId="{D5CA8F4A-9D85-4F57-B5B0-7B8663E216B8}" type="parTrans" cxnId="{EEF3394F-75FE-4B2C-9B36-856B669D4CC6}">
      <dgm:prSet/>
      <dgm:spPr/>
      <dgm:t>
        <a:bodyPr/>
        <a:lstStyle/>
        <a:p>
          <a:endParaRPr lang="en-US"/>
        </a:p>
      </dgm:t>
    </dgm:pt>
    <dgm:pt modelId="{DD5F8823-E06D-4E0B-A281-77AE3507B99E}" type="sibTrans" cxnId="{EEF3394F-75FE-4B2C-9B36-856B669D4CC6}">
      <dgm:prSet/>
      <dgm:spPr/>
      <dgm:t>
        <a:bodyPr/>
        <a:lstStyle/>
        <a:p>
          <a:endParaRPr lang="en-US"/>
        </a:p>
      </dgm:t>
    </dgm:pt>
    <dgm:pt modelId="{E8AFAEC3-D1A5-44DB-83B5-D62193EE1329}">
      <dgm:prSet custT="1"/>
      <dgm:spPr/>
      <dgm:t>
        <a:bodyPr/>
        <a:lstStyle/>
        <a:p>
          <a:r>
            <a:rPr lang="nl-BE" sz="2000"/>
            <a:t>Programmeertalen </a:t>
          </a:r>
          <a:r>
            <a:rPr lang="nl-BE" sz="1200"/>
            <a:t>(of computergerelateerde talen)</a:t>
          </a:r>
          <a:endParaRPr lang="en-US" sz="1200"/>
        </a:p>
      </dgm:t>
    </dgm:pt>
    <dgm:pt modelId="{11899FFE-46B5-41BA-960C-44DB5FEFF037}" type="parTrans" cxnId="{357A7FD3-38A0-49B8-9BDA-EC9D98C63554}">
      <dgm:prSet/>
      <dgm:spPr/>
      <dgm:t>
        <a:bodyPr/>
        <a:lstStyle/>
        <a:p>
          <a:endParaRPr lang="en-US"/>
        </a:p>
      </dgm:t>
    </dgm:pt>
    <dgm:pt modelId="{A0A15BC8-13D6-4597-A44C-2FCF804B5E8F}" type="sibTrans" cxnId="{357A7FD3-38A0-49B8-9BDA-EC9D98C63554}">
      <dgm:prSet/>
      <dgm:spPr/>
      <dgm:t>
        <a:bodyPr/>
        <a:lstStyle/>
        <a:p>
          <a:endParaRPr lang="en-US"/>
        </a:p>
      </dgm:t>
    </dgm:pt>
    <dgm:pt modelId="{A71AF377-768F-49F3-A57D-5C543575DDA6}">
      <dgm:prSet custT="1"/>
      <dgm:spPr/>
      <dgm:t>
        <a:bodyPr/>
        <a:lstStyle/>
        <a:p>
          <a:r>
            <a:rPr lang="en-US" sz="2000"/>
            <a:t>Engels</a:t>
          </a:r>
        </a:p>
      </dgm:t>
    </dgm:pt>
    <dgm:pt modelId="{D25A95A9-C193-49F4-ABB5-A889AA806259}" type="parTrans" cxnId="{FA19DAAF-8B64-46BD-B507-8B0BB41181AC}">
      <dgm:prSet/>
      <dgm:spPr/>
      <dgm:t>
        <a:bodyPr/>
        <a:lstStyle/>
        <a:p>
          <a:endParaRPr lang="en-BE"/>
        </a:p>
      </dgm:t>
    </dgm:pt>
    <dgm:pt modelId="{A4550BCD-C2B1-4A9F-B7EE-31AA04AC6BD0}" type="sibTrans" cxnId="{FA19DAAF-8B64-46BD-B507-8B0BB41181AC}">
      <dgm:prSet/>
      <dgm:spPr/>
      <dgm:t>
        <a:bodyPr/>
        <a:lstStyle/>
        <a:p>
          <a:endParaRPr lang="en-BE"/>
        </a:p>
      </dgm:t>
    </dgm:pt>
    <dgm:pt modelId="{CA451CD3-2FFC-4777-904E-742DEA503DAC}">
      <dgm:prSet custT="1"/>
      <dgm:spPr/>
      <dgm:t>
        <a:bodyPr/>
        <a:lstStyle/>
        <a:p>
          <a:r>
            <a:rPr lang="en-US" sz="2000"/>
            <a:t>Fins</a:t>
          </a:r>
        </a:p>
      </dgm:t>
    </dgm:pt>
    <dgm:pt modelId="{8F316DC7-5142-4610-8EF3-DA2726ABE8BA}" type="parTrans" cxnId="{C6D379D0-33C0-4930-AD05-077D7047784E}">
      <dgm:prSet/>
      <dgm:spPr/>
      <dgm:t>
        <a:bodyPr/>
        <a:lstStyle/>
        <a:p>
          <a:endParaRPr lang="en-BE"/>
        </a:p>
      </dgm:t>
    </dgm:pt>
    <dgm:pt modelId="{41B22EC0-477F-4FC7-99FA-B40E1DD87401}" type="sibTrans" cxnId="{C6D379D0-33C0-4930-AD05-077D7047784E}">
      <dgm:prSet/>
      <dgm:spPr/>
      <dgm:t>
        <a:bodyPr/>
        <a:lstStyle/>
        <a:p>
          <a:endParaRPr lang="en-BE"/>
        </a:p>
      </dgm:t>
    </dgm:pt>
    <dgm:pt modelId="{D07F90FC-5CA6-42B8-B9B7-3200C1CB1164}">
      <dgm:prSet custT="1"/>
      <dgm:spPr/>
      <dgm:t>
        <a:bodyPr/>
        <a:lstStyle/>
        <a:p>
          <a:r>
            <a:rPr lang="en-US" sz="2000"/>
            <a:t>…</a:t>
          </a:r>
        </a:p>
      </dgm:t>
    </dgm:pt>
    <dgm:pt modelId="{0C1DE741-D50C-4064-B067-E515465DB3DF}" type="parTrans" cxnId="{A99A4B9A-8D8B-4C07-8BDC-477DAEB0F9DD}">
      <dgm:prSet/>
      <dgm:spPr/>
      <dgm:t>
        <a:bodyPr/>
        <a:lstStyle/>
        <a:p>
          <a:endParaRPr lang="en-BE"/>
        </a:p>
      </dgm:t>
    </dgm:pt>
    <dgm:pt modelId="{D717B67F-2642-433A-91A9-42FADEEC0CF5}" type="sibTrans" cxnId="{A99A4B9A-8D8B-4C07-8BDC-477DAEB0F9DD}">
      <dgm:prSet/>
      <dgm:spPr/>
      <dgm:t>
        <a:bodyPr/>
        <a:lstStyle/>
        <a:p>
          <a:endParaRPr lang="en-BE"/>
        </a:p>
      </dgm:t>
    </dgm:pt>
    <dgm:pt modelId="{CEC887BE-D6C2-4DBA-AD00-D8A7ED36F3FA}">
      <dgm:prSet custT="1"/>
      <dgm:spPr/>
      <dgm:t>
        <a:bodyPr/>
        <a:lstStyle/>
        <a:p>
          <a:r>
            <a:rPr lang="en-US" sz="2000"/>
            <a:t>Talen </a:t>
          </a:r>
          <a:r>
            <a:rPr lang="en-US" sz="2000" err="1"/>
            <a:t>toegevoegd</a:t>
          </a:r>
          <a:r>
            <a:rPr lang="en-US" sz="2000"/>
            <a:t> door de </a:t>
          </a:r>
          <a:r>
            <a:rPr lang="en-US" sz="2000" err="1"/>
            <a:t>gebruiker</a:t>
          </a:r>
          <a:endParaRPr lang="en-US" sz="2000"/>
        </a:p>
      </dgm:t>
    </dgm:pt>
    <dgm:pt modelId="{E85E1FC3-B9EB-4774-8609-7C3D2339940D}" type="parTrans" cxnId="{DDFE7D07-BB73-4D59-9868-42F32F9822A0}">
      <dgm:prSet/>
      <dgm:spPr/>
      <dgm:t>
        <a:bodyPr/>
        <a:lstStyle/>
        <a:p>
          <a:endParaRPr lang="en-BE"/>
        </a:p>
      </dgm:t>
    </dgm:pt>
    <dgm:pt modelId="{FFB2613C-241A-4EB5-9D55-73768F9D9B9E}" type="sibTrans" cxnId="{DDFE7D07-BB73-4D59-9868-42F32F9822A0}">
      <dgm:prSet/>
      <dgm:spPr/>
      <dgm:t>
        <a:bodyPr/>
        <a:lstStyle/>
        <a:p>
          <a:endParaRPr lang="en-BE"/>
        </a:p>
      </dgm:t>
    </dgm:pt>
    <dgm:pt modelId="{930BA15D-6CCA-47E2-BE69-2CCA02934633}">
      <dgm:prSet custT="1"/>
      <dgm:spPr/>
      <dgm:t>
        <a:bodyPr/>
        <a:lstStyle/>
        <a:p>
          <a:r>
            <a:rPr lang="en-US" sz="2000"/>
            <a:t>C++</a:t>
          </a:r>
        </a:p>
      </dgm:t>
    </dgm:pt>
    <dgm:pt modelId="{1BEF7710-C1E2-42C7-8989-A98543F9B670}" type="parTrans" cxnId="{B1A971AB-71CC-44E4-A183-21D13B34EAE8}">
      <dgm:prSet/>
      <dgm:spPr/>
      <dgm:t>
        <a:bodyPr/>
        <a:lstStyle/>
        <a:p>
          <a:endParaRPr lang="en-BE"/>
        </a:p>
      </dgm:t>
    </dgm:pt>
    <dgm:pt modelId="{7E138D45-6051-4C31-A0E8-8C8CBA5EDB7E}" type="sibTrans" cxnId="{B1A971AB-71CC-44E4-A183-21D13B34EAE8}">
      <dgm:prSet/>
      <dgm:spPr/>
      <dgm:t>
        <a:bodyPr/>
        <a:lstStyle/>
        <a:p>
          <a:endParaRPr lang="en-BE"/>
        </a:p>
      </dgm:t>
    </dgm:pt>
    <dgm:pt modelId="{999C5E66-EBE0-40F4-AD6B-0D5E9204BC48}">
      <dgm:prSet custT="1"/>
      <dgm:spPr/>
      <dgm:t>
        <a:bodyPr/>
        <a:lstStyle/>
        <a:p>
          <a:r>
            <a:rPr lang="en-US" sz="2000"/>
            <a:t>Python</a:t>
          </a:r>
        </a:p>
      </dgm:t>
    </dgm:pt>
    <dgm:pt modelId="{8929EE85-75F5-488E-A7AA-90A97717E0B4}" type="parTrans" cxnId="{A227D765-AD37-4E05-BC80-C39134301951}">
      <dgm:prSet/>
      <dgm:spPr/>
      <dgm:t>
        <a:bodyPr/>
        <a:lstStyle/>
        <a:p>
          <a:endParaRPr lang="en-BE"/>
        </a:p>
      </dgm:t>
    </dgm:pt>
    <dgm:pt modelId="{B2D50CC4-9848-423B-9534-F262B39EF14B}" type="sibTrans" cxnId="{A227D765-AD37-4E05-BC80-C39134301951}">
      <dgm:prSet/>
      <dgm:spPr/>
      <dgm:t>
        <a:bodyPr/>
        <a:lstStyle/>
        <a:p>
          <a:endParaRPr lang="en-BE"/>
        </a:p>
      </dgm:t>
    </dgm:pt>
    <dgm:pt modelId="{26D81E66-0C8B-4A86-B375-420DFC9B1256}">
      <dgm:prSet custT="1"/>
      <dgm:spPr/>
      <dgm:t>
        <a:bodyPr/>
        <a:lstStyle/>
        <a:p>
          <a:r>
            <a:rPr lang="en-US" sz="2000"/>
            <a:t>HTML</a:t>
          </a:r>
        </a:p>
      </dgm:t>
    </dgm:pt>
    <dgm:pt modelId="{B2417356-48C3-41B8-AD67-F785311E2AC4}" type="parTrans" cxnId="{87432CBE-4B39-4718-B8E4-E1970B5CCE9A}">
      <dgm:prSet/>
      <dgm:spPr/>
      <dgm:t>
        <a:bodyPr/>
        <a:lstStyle/>
        <a:p>
          <a:endParaRPr lang="en-BE"/>
        </a:p>
      </dgm:t>
    </dgm:pt>
    <dgm:pt modelId="{3C369236-4405-4642-B400-7C90AD5FCDF4}" type="sibTrans" cxnId="{87432CBE-4B39-4718-B8E4-E1970B5CCE9A}">
      <dgm:prSet/>
      <dgm:spPr/>
      <dgm:t>
        <a:bodyPr/>
        <a:lstStyle/>
        <a:p>
          <a:endParaRPr lang="en-BE"/>
        </a:p>
      </dgm:t>
    </dgm:pt>
    <dgm:pt modelId="{72009A26-1526-4800-A249-72DFF325B6EC}">
      <dgm:prSet custT="1"/>
      <dgm:spPr/>
      <dgm:t>
        <a:bodyPr/>
        <a:lstStyle/>
        <a:p>
          <a:r>
            <a:rPr lang="en-US" sz="2000"/>
            <a:t>Regex input</a:t>
          </a:r>
        </a:p>
      </dgm:t>
    </dgm:pt>
    <dgm:pt modelId="{F8265873-F00C-4CA1-9B73-720E8ADEC4DC}" type="parTrans" cxnId="{172061A7-FFE2-45B2-B77F-8D1CA8564F06}">
      <dgm:prSet/>
      <dgm:spPr/>
      <dgm:t>
        <a:bodyPr/>
        <a:lstStyle/>
        <a:p>
          <a:endParaRPr lang="en-BE"/>
        </a:p>
      </dgm:t>
    </dgm:pt>
    <dgm:pt modelId="{75155AAA-C08C-406D-B43D-FBBECE46F3A3}" type="sibTrans" cxnId="{172061A7-FFE2-45B2-B77F-8D1CA8564F06}">
      <dgm:prSet/>
      <dgm:spPr/>
      <dgm:t>
        <a:bodyPr/>
        <a:lstStyle/>
        <a:p>
          <a:endParaRPr lang="en-BE"/>
        </a:p>
      </dgm:t>
    </dgm:pt>
    <dgm:pt modelId="{266D5298-78A8-4479-8E7B-01960F30E8BB}" type="pres">
      <dgm:prSet presAssocID="{8391AFCD-E2FC-468D-B187-0948A390F5D5}" presName="mainComposite" presStyleCnt="0">
        <dgm:presLayoutVars>
          <dgm:chPref val="1"/>
          <dgm:dir/>
          <dgm:animOne val="branch"/>
          <dgm:animLvl val="lvl"/>
          <dgm:resizeHandles val="exact"/>
        </dgm:presLayoutVars>
      </dgm:prSet>
      <dgm:spPr/>
    </dgm:pt>
    <dgm:pt modelId="{1FA4C044-F8D4-4020-8E8B-3C667210CC62}" type="pres">
      <dgm:prSet presAssocID="{8391AFCD-E2FC-468D-B187-0948A390F5D5}" presName="hierFlow" presStyleCnt="0"/>
      <dgm:spPr/>
    </dgm:pt>
    <dgm:pt modelId="{E50A7E52-76CC-40B3-9D3F-43A1E87E05D6}" type="pres">
      <dgm:prSet presAssocID="{8391AFCD-E2FC-468D-B187-0948A390F5D5}" presName="hierChild1" presStyleCnt="0">
        <dgm:presLayoutVars>
          <dgm:chPref val="1"/>
          <dgm:animOne val="branch"/>
          <dgm:animLvl val="lvl"/>
        </dgm:presLayoutVars>
      </dgm:prSet>
      <dgm:spPr/>
    </dgm:pt>
    <dgm:pt modelId="{169483BA-4BB4-4685-A680-FE6B60B90CB5}" type="pres">
      <dgm:prSet presAssocID="{9ECFD4F6-170A-42EC-964A-0398B5C028F7}" presName="Name17" presStyleCnt="0"/>
      <dgm:spPr/>
    </dgm:pt>
    <dgm:pt modelId="{0F213B0A-329A-4E25-A545-D76B241C2DC1}" type="pres">
      <dgm:prSet presAssocID="{9ECFD4F6-170A-42EC-964A-0398B5C028F7}" presName="level1Shape" presStyleLbl="node0" presStyleIdx="0" presStyleCnt="1" custScaleX="144014" custScaleY="200409">
        <dgm:presLayoutVars>
          <dgm:chPref val="3"/>
        </dgm:presLayoutVars>
      </dgm:prSet>
      <dgm:spPr/>
    </dgm:pt>
    <dgm:pt modelId="{16AA5D48-1339-4AE0-8E0B-43AE16E327A1}" type="pres">
      <dgm:prSet presAssocID="{9ECFD4F6-170A-42EC-964A-0398B5C028F7}" presName="hierChild2" presStyleCnt="0"/>
      <dgm:spPr/>
    </dgm:pt>
    <dgm:pt modelId="{F172D0BF-8012-4647-BD10-A31E387DE743}" type="pres">
      <dgm:prSet presAssocID="{961BA710-FB71-4E51-93B8-5362BC4B15AD}" presName="Name25" presStyleLbl="parChTrans1D2" presStyleIdx="0" presStyleCnt="2"/>
      <dgm:spPr/>
    </dgm:pt>
    <dgm:pt modelId="{BCF5AF73-9423-4C65-A5E3-4B0F3D84F5C8}" type="pres">
      <dgm:prSet presAssocID="{961BA710-FB71-4E51-93B8-5362BC4B15AD}" presName="connTx" presStyleLbl="parChTrans1D2" presStyleIdx="0" presStyleCnt="2"/>
      <dgm:spPr/>
    </dgm:pt>
    <dgm:pt modelId="{DDB18A99-D1B3-4BA6-9D12-925B904E6C60}" type="pres">
      <dgm:prSet presAssocID="{4B36DD63-E0FB-4644-B492-B009C2EB5DC8}" presName="Name30" presStyleCnt="0"/>
      <dgm:spPr/>
    </dgm:pt>
    <dgm:pt modelId="{5634FBC7-F59F-4C4E-8971-4ED06D87C38A}" type="pres">
      <dgm:prSet presAssocID="{4B36DD63-E0FB-4644-B492-B009C2EB5DC8}" presName="level2Shape" presStyleLbl="node2" presStyleIdx="0" presStyleCnt="2" custScaleX="131704" custScaleY="241357"/>
      <dgm:spPr/>
    </dgm:pt>
    <dgm:pt modelId="{7D04E623-568D-4576-829F-F1569192F21A}" type="pres">
      <dgm:prSet presAssocID="{4B36DD63-E0FB-4644-B492-B009C2EB5DC8}" presName="hierChild3" presStyleCnt="0"/>
      <dgm:spPr/>
    </dgm:pt>
    <dgm:pt modelId="{0CCF6720-980A-4A18-AE72-0E2EADCD56C8}" type="pres">
      <dgm:prSet presAssocID="{D5CA8F4A-9D85-4F57-B5B0-7B8663E216B8}" presName="Name25" presStyleLbl="parChTrans1D3" presStyleIdx="0" presStyleCnt="3"/>
      <dgm:spPr/>
    </dgm:pt>
    <dgm:pt modelId="{0AF7D97B-BFE7-4782-937F-88FA1E609528}" type="pres">
      <dgm:prSet presAssocID="{D5CA8F4A-9D85-4F57-B5B0-7B8663E216B8}" presName="connTx" presStyleLbl="parChTrans1D3" presStyleIdx="0" presStyleCnt="3"/>
      <dgm:spPr/>
    </dgm:pt>
    <dgm:pt modelId="{8EEDF347-FC58-4D35-BEC2-9A34DA704317}" type="pres">
      <dgm:prSet presAssocID="{67E8331F-971F-49E2-A256-42B5B7A4A1D0}" presName="Name30" presStyleCnt="0"/>
      <dgm:spPr/>
    </dgm:pt>
    <dgm:pt modelId="{375B0D72-574B-4584-96E8-A7162537BE5F}" type="pres">
      <dgm:prSet presAssocID="{67E8331F-971F-49E2-A256-42B5B7A4A1D0}" presName="level2Shape" presStyleLbl="node3" presStyleIdx="0" presStyleCnt="3"/>
      <dgm:spPr/>
    </dgm:pt>
    <dgm:pt modelId="{BA32737A-79E5-40B1-98F5-661C3BF1A1EC}" type="pres">
      <dgm:prSet presAssocID="{67E8331F-971F-49E2-A256-42B5B7A4A1D0}" presName="hierChild3" presStyleCnt="0"/>
      <dgm:spPr/>
    </dgm:pt>
    <dgm:pt modelId="{344D4FC8-2873-41DB-93FE-89E1E9EBFE3D}" type="pres">
      <dgm:prSet presAssocID="{D25A95A9-C193-49F4-ABB5-A889AA806259}" presName="Name25" presStyleLbl="parChTrans1D4" presStyleIdx="0" presStyleCnt="6"/>
      <dgm:spPr/>
    </dgm:pt>
    <dgm:pt modelId="{0022DAD5-CD19-4864-97FD-8FD0A7D6E8F1}" type="pres">
      <dgm:prSet presAssocID="{D25A95A9-C193-49F4-ABB5-A889AA806259}" presName="connTx" presStyleLbl="parChTrans1D4" presStyleIdx="0" presStyleCnt="6"/>
      <dgm:spPr/>
    </dgm:pt>
    <dgm:pt modelId="{B76D58FB-3E01-428A-848D-72276C7F2C72}" type="pres">
      <dgm:prSet presAssocID="{A71AF377-768F-49F3-A57D-5C543575DDA6}" presName="Name30" presStyleCnt="0"/>
      <dgm:spPr/>
    </dgm:pt>
    <dgm:pt modelId="{91A77A71-142D-428B-B171-E57526AD5D87}" type="pres">
      <dgm:prSet presAssocID="{A71AF377-768F-49F3-A57D-5C543575DDA6}" presName="level2Shape" presStyleLbl="node4" presStyleIdx="0" presStyleCnt="6"/>
      <dgm:spPr/>
    </dgm:pt>
    <dgm:pt modelId="{D5B29478-08F1-4B17-BFCF-F393053EAB07}" type="pres">
      <dgm:prSet presAssocID="{A71AF377-768F-49F3-A57D-5C543575DDA6}" presName="hierChild3" presStyleCnt="0"/>
      <dgm:spPr/>
    </dgm:pt>
    <dgm:pt modelId="{0A3F72C5-570E-45F2-83AE-C3B9EDC3B1BE}" type="pres">
      <dgm:prSet presAssocID="{8F316DC7-5142-4610-8EF3-DA2726ABE8BA}" presName="Name25" presStyleLbl="parChTrans1D4" presStyleIdx="1" presStyleCnt="6"/>
      <dgm:spPr/>
    </dgm:pt>
    <dgm:pt modelId="{C26C0C7D-D522-4369-88D1-C4357AE3D8B7}" type="pres">
      <dgm:prSet presAssocID="{8F316DC7-5142-4610-8EF3-DA2726ABE8BA}" presName="connTx" presStyleLbl="parChTrans1D4" presStyleIdx="1" presStyleCnt="6"/>
      <dgm:spPr/>
    </dgm:pt>
    <dgm:pt modelId="{5C7D9DCB-DE09-4B1F-8B78-AF0551E20337}" type="pres">
      <dgm:prSet presAssocID="{CA451CD3-2FFC-4777-904E-742DEA503DAC}" presName="Name30" presStyleCnt="0"/>
      <dgm:spPr/>
    </dgm:pt>
    <dgm:pt modelId="{B2E626B3-D2A5-45E8-BF84-CD93376968AF}" type="pres">
      <dgm:prSet presAssocID="{CA451CD3-2FFC-4777-904E-742DEA503DAC}" presName="level2Shape" presStyleLbl="node4" presStyleIdx="1" presStyleCnt="6"/>
      <dgm:spPr/>
    </dgm:pt>
    <dgm:pt modelId="{47353170-75FD-4CF5-AAFC-94F2A41EF594}" type="pres">
      <dgm:prSet presAssocID="{CA451CD3-2FFC-4777-904E-742DEA503DAC}" presName="hierChild3" presStyleCnt="0"/>
      <dgm:spPr/>
    </dgm:pt>
    <dgm:pt modelId="{54BFB523-D395-43DB-92B7-23ECC3C0FC4E}" type="pres">
      <dgm:prSet presAssocID="{0C1DE741-D50C-4064-B067-E515465DB3DF}" presName="Name25" presStyleLbl="parChTrans1D4" presStyleIdx="2" presStyleCnt="6"/>
      <dgm:spPr/>
    </dgm:pt>
    <dgm:pt modelId="{FB3E7464-C035-487B-9D57-30AA0B9A8CDF}" type="pres">
      <dgm:prSet presAssocID="{0C1DE741-D50C-4064-B067-E515465DB3DF}" presName="connTx" presStyleLbl="parChTrans1D4" presStyleIdx="2" presStyleCnt="6"/>
      <dgm:spPr/>
    </dgm:pt>
    <dgm:pt modelId="{38886861-9BB6-4DF5-A6EE-789E97C765F1}" type="pres">
      <dgm:prSet presAssocID="{D07F90FC-5CA6-42B8-B9B7-3200C1CB1164}" presName="Name30" presStyleCnt="0"/>
      <dgm:spPr/>
    </dgm:pt>
    <dgm:pt modelId="{2E3428EB-123F-44A9-BB20-624686CCF0FE}" type="pres">
      <dgm:prSet presAssocID="{D07F90FC-5CA6-42B8-B9B7-3200C1CB1164}" presName="level2Shape" presStyleLbl="node4" presStyleIdx="2" presStyleCnt="6"/>
      <dgm:spPr/>
    </dgm:pt>
    <dgm:pt modelId="{092F8A9B-6321-49CD-B284-F79D86067C7A}" type="pres">
      <dgm:prSet presAssocID="{D07F90FC-5CA6-42B8-B9B7-3200C1CB1164}" presName="hierChild3" presStyleCnt="0"/>
      <dgm:spPr/>
    </dgm:pt>
    <dgm:pt modelId="{B0762C4E-56E6-4BDD-9E59-D5C0CFFCC200}" type="pres">
      <dgm:prSet presAssocID="{11899FFE-46B5-41BA-960C-44DB5FEFF037}" presName="Name25" presStyleLbl="parChTrans1D3" presStyleIdx="1" presStyleCnt="3"/>
      <dgm:spPr/>
    </dgm:pt>
    <dgm:pt modelId="{30F47464-5370-4E0D-A7E4-8F3173ACF4C3}" type="pres">
      <dgm:prSet presAssocID="{11899FFE-46B5-41BA-960C-44DB5FEFF037}" presName="connTx" presStyleLbl="parChTrans1D3" presStyleIdx="1" presStyleCnt="3"/>
      <dgm:spPr/>
    </dgm:pt>
    <dgm:pt modelId="{B418993D-251C-47AF-90E5-291732B1CF64}" type="pres">
      <dgm:prSet presAssocID="{E8AFAEC3-D1A5-44DB-83B5-D62193EE1329}" presName="Name30" presStyleCnt="0"/>
      <dgm:spPr/>
    </dgm:pt>
    <dgm:pt modelId="{D9F0E4FF-08F3-4B3F-A7E6-8C81591EFFF5}" type="pres">
      <dgm:prSet presAssocID="{E8AFAEC3-D1A5-44DB-83B5-D62193EE1329}" presName="level2Shape" presStyleLbl="node3" presStyleIdx="1" presStyleCnt="3" custScaleX="174047" custScaleY="274683"/>
      <dgm:spPr/>
    </dgm:pt>
    <dgm:pt modelId="{35860991-19F9-476E-B993-A5FAC347F320}" type="pres">
      <dgm:prSet presAssocID="{E8AFAEC3-D1A5-44DB-83B5-D62193EE1329}" presName="hierChild3" presStyleCnt="0"/>
      <dgm:spPr/>
    </dgm:pt>
    <dgm:pt modelId="{9956803A-3661-42E6-A283-AC7201F83954}" type="pres">
      <dgm:prSet presAssocID="{1BEF7710-C1E2-42C7-8989-A98543F9B670}" presName="Name25" presStyleLbl="parChTrans1D4" presStyleIdx="3" presStyleCnt="6"/>
      <dgm:spPr/>
    </dgm:pt>
    <dgm:pt modelId="{AAB7F3E5-3485-472E-979F-74EDDEC3F61E}" type="pres">
      <dgm:prSet presAssocID="{1BEF7710-C1E2-42C7-8989-A98543F9B670}" presName="connTx" presStyleLbl="parChTrans1D4" presStyleIdx="3" presStyleCnt="6"/>
      <dgm:spPr/>
    </dgm:pt>
    <dgm:pt modelId="{A47BF755-825A-41C9-910C-135BC501D6FB}" type="pres">
      <dgm:prSet presAssocID="{930BA15D-6CCA-47E2-BE69-2CCA02934633}" presName="Name30" presStyleCnt="0"/>
      <dgm:spPr/>
    </dgm:pt>
    <dgm:pt modelId="{03F36CF9-97A4-457A-9052-3F4C06060EB2}" type="pres">
      <dgm:prSet presAssocID="{930BA15D-6CCA-47E2-BE69-2CCA02934633}" presName="level2Shape" presStyleLbl="node4" presStyleIdx="3" presStyleCnt="6"/>
      <dgm:spPr/>
    </dgm:pt>
    <dgm:pt modelId="{0AF1F1D7-0A5D-46C1-B79A-27127AFD7952}" type="pres">
      <dgm:prSet presAssocID="{930BA15D-6CCA-47E2-BE69-2CCA02934633}" presName="hierChild3" presStyleCnt="0"/>
      <dgm:spPr/>
    </dgm:pt>
    <dgm:pt modelId="{0DD5E03A-EC90-4953-884A-CA1544EC6297}" type="pres">
      <dgm:prSet presAssocID="{8929EE85-75F5-488E-A7AA-90A97717E0B4}" presName="Name25" presStyleLbl="parChTrans1D4" presStyleIdx="4" presStyleCnt="6"/>
      <dgm:spPr/>
    </dgm:pt>
    <dgm:pt modelId="{6BDBB80E-36A7-4C3A-BA40-2EA64FF81348}" type="pres">
      <dgm:prSet presAssocID="{8929EE85-75F5-488E-A7AA-90A97717E0B4}" presName="connTx" presStyleLbl="parChTrans1D4" presStyleIdx="4" presStyleCnt="6"/>
      <dgm:spPr/>
    </dgm:pt>
    <dgm:pt modelId="{51096941-F60A-45CC-9CC6-4ED6262149A0}" type="pres">
      <dgm:prSet presAssocID="{999C5E66-EBE0-40F4-AD6B-0D5E9204BC48}" presName="Name30" presStyleCnt="0"/>
      <dgm:spPr/>
    </dgm:pt>
    <dgm:pt modelId="{52E44DAB-1EBB-4054-804E-B71340F5C017}" type="pres">
      <dgm:prSet presAssocID="{999C5E66-EBE0-40F4-AD6B-0D5E9204BC48}" presName="level2Shape" presStyleLbl="node4" presStyleIdx="4" presStyleCnt="6"/>
      <dgm:spPr/>
    </dgm:pt>
    <dgm:pt modelId="{563B20E7-B8DB-4A54-8D06-7BDD6497123B}" type="pres">
      <dgm:prSet presAssocID="{999C5E66-EBE0-40F4-AD6B-0D5E9204BC48}" presName="hierChild3" presStyleCnt="0"/>
      <dgm:spPr/>
    </dgm:pt>
    <dgm:pt modelId="{EEE7ACD2-5793-4129-82AA-4B794A57D0C1}" type="pres">
      <dgm:prSet presAssocID="{B2417356-48C3-41B8-AD67-F785311E2AC4}" presName="Name25" presStyleLbl="parChTrans1D4" presStyleIdx="5" presStyleCnt="6"/>
      <dgm:spPr/>
    </dgm:pt>
    <dgm:pt modelId="{827A39D5-C9A3-4C8E-848B-5286D5BCF46F}" type="pres">
      <dgm:prSet presAssocID="{B2417356-48C3-41B8-AD67-F785311E2AC4}" presName="connTx" presStyleLbl="parChTrans1D4" presStyleIdx="5" presStyleCnt="6"/>
      <dgm:spPr/>
    </dgm:pt>
    <dgm:pt modelId="{656CC60C-96E6-4FAF-AE06-6CC641ED2033}" type="pres">
      <dgm:prSet presAssocID="{26D81E66-0C8B-4A86-B375-420DFC9B1256}" presName="Name30" presStyleCnt="0"/>
      <dgm:spPr/>
    </dgm:pt>
    <dgm:pt modelId="{EFC72199-C319-4080-8772-51977EB841EF}" type="pres">
      <dgm:prSet presAssocID="{26D81E66-0C8B-4A86-B375-420DFC9B1256}" presName="level2Shape" presStyleLbl="node4" presStyleIdx="5" presStyleCnt="6"/>
      <dgm:spPr/>
    </dgm:pt>
    <dgm:pt modelId="{1A110199-196D-4514-84F4-2856FF4F06B9}" type="pres">
      <dgm:prSet presAssocID="{26D81E66-0C8B-4A86-B375-420DFC9B1256}" presName="hierChild3" presStyleCnt="0"/>
      <dgm:spPr/>
    </dgm:pt>
    <dgm:pt modelId="{DD9970DE-1BAA-44CD-9B2D-C2ABC8D34A8E}" type="pres">
      <dgm:prSet presAssocID="{E85E1FC3-B9EB-4774-8609-7C3D2339940D}" presName="Name25" presStyleLbl="parChTrans1D2" presStyleIdx="1" presStyleCnt="2"/>
      <dgm:spPr/>
    </dgm:pt>
    <dgm:pt modelId="{0181A5D2-FB60-41F5-82BE-C7BC90A28650}" type="pres">
      <dgm:prSet presAssocID="{E85E1FC3-B9EB-4774-8609-7C3D2339940D}" presName="connTx" presStyleLbl="parChTrans1D2" presStyleIdx="1" presStyleCnt="2"/>
      <dgm:spPr/>
    </dgm:pt>
    <dgm:pt modelId="{370DD204-A87D-4D31-9555-D854EFA5AC1A}" type="pres">
      <dgm:prSet presAssocID="{CEC887BE-D6C2-4DBA-AD00-D8A7ED36F3FA}" presName="Name30" presStyleCnt="0"/>
      <dgm:spPr/>
    </dgm:pt>
    <dgm:pt modelId="{197D54F8-FF6D-4E7A-8580-8CB6C5A3953E}" type="pres">
      <dgm:prSet presAssocID="{CEC887BE-D6C2-4DBA-AD00-D8A7ED36F3FA}" presName="level2Shape" presStyleLbl="node2" presStyleIdx="1" presStyleCnt="2" custScaleX="118105" custScaleY="237703"/>
      <dgm:spPr/>
    </dgm:pt>
    <dgm:pt modelId="{F4E2DB2F-4DBF-4CE6-A71D-322F54B2A30B}" type="pres">
      <dgm:prSet presAssocID="{CEC887BE-D6C2-4DBA-AD00-D8A7ED36F3FA}" presName="hierChild3" presStyleCnt="0"/>
      <dgm:spPr/>
    </dgm:pt>
    <dgm:pt modelId="{644BA002-3008-4FDC-BC61-9F4EB923F17E}" type="pres">
      <dgm:prSet presAssocID="{F8265873-F00C-4CA1-9B73-720E8ADEC4DC}" presName="Name25" presStyleLbl="parChTrans1D3" presStyleIdx="2" presStyleCnt="3"/>
      <dgm:spPr/>
    </dgm:pt>
    <dgm:pt modelId="{85E182B6-847C-4C51-97BE-52D9E8C4BD95}" type="pres">
      <dgm:prSet presAssocID="{F8265873-F00C-4CA1-9B73-720E8ADEC4DC}" presName="connTx" presStyleLbl="parChTrans1D3" presStyleIdx="2" presStyleCnt="3"/>
      <dgm:spPr/>
    </dgm:pt>
    <dgm:pt modelId="{BDE5076D-0A14-49E6-80CA-9F79C623333F}" type="pres">
      <dgm:prSet presAssocID="{72009A26-1526-4800-A249-72DFF325B6EC}" presName="Name30" presStyleCnt="0"/>
      <dgm:spPr/>
    </dgm:pt>
    <dgm:pt modelId="{8915DD7F-5024-4D12-B3CC-A76B043A00CB}" type="pres">
      <dgm:prSet presAssocID="{72009A26-1526-4800-A249-72DFF325B6EC}" presName="level2Shape" presStyleLbl="node3" presStyleIdx="2" presStyleCnt="3"/>
      <dgm:spPr/>
    </dgm:pt>
    <dgm:pt modelId="{8F55088B-845C-413F-BE9A-11DDCDAD7B13}" type="pres">
      <dgm:prSet presAssocID="{72009A26-1526-4800-A249-72DFF325B6EC}" presName="hierChild3" presStyleCnt="0"/>
      <dgm:spPr/>
    </dgm:pt>
    <dgm:pt modelId="{3E2AA4FE-C0D5-4B48-B295-7E7B18E505D4}" type="pres">
      <dgm:prSet presAssocID="{8391AFCD-E2FC-468D-B187-0948A390F5D5}" presName="bgShapesFlow" presStyleCnt="0"/>
      <dgm:spPr/>
    </dgm:pt>
  </dgm:ptLst>
  <dgm:cxnLst>
    <dgm:cxn modelId="{74855902-8065-491E-BFC4-D61D2F5A9C8B}" type="presOf" srcId="{0C1DE741-D50C-4064-B067-E515465DB3DF}" destId="{FB3E7464-C035-487B-9D57-30AA0B9A8CDF}" srcOrd="1" destOrd="0" presId="urn:microsoft.com/office/officeart/2005/8/layout/hierarchy5"/>
    <dgm:cxn modelId="{DDFE7D07-BB73-4D59-9868-42F32F9822A0}" srcId="{9ECFD4F6-170A-42EC-964A-0398B5C028F7}" destId="{CEC887BE-D6C2-4DBA-AD00-D8A7ED36F3FA}" srcOrd="1" destOrd="0" parTransId="{E85E1FC3-B9EB-4774-8609-7C3D2339940D}" sibTransId="{FFB2613C-241A-4EB5-9D55-73768F9D9B9E}"/>
    <dgm:cxn modelId="{CE094C11-C029-44EE-96DB-F14501176724}" type="presOf" srcId="{B2417356-48C3-41B8-AD67-F785311E2AC4}" destId="{EEE7ACD2-5793-4129-82AA-4B794A57D0C1}" srcOrd="0" destOrd="0" presId="urn:microsoft.com/office/officeart/2005/8/layout/hierarchy5"/>
    <dgm:cxn modelId="{97B44F15-D96D-4A3A-9E99-2902C03E88AE}" srcId="{8391AFCD-E2FC-468D-B187-0948A390F5D5}" destId="{9ECFD4F6-170A-42EC-964A-0398B5C028F7}" srcOrd="0" destOrd="0" parTransId="{245A659D-8369-41BF-A108-4FA1F58E7BD0}" sibTransId="{9BDA56D1-A6E5-437C-A2B8-F12C7EDE4992}"/>
    <dgm:cxn modelId="{0525AB17-1499-4CD0-8FEA-52A53D326A8D}" type="presOf" srcId="{0C1DE741-D50C-4064-B067-E515465DB3DF}" destId="{54BFB523-D395-43DB-92B7-23ECC3C0FC4E}" srcOrd="0" destOrd="0" presId="urn:microsoft.com/office/officeart/2005/8/layout/hierarchy5"/>
    <dgm:cxn modelId="{30C28A28-E30E-4990-A71A-FA8A286DA363}" type="presOf" srcId="{67E8331F-971F-49E2-A256-42B5B7A4A1D0}" destId="{375B0D72-574B-4584-96E8-A7162537BE5F}" srcOrd="0" destOrd="0" presId="urn:microsoft.com/office/officeart/2005/8/layout/hierarchy5"/>
    <dgm:cxn modelId="{172DF629-9E8E-4EA0-ABB3-26FCCD0CFE92}" type="presOf" srcId="{E85E1FC3-B9EB-4774-8609-7C3D2339940D}" destId="{0181A5D2-FB60-41F5-82BE-C7BC90A28650}" srcOrd="1" destOrd="0" presId="urn:microsoft.com/office/officeart/2005/8/layout/hierarchy5"/>
    <dgm:cxn modelId="{BEF5DC2D-536E-4D13-9327-9233D751594C}" type="presOf" srcId="{CEC887BE-D6C2-4DBA-AD00-D8A7ED36F3FA}" destId="{197D54F8-FF6D-4E7A-8580-8CB6C5A3953E}" srcOrd="0" destOrd="0" presId="urn:microsoft.com/office/officeart/2005/8/layout/hierarchy5"/>
    <dgm:cxn modelId="{31F14D3C-8F3F-43A3-9257-B7266F9FD742}" type="presOf" srcId="{D25A95A9-C193-49F4-ABB5-A889AA806259}" destId="{0022DAD5-CD19-4864-97FD-8FD0A7D6E8F1}" srcOrd="1" destOrd="0" presId="urn:microsoft.com/office/officeart/2005/8/layout/hierarchy5"/>
    <dgm:cxn modelId="{FC907E3C-76A0-4B5E-9BCB-5B63C3713028}" type="presOf" srcId="{1BEF7710-C1E2-42C7-8989-A98543F9B670}" destId="{AAB7F3E5-3485-472E-979F-74EDDEC3F61E}" srcOrd="1" destOrd="0" presId="urn:microsoft.com/office/officeart/2005/8/layout/hierarchy5"/>
    <dgm:cxn modelId="{9F86DD3D-C821-468F-B965-03903DCBED9D}" type="presOf" srcId="{9ECFD4F6-170A-42EC-964A-0398B5C028F7}" destId="{0F213B0A-329A-4E25-A545-D76B241C2DC1}" srcOrd="0" destOrd="0" presId="urn:microsoft.com/office/officeart/2005/8/layout/hierarchy5"/>
    <dgm:cxn modelId="{A1D59E61-82FF-4C54-8747-A2B2579C8E9A}" srcId="{9ECFD4F6-170A-42EC-964A-0398B5C028F7}" destId="{4B36DD63-E0FB-4644-B492-B009C2EB5DC8}" srcOrd="0" destOrd="0" parTransId="{961BA710-FB71-4E51-93B8-5362BC4B15AD}" sibTransId="{36A2AF38-3E50-4A06-8CEF-32938F3AA51D}"/>
    <dgm:cxn modelId="{A3F91363-F70E-40A8-BAD0-7DC74FA626AB}" type="presOf" srcId="{8929EE85-75F5-488E-A7AA-90A97717E0B4}" destId="{6BDBB80E-36A7-4C3A-BA40-2EA64FF81348}" srcOrd="1" destOrd="0" presId="urn:microsoft.com/office/officeart/2005/8/layout/hierarchy5"/>
    <dgm:cxn modelId="{A227D765-AD37-4E05-BC80-C39134301951}" srcId="{E8AFAEC3-D1A5-44DB-83B5-D62193EE1329}" destId="{999C5E66-EBE0-40F4-AD6B-0D5E9204BC48}" srcOrd="1" destOrd="0" parTransId="{8929EE85-75F5-488E-A7AA-90A97717E0B4}" sibTransId="{B2D50CC4-9848-423B-9534-F262B39EF14B}"/>
    <dgm:cxn modelId="{34D6B047-EC26-40FD-A018-B746FD6C4E97}" type="presOf" srcId="{CA451CD3-2FFC-4777-904E-742DEA503DAC}" destId="{B2E626B3-D2A5-45E8-BF84-CD93376968AF}" srcOrd="0" destOrd="0" presId="urn:microsoft.com/office/officeart/2005/8/layout/hierarchy5"/>
    <dgm:cxn modelId="{26F9E26B-DD32-488B-9CE0-78E5A93D6A2A}" type="presOf" srcId="{961BA710-FB71-4E51-93B8-5362BC4B15AD}" destId="{F172D0BF-8012-4647-BD10-A31E387DE743}" srcOrd="0" destOrd="0" presId="urn:microsoft.com/office/officeart/2005/8/layout/hierarchy5"/>
    <dgm:cxn modelId="{EEF3394F-75FE-4B2C-9B36-856B669D4CC6}" srcId="{4B36DD63-E0FB-4644-B492-B009C2EB5DC8}" destId="{67E8331F-971F-49E2-A256-42B5B7A4A1D0}" srcOrd="0" destOrd="0" parTransId="{D5CA8F4A-9D85-4F57-B5B0-7B8663E216B8}" sibTransId="{DD5F8823-E06D-4E0B-A281-77AE3507B99E}"/>
    <dgm:cxn modelId="{BBB00552-8899-4F4B-B274-ED1CA61BFCA7}" type="presOf" srcId="{26D81E66-0C8B-4A86-B375-420DFC9B1256}" destId="{EFC72199-C319-4080-8772-51977EB841EF}" srcOrd="0" destOrd="0" presId="urn:microsoft.com/office/officeart/2005/8/layout/hierarchy5"/>
    <dgm:cxn modelId="{5167F773-2BEC-482D-B428-432E9157CE4A}" type="presOf" srcId="{72009A26-1526-4800-A249-72DFF325B6EC}" destId="{8915DD7F-5024-4D12-B3CC-A76B043A00CB}" srcOrd="0" destOrd="0" presId="urn:microsoft.com/office/officeart/2005/8/layout/hierarchy5"/>
    <dgm:cxn modelId="{FE678578-72A8-4F16-94D9-49EE56F5FC2A}" type="presOf" srcId="{E85E1FC3-B9EB-4774-8609-7C3D2339940D}" destId="{DD9970DE-1BAA-44CD-9B2D-C2ABC8D34A8E}" srcOrd="0" destOrd="0" presId="urn:microsoft.com/office/officeart/2005/8/layout/hierarchy5"/>
    <dgm:cxn modelId="{52E0A382-1F45-4354-B992-B4588E671162}" type="presOf" srcId="{11899FFE-46B5-41BA-960C-44DB5FEFF037}" destId="{30F47464-5370-4E0D-A7E4-8F3173ACF4C3}" srcOrd="1" destOrd="0" presId="urn:microsoft.com/office/officeart/2005/8/layout/hierarchy5"/>
    <dgm:cxn modelId="{7193B793-B9E2-4E37-989D-F2CEE556B825}" type="presOf" srcId="{D5CA8F4A-9D85-4F57-B5B0-7B8663E216B8}" destId="{0AF7D97B-BFE7-4782-937F-88FA1E609528}" srcOrd="1" destOrd="0" presId="urn:microsoft.com/office/officeart/2005/8/layout/hierarchy5"/>
    <dgm:cxn modelId="{DC0C9595-5FDF-4908-BB11-7870F8075CCE}" type="presOf" srcId="{E8AFAEC3-D1A5-44DB-83B5-D62193EE1329}" destId="{D9F0E4FF-08F3-4B3F-A7E6-8C81591EFFF5}" srcOrd="0" destOrd="0" presId="urn:microsoft.com/office/officeart/2005/8/layout/hierarchy5"/>
    <dgm:cxn modelId="{E6888E98-DCF0-405A-957A-54E8BCD2BDE1}" type="presOf" srcId="{4B36DD63-E0FB-4644-B492-B009C2EB5DC8}" destId="{5634FBC7-F59F-4C4E-8971-4ED06D87C38A}" srcOrd="0" destOrd="0" presId="urn:microsoft.com/office/officeart/2005/8/layout/hierarchy5"/>
    <dgm:cxn modelId="{A99A4B9A-8D8B-4C07-8BDC-477DAEB0F9DD}" srcId="{67E8331F-971F-49E2-A256-42B5B7A4A1D0}" destId="{D07F90FC-5CA6-42B8-B9B7-3200C1CB1164}" srcOrd="2" destOrd="0" parTransId="{0C1DE741-D50C-4064-B067-E515465DB3DF}" sibTransId="{D717B67F-2642-433A-91A9-42FADEEC0CF5}"/>
    <dgm:cxn modelId="{1ECE44A3-1387-4420-91E7-9A12B4393809}" type="presOf" srcId="{A71AF377-768F-49F3-A57D-5C543575DDA6}" destId="{91A77A71-142D-428B-B171-E57526AD5D87}" srcOrd="0" destOrd="0" presId="urn:microsoft.com/office/officeart/2005/8/layout/hierarchy5"/>
    <dgm:cxn modelId="{00206CA3-421F-4F14-89FD-E0C9A9FAC754}" type="presOf" srcId="{8391AFCD-E2FC-468D-B187-0948A390F5D5}" destId="{266D5298-78A8-4479-8E7B-01960F30E8BB}" srcOrd="0" destOrd="0" presId="urn:microsoft.com/office/officeart/2005/8/layout/hierarchy5"/>
    <dgm:cxn modelId="{172061A7-FFE2-45B2-B77F-8D1CA8564F06}" srcId="{CEC887BE-D6C2-4DBA-AD00-D8A7ED36F3FA}" destId="{72009A26-1526-4800-A249-72DFF325B6EC}" srcOrd="0" destOrd="0" parTransId="{F8265873-F00C-4CA1-9B73-720E8ADEC4DC}" sibTransId="{75155AAA-C08C-406D-B43D-FBBECE46F3A3}"/>
    <dgm:cxn modelId="{B1A971AB-71CC-44E4-A183-21D13B34EAE8}" srcId="{E8AFAEC3-D1A5-44DB-83B5-D62193EE1329}" destId="{930BA15D-6CCA-47E2-BE69-2CCA02934633}" srcOrd="0" destOrd="0" parTransId="{1BEF7710-C1E2-42C7-8989-A98543F9B670}" sibTransId="{7E138D45-6051-4C31-A0E8-8C8CBA5EDB7E}"/>
    <dgm:cxn modelId="{FA19DAAF-8B64-46BD-B507-8B0BB41181AC}" srcId="{67E8331F-971F-49E2-A256-42B5B7A4A1D0}" destId="{A71AF377-768F-49F3-A57D-5C543575DDA6}" srcOrd="0" destOrd="0" parTransId="{D25A95A9-C193-49F4-ABB5-A889AA806259}" sibTransId="{A4550BCD-C2B1-4A9F-B7EE-31AA04AC6BD0}"/>
    <dgm:cxn modelId="{ECF059B3-3A03-444B-8AB0-DC09F27CF7AA}" type="presOf" srcId="{1BEF7710-C1E2-42C7-8989-A98543F9B670}" destId="{9956803A-3661-42E6-A283-AC7201F83954}" srcOrd="0" destOrd="0" presId="urn:microsoft.com/office/officeart/2005/8/layout/hierarchy5"/>
    <dgm:cxn modelId="{48D6FFB5-79CE-49B1-91F2-7FAC7593971F}" type="presOf" srcId="{D25A95A9-C193-49F4-ABB5-A889AA806259}" destId="{344D4FC8-2873-41DB-93FE-89E1E9EBFE3D}" srcOrd="0" destOrd="0" presId="urn:microsoft.com/office/officeart/2005/8/layout/hierarchy5"/>
    <dgm:cxn modelId="{4C427FB8-A2F9-41AF-BB1C-25690890ED82}" type="presOf" srcId="{8F316DC7-5142-4610-8EF3-DA2726ABE8BA}" destId="{C26C0C7D-D522-4369-88D1-C4357AE3D8B7}" srcOrd="1" destOrd="0" presId="urn:microsoft.com/office/officeart/2005/8/layout/hierarchy5"/>
    <dgm:cxn modelId="{BE4EC2BC-500F-4498-AEA7-49DCB197DC33}" type="presOf" srcId="{8F316DC7-5142-4610-8EF3-DA2726ABE8BA}" destId="{0A3F72C5-570E-45F2-83AE-C3B9EDC3B1BE}" srcOrd="0" destOrd="0" presId="urn:microsoft.com/office/officeart/2005/8/layout/hierarchy5"/>
    <dgm:cxn modelId="{8C0C84BD-2AEB-4F4B-9E15-B1C76DEB9C12}" type="presOf" srcId="{11899FFE-46B5-41BA-960C-44DB5FEFF037}" destId="{B0762C4E-56E6-4BDD-9E59-D5C0CFFCC200}" srcOrd="0" destOrd="0" presId="urn:microsoft.com/office/officeart/2005/8/layout/hierarchy5"/>
    <dgm:cxn modelId="{87432CBE-4B39-4718-B8E4-E1970B5CCE9A}" srcId="{E8AFAEC3-D1A5-44DB-83B5-D62193EE1329}" destId="{26D81E66-0C8B-4A86-B375-420DFC9B1256}" srcOrd="2" destOrd="0" parTransId="{B2417356-48C3-41B8-AD67-F785311E2AC4}" sibTransId="{3C369236-4405-4642-B400-7C90AD5FCDF4}"/>
    <dgm:cxn modelId="{1A1FFFC5-2053-4F79-B5D1-9E5BFE9B9AD6}" type="presOf" srcId="{D5CA8F4A-9D85-4F57-B5B0-7B8663E216B8}" destId="{0CCF6720-980A-4A18-AE72-0E2EADCD56C8}" srcOrd="0" destOrd="0" presId="urn:microsoft.com/office/officeart/2005/8/layout/hierarchy5"/>
    <dgm:cxn modelId="{BC2D4ECB-7215-44C1-B1C8-E66B0B42F137}" type="presOf" srcId="{999C5E66-EBE0-40F4-AD6B-0D5E9204BC48}" destId="{52E44DAB-1EBB-4054-804E-B71340F5C017}" srcOrd="0" destOrd="0" presId="urn:microsoft.com/office/officeart/2005/8/layout/hierarchy5"/>
    <dgm:cxn modelId="{38D71BCF-9DE9-4CED-B137-03539DD6C317}" type="presOf" srcId="{930BA15D-6CCA-47E2-BE69-2CCA02934633}" destId="{03F36CF9-97A4-457A-9052-3F4C06060EB2}" srcOrd="0" destOrd="0" presId="urn:microsoft.com/office/officeart/2005/8/layout/hierarchy5"/>
    <dgm:cxn modelId="{C6D379D0-33C0-4930-AD05-077D7047784E}" srcId="{67E8331F-971F-49E2-A256-42B5B7A4A1D0}" destId="{CA451CD3-2FFC-4777-904E-742DEA503DAC}" srcOrd="1" destOrd="0" parTransId="{8F316DC7-5142-4610-8EF3-DA2726ABE8BA}" sibTransId="{41B22EC0-477F-4FC7-99FA-B40E1DD87401}"/>
    <dgm:cxn modelId="{357A7FD3-38A0-49B8-9BDA-EC9D98C63554}" srcId="{4B36DD63-E0FB-4644-B492-B009C2EB5DC8}" destId="{E8AFAEC3-D1A5-44DB-83B5-D62193EE1329}" srcOrd="1" destOrd="0" parTransId="{11899FFE-46B5-41BA-960C-44DB5FEFF037}" sibTransId="{A0A15BC8-13D6-4597-A44C-2FCF804B5E8F}"/>
    <dgm:cxn modelId="{1773B5D8-60FB-4AEB-A959-35DDCEEDAE35}" type="presOf" srcId="{961BA710-FB71-4E51-93B8-5362BC4B15AD}" destId="{BCF5AF73-9423-4C65-A5E3-4B0F3D84F5C8}" srcOrd="1" destOrd="0" presId="urn:microsoft.com/office/officeart/2005/8/layout/hierarchy5"/>
    <dgm:cxn modelId="{A88EC8DC-7BD2-480A-B3C5-3DFC175E59BF}" type="presOf" srcId="{D07F90FC-5CA6-42B8-B9B7-3200C1CB1164}" destId="{2E3428EB-123F-44A9-BB20-624686CCF0FE}" srcOrd="0" destOrd="0" presId="urn:microsoft.com/office/officeart/2005/8/layout/hierarchy5"/>
    <dgm:cxn modelId="{AA80D3E1-205D-4B3D-B148-4EECB5161E27}" type="presOf" srcId="{B2417356-48C3-41B8-AD67-F785311E2AC4}" destId="{827A39D5-C9A3-4C8E-848B-5286D5BCF46F}" srcOrd="1" destOrd="0" presId="urn:microsoft.com/office/officeart/2005/8/layout/hierarchy5"/>
    <dgm:cxn modelId="{A1C8F6F1-1EF9-45E1-AE99-8DD2C89B8AC1}" type="presOf" srcId="{F8265873-F00C-4CA1-9B73-720E8ADEC4DC}" destId="{85E182B6-847C-4C51-97BE-52D9E8C4BD95}" srcOrd="1" destOrd="0" presId="urn:microsoft.com/office/officeart/2005/8/layout/hierarchy5"/>
    <dgm:cxn modelId="{AAC1B4FA-1304-4C26-862E-372757D58A47}" type="presOf" srcId="{F8265873-F00C-4CA1-9B73-720E8ADEC4DC}" destId="{644BA002-3008-4FDC-BC61-9F4EB923F17E}" srcOrd="0" destOrd="0" presId="urn:microsoft.com/office/officeart/2005/8/layout/hierarchy5"/>
    <dgm:cxn modelId="{277BCFFC-A0A3-4B7C-AB2F-D9C1DEC9E107}" type="presOf" srcId="{8929EE85-75F5-488E-A7AA-90A97717E0B4}" destId="{0DD5E03A-EC90-4953-884A-CA1544EC6297}" srcOrd="0" destOrd="0" presId="urn:microsoft.com/office/officeart/2005/8/layout/hierarchy5"/>
    <dgm:cxn modelId="{FC10C070-1071-4259-A22D-EAA5A1B3BAD3}" type="presParOf" srcId="{266D5298-78A8-4479-8E7B-01960F30E8BB}" destId="{1FA4C044-F8D4-4020-8E8B-3C667210CC62}" srcOrd="0" destOrd="0" presId="urn:microsoft.com/office/officeart/2005/8/layout/hierarchy5"/>
    <dgm:cxn modelId="{593FA364-250A-40AA-8E5C-8689AAB84B83}" type="presParOf" srcId="{1FA4C044-F8D4-4020-8E8B-3C667210CC62}" destId="{E50A7E52-76CC-40B3-9D3F-43A1E87E05D6}" srcOrd="0" destOrd="0" presId="urn:microsoft.com/office/officeart/2005/8/layout/hierarchy5"/>
    <dgm:cxn modelId="{B334F579-E365-4C33-A409-329CE68A1AEF}" type="presParOf" srcId="{E50A7E52-76CC-40B3-9D3F-43A1E87E05D6}" destId="{169483BA-4BB4-4685-A680-FE6B60B90CB5}" srcOrd="0" destOrd="0" presId="urn:microsoft.com/office/officeart/2005/8/layout/hierarchy5"/>
    <dgm:cxn modelId="{AA47164E-55AC-4F2C-8830-C875053B8D83}" type="presParOf" srcId="{169483BA-4BB4-4685-A680-FE6B60B90CB5}" destId="{0F213B0A-329A-4E25-A545-D76B241C2DC1}" srcOrd="0" destOrd="0" presId="urn:microsoft.com/office/officeart/2005/8/layout/hierarchy5"/>
    <dgm:cxn modelId="{4AFC76AC-1BB0-4766-B8F0-6243B87BDCFF}" type="presParOf" srcId="{169483BA-4BB4-4685-A680-FE6B60B90CB5}" destId="{16AA5D48-1339-4AE0-8E0B-43AE16E327A1}" srcOrd="1" destOrd="0" presId="urn:microsoft.com/office/officeart/2005/8/layout/hierarchy5"/>
    <dgm:cxn modelId="{BA249EA8-5D26-4E28-BB09-9824645211ED}" type="presParOf" srcId="{16AA5D48-1339-4AE0-8E0B-43AE16E327A1}" destId="{F172D0BF-8012-4647-BD10-A31E387DE743}" srcOrd="0" destOrd="0" presId="urn:microsoft.com/office/officeart/2005/8/layout/hierarchy5"/>
    <dgm:cxn modelId="{51AA26D5-63EB-4A7C-A20F-85CF782C87E0}" type="presParOf" srcId="{F172D0BF-8012-4647-BD10-A31E387DE743}" destId="{BCF5AF73-9423-4C65-A5E3-4B0F3D84F5C8}" srcOrd="0" destOrd="0" presId="urn:microsoft.com/office/officeart/2005/8/layout/hierarchy5"/>
    <dgm:cxn modelId="{51F119F1-8293-42E6-B3E5-152C1256440D}" type="presParOf" srcId="{16AA5D48-1339-4AE0-8E0B-43AE16E327A1}" destId="{DDB18A99-D1B3-4BA6-9D12-925B904E6C60}" srcOrd="1" destOrd="0" presId="urn:microsoft.com/office/officeart/2005/8/layout/hierarchy5"/>
    <dgm:cxn modelId="{A7870C57-6AED-438C-A06F-7562B02F7C62}" type="presParOf" srcId="{DDB18A99-D1B3-4BA6-9D12-925B904E6C60}" destId="{5634FBC7-F59F-4C4E-8971-4ED06D87C38A}" srcOrd="0" destOrd="0" presId="urn:microsoft.com/office/officeart/2005/8/layout/hierarchy5"/>
    <dgm:cxn modelId="{2F298DC1-2603-4030-B7FC-21E48C64DAFD}" type="presParOf" srcId="{DDB18A99-D1B3-4BA6-9D12-925B904E6C60}" destId="{7D04E623-568D-4576-829F-F1569192F21A}" srcOrd="1" destOrd="0" presId="urn:microsoft.com/office/officeart/2005/8/layout/hierarchy5"/>
    <dgm:cxn modelId="{89F27D98-3120-48E3-BBB0-18954E29B5B6}" type="presParOf" srcId="{7D04E623-568D-4576-829F-F1569192F21A}" destId="{0CCF6720-980A-4A18-AE72-0E2EADCD56C8}" srcOrd="0" destOrd="0" presId="urn:microsoft.com/office/officeart/2005/8/layout/hierarchy5"/>
    <dgm:cxn modelId="{54AC1348-8737-4D74-AC80-0D6B6DB6D5B2}" type="presParOf" srcId="{0CCF6720-980A-4A18-AE72-0E2EADCD56C8}" destId="{0AF7D97B-BFE7-4782-937F-88FA1E609528}" srcOrd="0" destOrd="0" presId="urn:microsoft.com/office/officeart/2005/8/layout/hierarchy5"/>
    <dgm:cxn modelId="{41514DFF-BA84-4B23-B848-9B359F55BEDB}" type="presParOf" srcId="{7D04E623-568D-4576-829F-F1569192F21A}" destId="{8EEDF347-FC58-4D35-BEC2-9A34DA704317}" srcOrd="1" destOrd="0" presId="urn:microsoft.com/office/officeart/2005/8/layout/hierarchy5"/>
    <dgm:cxn modelId="{6C2B5035-69B7-4817-BA08-8258C947894D}" type="presParOf" srcId="{8EEDF347-FC58-4D35-BEC2-9A34DA704317}" destId="{375B0D72-574B-4584-96E8-A7162537BE5F}" srcOrd="0" destOrd="0" presId="urn:microsoft.com/office/officeart/2005/8/layout/hierarchy5"/>
    <dgm:cxn modelId="{B235A33E-A928-4284-9907-F82025FACD92}" type="presParOf" srcId="{8EEDF347-FC58-4D35-BEC2-9A34DA704317}" destId="{BA32737A-79E5-40B1-98F5-661C3BF1A1EC}" srcOrd="1" destOrd="0" presId="urn:microsoft.com/office/officeart/2005/8/layout/hierarchy5"/>
    <dgm:cxn modelId="{E966EBD4-78CD-4E9C-BD62-527A4DF4A99E}" type="presParOf" srcId="{BA32737A-79E5-40B1-98F5-661C3BF1A1EC}" destId="{344D4FC8-2873-41DB-93FE-89E1E9EBFE3D}" srcOrd="0" destOrd="0" presId="urn:microsoft.com/office/officeart/2005/8/layout/hierarchy5"/>
    <dgm:cxn modelId="{9A9675BE-77F4-4294-A2CA-DAD20560BDB6}" type="presParOf" srcId="{344D4FC8-2873-41DB-93FE-89E1E9EBFE3D}" destId="{0022DAD5-CD19-4864-97FD-8FD0A7D6E8F1}" srcOrd="0" destOrd="0" presId="urn:microsoft.com/office/officeart/2005/8/layout/hierarchy5"/>
    <dgm:cxn modelId="{92130F61-1C9F-431D-AF25-9DC209ACD968}" type="presParOf" srcId="{BA32737A-79E5-40B1-98F5-661C3BF1A1EC}" destId="{B76D58FB-3E01-428A-848D-72276C7F2C72}" srcOrd="1" destOrd="0" presId="urn:microsoft.com/office/officeart/2005/8/layout/hierarchy5"/>
    <dgm:cxn modelId="{165965D0-42BC-4024-BCF7-B6BEA6CDDD59}" type="presParOf" srcId="{B76D58FB-3E01-428A-848D-72276C7F2C72}" destId="{91A77A71-142D-428B-B171-E57526AD5D87}" srcOrd="0" destOrd="0" presId="urn:microsoft.com/office/officeart/2005/8/layout/hierarchy5"/>
    <dgm:cxn modelId="{F6568544-804C-47E5-ACFF-125F6A3C690D}" type="presParOf" srcId="{B76D58FB-3E01-428A-848D-72276C7F2C72}" destId="{D5B29478-08F1-4B17-BFCF-F393053EAB07}" srcOrd="1" destOrd="0" presId="urn:microsoft.com/office/officeart/2005/8/layout/hierarchy5"/>
    <dgm:cxn modelId="{3C8B0163-30CA-438A-B7D3-EA94FACF0CA0}" type="presParOf" srcId="{BA32737A-79E5-40B1-98F5-661C3BF1A1EC}" destId="{0A3F72C5-570E-45F2-83AE-C3B9EDC3B1BE}" srcOrd="2" destOrd="0" presId="urn:microsoft.com/office/officeart/2005/8/layout/hierarchy5"/>
    <dgm:cxn modelId="{44DF0379-AA9C-4769-9D71-0066474FB9C9}" type="presParOf" srcId="{0A3F72C5-570E-45F2-83AE-C3B9EDC3B1BE}" destId="{C26C0C7D-D522-4369-88D1-C4357AE3D8B7}" srcOrd="0" destOrd="0" presId="urn:microsoft.com/office/officeart/2005/8/layout/hierarchy5"/>
    <dgm:cxn modelId="{D3EC4311-0EB8-4595-9761-69638501C7FA}" type="presParOf" srcId="{BA32737A-79E5-40B1-98F5-661C3BF1A1EC}" destId="{5C7D9DCB-DE09-4B1F-8B78-AF0551E20337}" srcOrd="3" destOrd="0" presId="urn:microsoft.com/office/officeart/2005/8/layout/hierarchy5"/>
    <dgm:cxn modelId="{D341031A-782D-4500-A048-BE9115AD5778}" type="presParOf" srcId="{5C7D9DCB-DE09-4B1F-8B78-AF0551E20337}" destId="{B2E626B3-D2A5-45E8-BF84-CD93376968AF}" srcOrd="0" destOrd="0" presId="urn:microsoft.com/office/officeart/2005/8/layout/hierarchy5"/>
    <dgm:cxn modelId="{C42BF8C7-07A8-4453-B4CD-ACF18AA57FCF}" type="presParOf" srcId="{5C7D9DCB-DE09-4B1F-8B78-AF0551E20337}" destId="{47353170-75FD-4CF5-AAFC-94F2A41EF594}" srcOrd="1" destOrd="0" presId="urn:microsoft.com/office/officeart/2005/8/layout/hierarchy5"/>
    <dgm:cxn modelId="{499B713C-04E9-4CF6-95CE-353E3FB87708}" type="presParOf" srcId="{BA32737A-79E5-40B1-98F5-661C3BF1A1EC}" destId="{54BFB523-D395-43DB-92B7-23ECC3C0FC4E}" srcOrd="4" destOrd="0" presId="urn:microsoft.com/office/officeart/2005/8/layout/hierarchy5"/>
    <dgm:cxn modelId="{FA223D38-FA5C-4A15-9CBB-171A5E4220A9}" type="presParOf" srcId="{54BFB523-D395-43DB-92B7-23ECC3C0FC4E}" destId="{FB3E7464-C035-487B-9D57-30AA0B9A8CDF}" srcOrd="0" destOrd="0" presId="urn:microsoft.com/office/officeart/2005/8/layout/hierarchy5"/>
    <dgm:cxn modelId="{5328A6D2-F757-4706-AFE3-ABC3D224622C}" type="presParOf" srcId="{BA32737A-79E5-40B1-98F5-661C3BF1A1EC}" destId="{38886861-9BB6-4DF5-A6EE-789E97C765F1}" srcOrd="5" destOrd="0" presId="urn:microsoft.com/office/officeart/2005/8/layout/hierarchy5"/>
    <dgm:cxn modelId="{501F3D00-8980-4A9C-B5AF-8F71EAD08274}" type="presParOf" srcId="{38886861-9BB6-4DF5-A6EE-789E97C765F1}" destId="{2E3428EB-123F-44A9-BB20-624686CCF0FE}" srcOrd="0" destOrd="0" presId="urn:microsoft.com/office/officeart/2005/8/layout/hierarchy5"/>
    <dgm:cxn modelId="{52869188-AEC0-4D47-A020-08D7FA0268B4}" type="presParOf" srcId="{38886861-9BB6-4DF5-A6EE-789E97C765F1}" destId="{092F8A9B-6321-49CD-B284-F79D86067C7A}" srcOrd="1" destOrd="0" presId="urn:microsoft.com/office/officeart/2005/8/layout/hierarchy5"/>
    <dgm:cxn modelId="{BF5DB69E-247E-4541-8731-5BCA76E9E870}" type="presParOf" srcId="{7D04E623-568D-4576-829F-F1569192F21A}" destId="{B0762C4E-56E6-4BDD-9E59-D5C0CFFCC200}" srcOrd="2" destOrd="0" presId="urn:microsoft.com/office/officeart/2005/8/layout/hierarchy5"/>
    <dgm:cxn modelId="{50BD61F4-C441-477E-962A-69EBD5921219}" type="presParOf" srcId="{B0762C4E-56E6-4BDD-9E59-D5C0CFFCC200}" destId="{30F47464-5370-4E0D-A7E4-8F3173ACF4C3}" srcOrd="0" destOrd="0" presId="urn:microsoft.com/office/officeart/2005/8/layout/hierarchy5"/>
    <dgm:cxn modelId="{68896741-85AA-40C1-8959-5BAAD13A09A8}" type="presParOf" srcId="{7D04E623-568D-4576-829F-F1569192F21A}" destId="{B418993D-251C-47AF-90E5-291732B1CF64}" srcOrd="3" destOrd="0" presId="urn:microsoft.com/office/officeart/2005/8/layout/hierarchy5"/>
    <dgm:cxn modelId="{AB92787F-E9B1-4489-97AE-B64C150187BF}" type="presParOf" srcId="{B418993D-251C-47AF-90E5-291732B1CF64}" destId="{D9F0E4FF-08F3-4B3F-A7E6-8C81591EFFF5}" srcOrd="0" destOrd="0" presId="urn:microsoft.com/office/officeart/2005/8/layout/hierarchy5"/>
    <dgm:cxn modelId="{4F1D2655-6D60-4C03-962E-71DC6D06FAF0}" type="presParOf" srcId="{B418993D-251C-47AF-90E5-291732B1CF64}" destId="{35860991-19F9-476E-B993-A5FAC347F320}" srcOrd="1" destOrd="0" presId="urn:microsoft.com/office/officeart/2005/8/layout/hierarchy5"/>
    <dgm:cxn modelId="{E3FCA951-9B70-4676-90FF-526FEC82D8D8}" type="presParOf" srcId="{35860991-19F9-476E-B993-A5FAC347F320}" destId="{9956803A-3661-42E6-A283-AC7201F83954}" srcOrd="0" destOrd="0" presId="urn:microsoft.com/office/officeart/2005/8/layout/hierarchy5"/>
    <dgm:cxn modelId="{459D0187-A290-459A-94DE-2CA6B0F9745D}" type="presParOf" srcId="{9956803A-3661-42E6-A283-AC7201F83954}" destId="{AAB7F3E5-3485-472E-979F-74EDDEC3F61E}" srcOrd="0" destOrd="0" presId="urn:microsoft.com/office/officeart/2005/8/layout/hierarchy5"/>
    <dgm:cxn modelId="{61214B2B-0A40-4ABF-B436-ABB85743A13D}" type="presParOf" srcId="{35860991-19F9-476E-B993-A5FAC347F320}" destId="{A47BF755-825A-41C9-910C-135BC501D6FB}" srcOrd="1" destOrd="0" presId="urn:microsoft.com/office/officeart/2005/8/layout/hierarchy5"/>
    <dgm:cxn modelId="{5E0544E7-86DE-4DA8-AB3E-E0F0A09E9EE5}" type="presParOf" srcId="{A47BF755-825A-41C9-910C-135BC501D6FB}" destId="{03F36CF9-97A4-457A-9052-3F4C06060EB2}" srcOrd="0" destOrd="0" presId="urn:microsoft.com/office/officeart/2005/8/layout/hierarchy5"/>
    <dgm:cxn modelId="{C7EACF8C-5B25-4724-9790-24ECE2EFBCBE}" type="presParOf" srcId="{A47BF755-825A-41C9-910C-135BC501D6FB}" destId="{0AF1F1D7-0A5D-46C1-B79A-27127AFD7952}" srcOrd="1" destOrd="0" presId="urn:microsoft.com/office/officeart/2005/8/layout/hierarchy5"/>
    <dgm:cxn modelId="{C338EFD2-934F-4871-ACFA-8E14DAE0B693}" type="presParOf" srcId="{35860991-19F9-476E-B993-A5FAC347F320}" destId="{0DD5E03A-EC90-4953-884A-CA1544EC6297}" srcOrd="2" destOrd="0" presId="urn:microsoft.com/office/officeart/2005/8/layout/hierarchy5"/>
    <dgm:cxn modelId="{5CB10D30-3EC7-46BA-B855-74D46C78E45B}" type="presParOf" srcId="{0DD5E03A-EC90-4953-884A-CA1544EC6297}" destId="{6BDBB80E-36A7-4C3A-BA40-2EA64FF81348}" srcOrd="0" destOrd="0" presId="urn:microsoft.com/office/officeart/2005/8/layout/hierarchy5"/>
    <dgm:cxn modelId="{28FF4855-D33F-4C0E-A41D-324818407B32}" type="presParOf" srcId="{35860991-19F9-476E-B993-A5FAC347F320}" destId="{51096941-F60A-45CC-9CC6-4ED6262149A0}" srcOrd="3" destOrd="0" presId="urn:microsoft.com/office/officeart/2005/8/layout/hierarchy5"/>
    <dgm:cxn modelId="{53060889-E10E-4700-88BB-70DA8858368A}" type="presParOf" srcId="{51096941-F60A-45CC-9CC6-4ED6262149A0}" destId="{52E44DAB-1EBB-4054-804E-B71340F5C017}" srcOrd="0" destOrd="0" presId="urn:microsoft.com/office/officeart/2005/8/layout/hierarchy5"/>
    <dgm:cxn modelId="{20DD0FE2-60C6-4FB1-9567-B734273BDC80}" type="presParOf" srcId="{51096941-F60A-45CC-9CC6-4ED6262149A0}" destId="{563B20E7-B8DB-4A54-8D06-7BDD6497123B}" srcOrd="1" destOrd="0" presId="urn:microsoft.com/office/officeart/2005/8/layout/hierarchy5"/>
    <dgm:cxn modelId="{5992E2E7-BF8D-42F2-ADEA-4DBB3FC66754}" type="presParOf" srcId="{35860991-19F9-476E-B993-A5FAC347F320}" destId="{EEE7ACD2-5793-4129-82AA-4B794A57D0C1}" srcOrd="4" destOrd="0" presId="urn:microsoft.com/office/officeart/2005/8/layout/hierarchy5"/>
    <dgm:cxn modelId="{0EF96FE5-C985-4366-9097-5B0DAA81AD46}" type="presParOf" srcId="{EEE7ACD2-5793-4129-82AA-4B794A57D0C1}" destId="{827A39D5-C9A3-4C8E-848B-5286D5BCF46F}" srcOrd="0" destOrd="0" presId="urn:microsoft.com/office/officeart/2005/8/layout/hierarchy5"/>
    <dgm:cxn modelId="{E7A50630-4147-4DC6-BD5F-CAC90B91E7CC}" type="presParOf" srcId="{35860991-19F9-476E-B993-A5FAC347F320}" destId="{656CC60C-96E6-4FAF-AE06-6CC641ED2033}" srcOrd="5" destOrd="0" presId="urn:microsoft.com/office/officeart/2005/8/layout/hierarchy5"/>
    <dgm:cxn modelId="{7457F000-9619-4EB2-864F-AF3EADB563B9}" type="presParOf" srcId="{656CC60C-96E6-4FAF-AE06-6CC641ED2033}" destId="{EFC72199-C319-4080-8772-51977EB841EF}" srcOrd="0" destOrd="0" presId="urn:microsoft.com/office/officeart/2005/8/layout/hierarchy5"/>
    <dgm:cxn modelId="{02214409-9FDB-4D8F-B670-B4E2FF30D5F7}" type="presParOf" srcId="{656CC60C-96E6-4FAF-AE06-6CC641ED2033}" destId="{1A110199-196D-4514-84F4-2856FF4F06B9}" srcOrd="1" destOrd="0" presId="urn:microsoft.com/office/officeart/2005/8/layout/hierarchy5"/>
    <dgm:cxn modelId="{1036FAEC-494F-421D-BC8E-D4580C14FC93}" type="presParOf" srcId="{16AA5D48-1339-4AE0-8E0B-43AE16E327A1}" destId="{DD9970DE-1BAA-44CD-9B2D-C2ABC8D34A8E}" srcOrd="2" destOrd="0" presId="urn:microsoft.com/office/officeart/2005/8/layout/hierarchy5"/>
    <dgm:cxn modelId="{5E255DAB-DD65-4A78-8F7D-5C636F96191C}" type="presParOf" srcId="{DD9970DE-1BAA-44CD-9B2D-C2ABC8D34A8E}" destId="{0181A5D2-FB60-41F5-82BE-C7BC90A28650}" srcOrd="0" destOrd="0" presId="urn:microsoft.com/office/officeart/2005/8/layout/hierarchy5"/>
    <dgm:cxn modelId="{82D381E1-54DF-4623-A427-61E18E4AA772}" type="presParOf" srcId="{16AA5D48-1339-4AE0-8E0B-43AE16E327A1}" destId="{370DD204-A87D-4D31-9555-D854EFA5AC1A}" srcOrd="3" destOrd="0" presId="urn:microsoft.com/office/officeart/2005/8/layout/hierarchy5"/>
    <dgm:cxn modelId="{0E57B1DA-AA96-4EE3-88E3-F83722955EEE}" type="presParOf" srcId="{370DD204-A87D-4D31-9555-D854EFA5AC1A}" destId="{197D54F8-FF6D-4E7A-8580-8CB6C5A3953E}" srcOrd="0" destOrd="0" presId="urn:microsoft.com/office/officeart/2005/8/layout/hierarchy5"/>
    <dgm:cxn modelId="{0045FC1D-319F-40C1-A030-AECFE7CAB7C3}" type="presParOf" srcId="{370DD204-A87D-4D31-9555-D854EFA5AC1A}" destId="{F4E2DB2F-4DBF-4CE6-A71D-322F54B2A30B}" srcOrd="1" destOrd="0" presId="urn:microsoft.com/office/officeart/2005/8/layout/hierarchy5"/>
    <dgm:cxn modelId="{0B3F07ED-6C84-48A0-B3A4-5BBE19ECA35E}" type="presParOf" srcId="{F4E2DB2F-4DBF-4CE6-A71D-322F54B2A30B}" destId="{644BA002-3008-4FDC-BC61-9F4EB923F17E}" srcOrd="0" destOrd="0" presId="urn:microsoft.com/office/officeart/2005/8/layout/hierarchy5"/>
    <dgm:cxn modelId="{64969A7C-9D90-4F73-BD0E-4D0FDB70D20D}" type="presParOf" srcId="{644BA002-3008-4FDC-BC61-9F4EB923F17E}" destId="{85E182B6-847C-4C51-97BE-52D9E8C4BD95}" srcOrd="0" destOrd="0" presId="urn:microsoft.com/office/officeart/2005/8/layout/hierarchy5"/>
    <dgm:cxn modelId="{17F1D963-231A-4E5B-80C2-CED3CF69963B}" type="presParOf" srcId="{F4E2DB2F-4DBF-4CE6-A71D-322F54B2A30B}" destId="{BDE5076D-0A14-49E6-80CA-9F79C623333F}" srcOrd="1" destOrd="0" presId="urn:microsoft.com/office/officeart/2005/8/layout/hierarchy5"/>
    <dgm:cxn modelId="{C06DD3F7-35D4-45A9-9B8B-146D8652E5EF}" type="presParOf" srcId="{BDE5076D-0A14-49E6-80CA-9F79C623333F}" destId="{8915DD7F-5024-4D12-B3CC-A76B043A00CB}" srcOrd="0" destOrd="0" presId="urn:microsoft.com/office/officeart/2005/8/layout/hierarchy5"/>
    <dgm:cxn modelId="{BAAA727C-CCFA-4F67-8BE3-96AC9BFFBE3A}" type="presParOf" srcId="{BDE5076D-0A14-49E6-80CA-9F79C623333F}" destId="{8F55088B-845C-413F-BE9A-11DDCDAD7B13}" srcOrd="1" destOrd="0" presId="urn:microsoft.com/office/officeart/2005/8/layout/hierarchy5"/>
    <dgm:cxn modelId="{38A53C57-6944-43B9-8D1A-E289187137EB}" type="presParOf" srcId="{266D5298-78A8-4479-8E7B-01960F30E8BB}" destId="{3E2AA4FE-C0D5-4B48-B295-7E7B18E505D4}" srcOrd="1" destOrd="0" presId="urn:microsoft.com/office/officeart/2005/8/layout/hierarchy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0EB79F-7F82-4C2E-801C-4CDDF4E169B1}"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41718967-91CA-4C3B-AE9A-1EB97593D8E4}">
      <dgm:prSet/>
      <dgm:spPr/>
      <dgm:t>
        <a:bodyPr/>
        <a:lstStyle/>
        <a:p>
          <a:r>
            <a:rPr lang="nl-BE" noProof="0"/>
            <a:t>Fins</a:t>
          </a:r>
        </a:p>
      </dgm:t>
    </dgm:pt>
    <dgm:pt modelId="{C892042D-9D5C-4715-877F-38C684620934}" type="parTrans" cxnId="{3EAC78A8-099E-4409-B445-4CBB8BA24B40}">
      <dgm:prSet/>
      <dgm:spPr/>
      <dgm:t>
        <a:bodyPr/>
        <a:lstStyle/>
        <a:p>
          <a:endParaRPr lang="en-US"/>
        </a:p>
      </dgm:t>
    </dgm:pt>
    <dgm:pt modelId="{A569CA72-A616-41B8-BB9A-D3FBC16A479C}" type="sibTrans" cxnId="{3EAC78A8-099E-4409-B445-4CBB8BA24B40}">
      <dgm:prSet/>
      <dgm:spPr/>
      <dgm:t>
        <a:bodyPr/>
        <a:lstStyle/>
        <a:p>
          <a:endParaRPr lang="en-US"/>
        </a:p>
      </dgm:t>
    </dgm:pt>
    <dgm:pt modelId="{FFD78F6A-24BB-4206-A0E5-11C4DAB2152E}">
      <dgm:prSet/>
      <dgm:spPr/>
      <dgm:t>
        <a:bodyPr/>
        <a:lstStyle/>
        <a:p>
          <a:r>
            <a:rPr lang="nl-BE" noProof="0"/>
            <a:t>Frans</a:t>
          </a:r>
        </a:p>
      </dgm:t>
    </dgm:pt>
    <dgm:pt modelId="{716E185A-7425-4985-8B63-98F76EB93DCA}" type="parTrans" cxnId="{7C83E87C-C405-4F56-B368-6C9050DCA44F}">
      <dgm:prSet/>
      <dgm:spPr/>
      <dgm:t>
        <a:bodyPr/>
        <a:lstStyle/>
        <a:p>
          <a:endParaRPr lang="en-US"/>
        </a:p>
      </dgm:t>
    </dgm:pt>
    <dgm:pt modelId="{10476D16-A419-4EA2-A976-FEDA766476BF}" type="sibTrans" cxnId="{7C83E87C-C405-4F56-B368-6C9050DCA44F}">
      <dgm:prSet/>
      <dgm:spPr/>
      <dgm:t>
        <a:bodyPr/>
        <a:lstStyle/>
        <a:p>
          <a:endParaRPr lang="en-US"/>
        </a:p>
      </dgm:t>
    </dgm:pt>
    <dgm:pt modelId="{14C8FEB7-57A1-48AE-85D7-97CA80E0AA25}">
      <dgm:prSet/>
      <dgm:spPr/>
      <dgm:t>
        <a:bodyPr/>
        <a:lstStyle/>
        <a:p>
          <a:r>
            <a:rPr lang="nl-BE" noProof="0"/>
            <a:t>Engels</a:t>
          </a:r>
        </a:p>
      </dgm:t>
    </dgm:pt>
    <dgm:pt modelId="{D4EF0411-71BB-4273-9568-5210B756C331}" type="parTrans" cxnId="{D9B42A7B-A07B-43EE-88C0-66136CB50B81}">
      <dgm:prSet/>
      <dgm:spPr/>
      <dgm:t>
        <a:bodyPr/>
        <a:lstStyle/>
        <a:p>
          <a:endParaRPr lang="en-US"/>
        </a:p>
      </dgm:t>
    </dgm:pt>
    <dgm:pt modelId="{26C8F6B4-5FC9-487B-8806-DD08DF479B58}" type="sibTrans" cxnId="{D9B42A7B-A07B-43EE-88C0-66136CB50B81}">
      <dgm:prSet/>
      <dgm:spPr/>
      <dgm:t>
        <a:bodyPr/>
        <a:lstStyle/>
        <a:p>
          <a:endParaRPr lang="en-US"/>
        </a:p>
      </dgm:t>
    </dgm:pt>
    <dgm:pt modelId="{DE9DDA92-427E-4894-8082-5808BA656BDC}">
      <dgm:prSet/>
      <dgm:spPr/>
      <dgm:t>
        <a:bodyPr/>
        <a:lstStyle/>
        <a:p>
          <a:r>
            <a:rPr lang="nl-BE" noProof="0"/>
            <a:t>Duits</a:t>
          </a:r>
        </a:p>
      </dgm:t>
    </dgm:pt>
    <dgm:pt modelId="{9E9A8FC2-500E-40B2-943E-111B83EE8773}" type="parTrans" cxnId="{45BFB25B-A4C0-4E7E-BEDA-76E2886D7825}">
      <dgm:prSet/>
      <dgm:spPr/>
      <dgm:t>
        <a:bodyPr/>
        <a:lstStyle/>
        <a:p>
          <a:endParaRPr lang="en-US"/>
        </a:p>
      </dgm:t>
    </dgm:pt>
    <dgm:pt modelId="{EC34D4F2-4C3E-485A-80A8-8C4F7036F8D6}" type="sibTrans" cxnId="{45BFB25B-A4C0-4E7E-BEDA-76E2886D7825}">
      <dgm:prSet/>
      <dgm:spPr/>
      <dgm:t>
        <a:bodyPr/>
        <a:lstStyle/>
        <a:p>
          <a:endParaRPr lang="en-US"/>
        </a:p>
      </dgm:t>
    </dgm:pt>
    <dgm:pt modelId="{AAD45C3C-748E-42CF-A57C-3B7FA209F6FF}">
      <dgm:prSet/>
      <dgm:spPr/>
      <dgm:t>
        <a:bodyPr/>
        <a:lstStyle/>
        <a:p>
          <a:r>
            <a:rPr lang="nl-BE" noProof="0"/>
            <a:t>Koreaans</a:t>
          </a:r>
        </a:p>
      </dgm:t>
    </dgm:pt>
    <dgm:pt modelId="{2E149425-4018-4FD3-ADA5-6973D3F72C91}" type="parTrans" cxnId="{CD31EA66-EF12-4D8A-A5A9-29F93258A0C7}">
      <dgm:prSet/>
      <dgm:spPr/>
      <dgm:t>
        <a:bodyPr/>
        <a:lstStyle/>
        <a:p>
          <a:endParaRPr lang="en-US"/>
        </a:p>
      </dgm:t>
    </dgm:pt>
    <dgm:pt modelId="{4F7F6E56-2ECF-40FF-894D-E7646C6E0812}" type="sibTrans" cxnId="{CD31EA66-EF12-4D8A-A5A9-29F93258A0C7}">
      <dgm:prSet/>
      <dgm:spPr/>
      <dgm:t>
        <a:bodyPr/>
        <a:lstStyle/>
        <a:p>
          <a:endParaRPr lang="en-US"/>
        </a:p>
      </dgm:t>
    </dgm:pt>
    <dgm:pt modelId="{92CFE66B-672B-4D5C-AD88-0997B3E6D99A}">
      <dgm:prSet/>
      <dgm:spPr/>
      <dgm:t>
        <a:bodyPr/>
        <a:lstStyle/>
        <a:p>
          <a:r>
            <a:rPr lang="nl-BE" noProof="0"/>
            <a:t>Nederlands</a:t>
          </a:r>
        </a:p>
      </dgm:t>
    </dgm:pt>
    <dgm:pt modelId="{747F7C04-3BE3-4439-95F1-7D243C8B64B3}" type="parTrans" cxnId="{BC77A58B-959F-461B-9B53-79C9B4961544}">
      <dgm:prSet/>
      <dgm:spPr/>
      <dgm:t>
        <a:bodyPr/>
        <a:lstStyle/>
        <a:p>
          <a:endParaRPr lang="en-US"/>
        </a:p>
      </dgm:t>
    </dgm:pt>
    <dgm:pt modelId="{A478A6AF-D99B-49C5-BE6F-FC4E084990AB}" type="sibTrans" cxnId="{BC77A58B-959F-461B-9B53-79C9B4961544}">
      <dgm:prSet/>
      <dgm:spPr/>
      <dgm:t>
        <a:bodyPr/>
        <a:lstStyle/>
        <a:p>
          <a:endParaRPr lang="en-US"/>
        </a:p>
      </dgm:t>
    </dgm:pt>
    <dgm:pt modelId="{3E0D0719-5839-4D67-A6C8-771EB4AEED6E}">
      <dgm:prSet/>
      <dgm:spPr/>
      <dgm:t>
        <a:bodyPr/>
        <a:lstStyle/>
        <a:p>
          <a:r>
            <a:rPr lang="nl-BE" noProof="0"/>
            <a:t>Noors</a:t>
          </a:r>
        </a:p>
      </dgm:t>
    </dgm:pt>
    <dgm:pt modelId="{8AAC3E8C-F3E3-4F68-AAED-C831D04A46E9}" type="parTrans" cxnId="{010B385E-1B71-4150-8C5C-8A6CE3030F6E}">
      <dgm:prSet/>
      <dgm:spPr/>
      <dgm:t>
        <a:bodyPr/>
        <a:lstStyle/>
        <a:p>
          <a:endParaRPr lang="en-US"/>
        </a:p>
      </dgm:t>
    </dgm:pt>
    <dgm:pt modelId="{97F46A1B-3EA9-461F-A606-DF77B6D1847D}" type="sibTrans" cxnId="{010B385E-1B71-4150-8C5C-8A6CE3030F6E}">
      <dgm:prSet/>
      <dgm:spPr/>
      <dgm:t>
        <a:bodyPr/>
        <a:lstStyle/>
        <a:p>
          <a:endParaRPr lang="en-US"/>
        </a:p>
      </dgm:t>
    </dgm:pt>
    <dgm:pt modelId="{4B299FD0-A1AC-48A1-9EE8-7DA0F2419BD0}">
      <dgm:prSet/>
      <dgm:spPr/>
      <dgm:t>
        <a:bodyPr/>
        <a:lstStyle/>
        <a:p>
          <a:r>
            <a:rPr lang="nl-BE" noProof="0"/>
            <a:t>Pools</a:t>
          </a:r>
        </a:p>
      </dgm:t>
    </dgm:pt>
    <dgm:pt modelId="{AADDC760-CA44-4941-91C4-A04F4ACB9EF1}" type="parTrans" cxnId="{347391CD-35E8-4D31-BF93-9F66A092D9BE}">
      <dgm:prSet/>
      <dgm:spPr/>
      <dgm:t>
        <a:bodyPr/>
        <a:lstStyle/>
        <a:p>
          <a:endParaRPr lang="en-US"/>
        </a:p>
      </dgm:t>
    </dgm:pt>
    <dgm:pt modelId="{FC09733C-5EFD-44B6-999F-C7A0C4D77D9C}" type="sibTrans" cxnId="{347391CD-35E8-4D31-BF93-9F66A092D9BE}">
      <dgm:prSet/>
      <dgm:spPr/>
      <dgm:t>
        <a:bodyPr/>
        <a:lstStyle/>
        <a:p>
          <a:endParaRPr lang="en-US"/>
        </a:p>
      </dgm:t>
    </dgm:pt>
    <dgm:pt modelId="{E73AAB32-279A-4E1D-B051-68401135C998}">
      <dgm:prSet/>
      <dgm:spPr/>
      <dgm:t>
        <a:bodyPr/>
        <a:lstStyle/>
        <a:p>
          <a:r>
            <a:rPr lang="nl-BE" noProof="0"/>
            <a:t>Portugees</a:t>
          </a:r>
        </a:p>
      </dgm:t>
    </dgm:pt>
    <dgm:pt modelId="{CABC406D-4FD6-42D2-A9E1-BF159C237DE7}" type="parTrans" cxnId="{0980678C-694D-4024-8582-03E5A19FFA50}">
      <dgm:prSet/>
      <dgm:spPr/>
      <dgm:t>
        <a:bodyPr/>
        <a:lstStyle/>
        <a:p>
          <a:endParaRPr lang="en-US"/>
        </a:p>
      </dgm:t>
    </dgm:pt>
    <dgm:pt modelId="{A5BDD874-02C7-432C-B96E-C4BD1EA3E6FA}" type="sibTrans" cxnId="{0980678C-694D-4024-8582-03E5A19FFA50}">
      <dgm:prSet/>
      <dgm:spPr/>
      <dgm:t>
        <a:bodyPr/>
        <a:lstStyle/>
        <a:p>
          <a:endParaRPr lang="en-US"/>
        </a:p>
      </dgm:t>
    </dgm:pt>
    <dgm:pt modelId="{6EADB17A-061A-40B7-9588-2C1887DF1D90}">
      <dgm:prSet/>
      <dgm:spPr/>
      <dgm:t>
        <a:bodyPr/>
        <a:lstStyle/>
        <a:p>
          <a:r>
            <a:rPr lang="nl-BE" noProof="0"/>
            <a:t>Spaans</a:t>
          </a:r>
        </a:p>
      </dgm:t>
    </dgm:pt>
    <dgm:pt modelId="{8F3CDEF2-F08D-4632-B9D5-FDD22898D1FE}" type="parTrans" cxnId="{161CEB7A-E3C7-45AD-9A9F-3A1923D8C339}">
      <dgm:prSet/>
      <dgm:spPr/>
      <dgm:t>
        <a:bodyPr/>
        <a:lstStyle/>
        <a:p>
          <a:endParaRPr lang="en-US"/>
        </a:p>
      </dgm:t>
    </dgm:pt>
    <dgm:pt modelId="{4C383B13-FA2B-43A1-80B7-1DCE07B413C3}" type="sibTrans" cxnId="{161CEB7A-E3C7-45AD-9A9F-3A1923D8C339}">
      <dgm:prSet/>
      <dgm:spPr/>
      <dgm:t>
        <a:bodyPr/>
        <a:lstStyle/>
        <a:p>
          <a:endParaRPr lang="en-US"/>
        </a:p>
      </dgm:t>
    </dgm:pt>
    <dgm:pt modelId="{B6F88E28-7CED-4E3A-8841-3FE1F3BE3536}">
      <dgm:prSet/>
      <dgm:spPr/>
      <dgm:t>
        <a:bodyPr/>
        <a:lstStyle/>
        <a:p>
          <a:r>
            <a:rPr lang="nl-BE" noProof="0"/>
            <a:t>Oekraiens</a:t>
          </a:r>
        </a:p>
      </dgm:t>
    </dgm:pt>
    <dgm:pt modelId="{6B30744B-4E2A-4280-9E06-1C580F883C69}" type="parTrans" cxnId="{61081616-9F8A-41B9-A3D2-7126F7EDEEDA}">
      <dgm:prSet/>
      <dgm:spPr/>
      <dgm:t>
        <a:bodyPr/>
        <a:lstStyle/>
        <a:p>
          <a:endParaRPr lang="en-US"/>
        </a:p>
      </dgm:t>
    </dgm:pt>
    <dgm:pt modelId="{F6D2A90F-564E-4041-A791-36EB113EBB37}" type="sibTrans" cxnId="{61081616-9F8A-41B9-A3D2-7126F7EDEEDA}">
      <dgm:prSet/>
      <dgm:spPr/>
      <dgm:t>
        <a:bodyPr/>
        <a:lstStyle/>
        <a:p>
          <a:endParaRPr lang="en-US"/>
        </a:p>
      </dgm:t>
    </dgm:pt>
    <dgm:pt modelId="{02715392-DE0E-45E5-AF06-6828F3EF3307}" type="pres">
      <dgm:prSet presAssocID="{D80EB79F-7F82-4C2E-801C-4CDDF4E169B1}" presName="diagram" presStyleCnt="0">
        <dgm:presLayoutVars>
          <dgm:dir/>
          <dgm:resizeHandles val="exact"/>
        </dgm:presLayoutVars>
      </dgm:prSet>
      <dgm:spPr/>
    </dgm:pt>
    <dgm:pt modelId="{EFF30047-AB46-4E60-8A18-1D54D6168EC6}" type="pres">
      <dgm:prSet presAssocID="{41718967-91CA-4C3B-AE9A-1EB97593D8E4}" presName="node" presStyleLbl="node1" presStyleIdx="0" presStyleCnt="11">
        <dgm:presLayoutVars>
          <dgm:bulletEnabled val="1"/>
        </dgm:presLayoutVars>
      </dgm:prSet>
      <dgm:spPr/>
    </dgm:pt>
    <dgm:pt modelId="{B3F6355B-2AC2-4A5E-82DA-EDCE2A29FBDD}" type="pres">
      <dgm:prSet presAssocID="{A569CA72-A616-41B8-BB9A-D3FBC16A479C}" presName="sibTrans" presStyleCnt="0"/>
      <dgm:spPr/>
    </dgm:pt>
    <dgm:pt modelId="{B3A79AEC-39C1-456D-AF10-57B372FB0B1F}" type="pres">
      <dgm:prSet presAssocID="{FFD78F6A-24BB-4206-A0E5-11C4DAB2152E}" presName="node" presStyleLbl="node1" presStyleIdx="1" presStyleCnt="11">
        <dgm:presLayoutVars>
          <dgm:bulletEnabled val="1"/>
        </dgm:presLayoutVars>
      </dgm:prSet>
      <dgm:spPr/>
    </dgm:pt>
    <dgm:pt modelId="{E1C85CB3-D03A-4A59-AB58-8C383FC4BE23}" type="pres">
      <dgm:prSet presAssocID="{10476D16-A419-4EA2-A976-FEDA766476BF}" presName="sibTrans" presStyleCnt="0"/>
      <dgm:spPr/>
    </dgm:pt>
    <dgm:pt modelId="{25115EF0-7B04-4EA3-A5A2-B4F67800B233}" type="pres">
      <dgm:prSet presAssocID="{14C8FEB7-57A1-48AE-85D7-97CA80E0AA25}" presName="node" presStyleLbl="node1" presStyleIdx="2" presStyleCnt="11">
        <dgm:presLayoutVars>
          <dgm:bulletEnabled val="1"/>
        </dgm:presLayoutVars>
      </dgm:prSet>
      <dgm:spPr/>
    </dgm:pt>
    <dgm:pt modelId="{EE76205B-E8FE-418E-9C2A-E5ECC28CBF7B}" type="pres">
      <dgm:prSet presAssocID="{26C8F6B4-5FC9-487B-8806-DD08DF479B58}" presName="sibTrans" presStyleCnt="0"/>
      <dgm:spPr/>
    </dgm:pt>
    <dgm:pt modelId="{770BAA34-4ACF-46FC-B513-1BF15A642D67}" type="pres">
      <dgm:prSet presAssocID="{DE9DDA92-427E-4894-8082-5808BA656BDC}" presName="node" presStyleLbl="node1" presStyleIdx="3" presStyleCnt="11">
        <dgm:presLayoutVars>
          <dgm:bulletEnabled val="1"/>
        </dgm:presLayoutVars>
      </dgm:prSet>
      <dgm:spPr/>
    </dgm:pt>
    <dgm:pt modelId="{9C26B3FF-88D5-4CB6-9BF4-66B025EBA956}" type="pres">
      <dgm:prSet presAssocID="{EC34D4F2-4C3E-485A-80A8-8C4F7036F8D6}" presName="sibTrans" presStyleCnt="0"/>
      <dgm:spPr/>
    </dgm:pt>
    <dgm:pt modelId="{E4EC22C9-8E2B-4B6A-B020-91972BAC72B1}" type="pres">
      <dgm:prSet presAssocID="{AAD45C3C-748E-42CF-A57C-3B7FA209F6FF}" presName="node" presStyleLbl="node1" presStyleIdx="4" presStyleCnt="11">
        <dgm:presLayoutVars>
          <dgm:bulletEnabled val="1"/>
        </dgm:presLayoutVars>
      </dgm:prSet>
      <dgm:spPr/>
    </dgm:pt>
    <dgm:pt modelId="{8EAE15C2-67A2-4584-8029-CF0501DF7355}" type="pres">
      <dgm:prSet presAssocID="{4F7F6E56-2ECF-40FF-894D-E7646C6E0812}" presName="sibTrans" presStyleCnt="0"/>
      <dgm:spPr/>
    </dgm:pt>
    <dgm:pt modelId="{36E12B17-59DD-491D-8B41-0DD49F9B5CB0}" type="pres">
      <dgm:prSet presAssocID="{92CFE66B-672B-4D5C-AD88-0997B3E6D99A}" presName="node" presStyleLbl="node1" presStyleIdx="5" presStyleCnt="11">
        <dgm:presLayoutVars>
          <dgm:bulletEnabled val="1"/>
        </dgm:presLayoutVars>
      </dgm:prSet>
      <dgm:spPr/>
    </dgm:pt>
    <dgm:pt modelId="{729196F6-AAC9-4920-8734-D6C6399F50EE}" type="pres">
      <dgm:prSet presAssocID="{A478A6AF-D99B-49C5-BE6F-FC4E084990AB}" presName="sibTrans" presStyleCnt="0"/>
      <dgm:spPr/>
    </dgm:pt>
    <dgm:pt modelId="{9E2A1690-9B55-4C02-88A4-4502F456EFFF}" type="pres">
      <dgm:prSet presAssocID="{3E0D0719-5839-4D67-A6C8-771EB4AEED6E}" presName="node" presStyleLbl="node1" presStyleIdx="6" presStyleCnt="11">
        <dgm:presLayoutVars>
          <dgm:bulletEnabled val="1"/>
        </dgm:presLayoutVars>
      </dgm:prSet>
      <dgm:spPr/>
    </dgm:pt>
    <dgm:pt modelId="{8638A7B8-93A0-4BCC-B15D-BD75B5331234}" type="pres">
      <dgm:prSet presAssocID="{97F46A1B-3EA9-461F-A606-DF77B6D1847D}" presName="sibTrans" presStyleCnt="0"/>
      <dgm:spPr/>
    </dgm:pt>
    <dgm:pt modelId="{F91AD59D-5C06-49AF-99A2-9D33CAC0371A}" type="pres">
      <dgm:prSet presAssocID="{4B299FD0-A1AC-48A1-9EE8-7DA0F2419BD0}" presName="node" presStyleLbl="node1" presStyleIdx="7" presStyleCnt="11">
        <dgm:presLayoutVars>
          <dgm:bulletEnabled val="1"/>
        </dgm:presLayoutVars>
      </dgm:prSet>
      <dgm:spPr/>
    </dgm:pt>
    <dgm:pt modelId="{512DB5FB-5FB8-4BCE-9AE7-AA1EEF37F2A9}" type="pres">
      <dgm:prSet presAssocID="{FC09733C-5EFD-44B6-999F-C7A0C4D77D9C}" presName="sibTrans" presStyleCnt="0"/>
      <dgm:spPr/>
    </dgm:pt>
    <dgm:pt modelId="{37F2B365-1468-4C54-B101-9A8511C0B1DA}" type="pres">
      <dgm:prSet presAssocID="{E73AAB32-279A-4E1D-B051-68401135C998}" presName="node" presStyleLbl="node1" presStyleIdx="8" presStyleCnt="11">
        <dgm:presLayoutVars>
          <dgm:bulletEnabled val="1"/>
        </dgm:presLayoutVars>
      </dgm:prSet>
      <dgm:spPr/>
    </dgm:pt>
    <dgm:pt modelId="{09041FDE-0E02-48BA-8BC0-8AB023C6A83F}" type="pres">
      <dgm:prSet presAssocID="{A5BDD874-02C7-432C-B96E-C4BD1EA3E6FA}" presName="sibTrans" presStyleCnt="0"/>
      <dgm:spPr/>
    </dgm:pt>
    <dgm:pt modelId="{7241B25C-842D-4AB9-910D-9DE90A873B38}" type="pres">
      <dgm:prSet presAssocID="{6EADB17A-061A-40B7-9588-2C1887DF1D90}" presName="node" presStyleLbl="node1" presStyleIdx="9" presStyleCnt="11">
        <dgm:presLayoutVars>
          <dgm:bulletEnabled val="1"/>
        </dgm:presLayoutVars>
      </dgm:prSet>
      <dgm:spPr/>
    </dgm:pt>
    <dgm:pt modelId="{7C059AF4-EFFE-4C0B-9862-E3521F896E05}" type="pres">
      <dgm:prSet presAssocID="{4C383B13-FA2B-43A1-80B7-1DCE07B413C3}" presName="sibTrans" presStyleCnt="0"/>
      <dgm:spPr/>
    </dgm:pt>
    <dgm:pt modelId="{69E03C5B-D7D3-488C-835C-9BE8FD31F8E1}" type="pres">
      <dgm:prSet presAssocID="{B6F88E28-7CED-4E3A-8841-3FE1F3BE3536}" presName="node" presStyleLbl="node1" presStyleIdx="10" presStyleCnt="11">
        <dgm:presLayoutVars>
          <dgm:bulletEnabled val="1"/>
        </dgm:presLayoutVars>
      </dgm:prSet>
      <dgm:spPr/>
    </dgm:pt>
  </dgm:ptLst>
  <dgm:cxnLst>
    <dgm:cxn modelId="{64A4DE14-CEB8-4C02-B753-4B6FB473BAB8}" type="presOf" srcId="{14C8FEB7-57A1-48AE-85D7-97CA80E0AA25}" destId="{25115EF0-7B04-4EA3-A5A2-B4F67800B233}" srcOrd="0" destOrd="0" presId="urn:microsoft.com/office/officeart/2005/8/layout/default"/>
    <dgm:cxn modelId="{61081616-9F8A-41B9-A3D2-7126F7EDEEDA}" srcId="{D80EB79F-7F82-4C2E-801C-4CDDF4E169B1}" destId="{B6F88E28-7CED-4E3A-8841-3FE1F3BE3536}" srcOrd="10" destOrd="0" parTransId="{6B30744B-4E2A-4280-9E06-1C580F883C69}" sibTransId="{F6D2A90F-564E-4041-A791-36EB113EBB37}"/>
    <dgm:cxn modelId="{45BFB25B-A4C0-4E7E-BEDA-76E2886D7825}" srcId="{D80EB79F-7F82-4C2E-801C-4CDDF4E169B1}" destId="{DE9DDA92-427E-4894-8082-5808BA656BDC}" srcOrd="3" destOrd="0" parTransId="{9E9A8FC2-500E-40B2-943E-111B83EE8773}" sibTransId="{EC34D4F2-4C3E-485A-80A8-8C4F7036F8D6}"/>
    <dgm:cxn modelId="{010B385E-1B71-4150-8C5C-8A6CE3030F6E}" srcId="{D80EB79F-7F82-4C2E-801C-4CDDF4E169B1}" destId="{3E0D0719-5839-4D67-A6C8-771EB4AEED6E}" srcOrd="6" destOrd="0" parTransId="{8AAC3E8C-F3E3-4F68-AAED-C831D04A46E9}" sibTransId="{97F46A1B-3EA9-461F-A606-DF77B6D1847D}"/>
    <dgm:cxn modelId="{CD31EA66-EF12-4D8A-A5A9-29F93258A0C7}" srcId="{D80EB79F-7F82-4C2E-801C-4CDDF4E169B1}" destId="{AAD45C3C-748E-42CF-A57C-3B7FA209F6FF}" srcOrd="4" destOrd="0" parTransId="{2E149425-4018-4FD3-ADA5-6973D3F72C91}" sibTransId="{4F7F6E56-2ECF-40FF-894D-E7646C6E0812}"/>
    <dgm:cxn modelId="{9BE8A66A-88CD-4A2A-9956-F2EABE277D75}" type="presOf" srcId="{B6F88E28-7CED-4E3A-8841-3FE1F3BE3536}" destId="{69E03C5B-D7D3-488C-835C-9BE8FD31F8E1}" srcOrd="0" destOrd="0" presId="urn:microsoft.com/office/officeart/2005/8/layout/default"/>
    <dgm:cxn modelId="{5EE99350-E5FC-451B-8E9A-5C3D835876A0}" type="presOf" srcId="{4B299FD0-A1AC-48A1-9EE8-7DA0F2419BD0}" destId="{F91AD59D-5C06-49AF-99A2-9D33CAC0371A}" srcOrd="0" destOrd="0" presId="urn:microsoft.com/office/officeart/2005/8/layout/default"/>
    <dgm:cxn modelId="{161CEB7A-E3C7-45AD-9A9F-3A1923D8C339}" srcId="{D80EB79F-7F82-4C2E-801C-4CDDF4E169B1}" destId="{6EADB17A-061A-40B7-9588-2C1887DF1D90}" srcOrd="9" destOrd="0" parTransId="{8F3CDEF2-F08D-4632-B9D5-FDD22898D1FE}" sibTransId="{4C383B13-FA2B-43A1-80B7-1DCE07B413C3}"/>
    <dgm:cxn modelId="{D9B42A7B-A07B-43EE-88C0-66136CB50B81}" srcId="{D80EB79F-7F82-4C2E-801C-4CDDF4E169B1}" destId="{14C8FEB7-57A1-48AE-85D7-97CA80E0AA25}" srcOrd="2" destOrd="0" parTransId="{D4EF0411-71BB-4273-9568-5210B756C331}" sibTransId="{26C8F6B4-5FC9-487B-8806-DD08DF479B58}"/>
    <dgm:cxn modelId="{7C83E87C-C405-4F56-B368-6C9050DCA44F}" srcId="{D80EB79F-7F82-4C2E-801C-4CDDF4E169B1}" destId="{FFD78F6A-24BB-4206-A0E5-11C4DAB2152E}" srcOrd="1" destOrd="0" parTransId="{716E185A-7425-4985-8B63-98F76EB93DCA}" sibTransId="{10476D16-A419-4EA2-A976-FEDA766476BF}"/>
    <dgm:cxn modelId="{2EB70787-CD69-45B6-9AFA-6DFB57127A88}" type="presOf" srcId="{92CFE66B-672B-4D5C-AD88-0997B3E6D99A}" destId="{36E12B17-59DD-491D-8B41-0DD49F9B5CB0}" srcOrd="0" destOrd="0" presId="urn:microsoft.com/office/officeart/2005/8/layout/default"/>
    <dgm:cxn modelId="{BC77A58B-959F-461B-9B53-79C9B4961544}" srcId="{D80EB79F-7F82-4C2E-801C-4CDDF4E169B1}" destId="{92CFE66B-672B-4D5C-AD88-0997B3E6D99A}" srcOrd="5" destOrd="0" parTransId="{747F7C04-3BE3-4439-95F1-7D243C8B64B3}" sibTransId="{A478A6AF-D99B-49C5-BE6F-FC4E084990AB}"/>
    <dgm:cxn modelId="{0980678C-694D-4024-8582-03E5A19FFA50}" srcId="{D80EB79F-7F82-4C2E-801C-4CDDF4E169B1}" destId="{E73AAB32-279A-4E1D-B051-68401135C998}" srcOrd="8" destOrd="0" parTransId="{CABC406D-4FD6-42D2-A9E1-BF159C237DE7}" sibTransId="{A5BDD874-02C7-432C-B96E-C4BD1EA3E6FA}"/>
    <dgm:cxn modelId="{D1D1F08D-8AF5-43AC-B6B3-3F54E0986043}" type="presOf" srcId="{FFD78F6A-24BB-4206-A0E5-11C4DAB2152E}" destId="{B3A79AEC-39C1-456D-AF10-57B372FB0B1F}" srcOrd="0" destOrd="0" presId="urn:microsoft.com/office/officeart/2005/8/layout/default"/>
    <dgm:cxn modelId="{1E06478E-067B-447C-960D-03ED14C1FA55}" type="presOf" srcId="{DE9DDA92-427E-4894-8082-5808BA656BDC}" destId="{770BAA34-4ACF-46FC-B513-1BF15A642D67}" srcOrd="0" destOrd="0" presId="urn:microsoft.com/office/officeart/2005/8/layout/default"/>
    <dgm:cxn modelId="{5F606C93-D440-4205-A472-9A589D8EB8EB}" type="presOf" srcId="{41718967-91CA-4C3B-AE9A-1EB97593D8E4}" destId="{EFF30047-AB46-4E60-8A18-1D54D6168EC6}" srcOrd="0" destOrd="0" presId="urn:microsoft.com/office/officeart/2005/8/layout/default"/>
    <dgm:cxn modelId="{26AC16A2-DFCC-4C86-B523-6ACD1A3C5259}" type="presOf" srcId="{E73AAB32-279A-4E1D-B051-68401135C998}" destId="{37F2B365-1468-4C54-B101-9A8511C0B1DA}" srcOrd="0" destOrd="0" presId="urn:microsoft.com/office/officeart/2005/8/layout/default"/>
    <dgm:cxn modelId="{3EAC78A8-099E-4409-B445-4CBB8BA24B40}" srcId="{D80EB79F-7F82-4C2E-801C-4CDDF4E169B1}" destId="{41718967-91CA-4C3B-AE9A-1EB97593D8E4}" srcOrd="0" destOrd="0" parTransId="{C892042D-9D5C-4715-877F-38C684620934}" sibTransId="{A569CA72-A616-41B8-BB9A-D3FBC16A479C}"/>
    <dgm:cxn modelId="{347391CD-35E8-4D31-BF93-9F66A092D9BE}" srcId="{D80EB79F-7F82-4C2E-801C-4CDDF4E169B1}" destId="{4B299FD0-A1AC-48A1-9EE8-7DA0F2419BD0}" srcOrd="7" destOrd="0" parTransId="{AADDC760-CA44-4941-91C4-A04F4ACB9EF1}" sibTransId="{FC09733C-5EFD-44B6-999F-C7A0C4D77D9C}"/>
    <dgm:cxn modelId="{0F7C83D6-39F2-4FAD-AFCF-53B259997193}" type="presOf" srcId="{6EADB17A-061A-40B7-9588-2C1887DF1D90}" destId="{7241B25C-842D-4AB9-910D-9DE90A873B38}" srcOrd="0" destOrd="0" presId="urn:microsoft.com/office/officeart/2005/8/layout/default"/>
    <dgm:cxn modelId="{D059F6E0-6FDB-441E-806B-46CC69E3E957}" type="presOf" srcId="{3E0D0719-5839-4D67-A6C8-771EB4AEED6E}" destId="{9E2A1690-9B55-4C02-88A4-4502F456EFFF}" srcOrd="0" destOrd="0" presId="urn:microsoft.com/office/officeart/2005/8/layout/default"/>
    <dgm:cxn modelId="{D9E68CE4-DA44-4CC8-AB86-FECB618A5AD6}" type="presOf" srcId="{D80EB79F-7F82-4C2E-801C-4CDDF4E169B1}" destId="{02715392-DE0E-45E5-AF06-6828F3EF3307}" srcOrd="0" destOrd="0" presId="urn:microsoft.com/office/officeart/2005/8/layout/default"/>
    <dgm:cxn modelId="{C3EB1BF1-D192-48F0-8201-3639F90FA03A}" type="presOf" srcId="{AAD45C3C-748E-42CF-A57C-3B7FA209F6FF}" destId="{E4EC22C9-8E2B-4B6A-B020-91972BAC72B1}" srcOrd="0" destOrd="0" presId="urn:microsoft.com/office/officeart/2005/8/layout/default"/>
    <dgm:cxn modelId="{0C8BE0EE-A7C4-46EA-BE24-5F973F3D20F9}" type="presParOf" srcId="{02715392-DE0E-45E5-AF06-6828F3EF3307}" destId="{EFF30047-AB46-4E60-8A18-1D54D6168EC6}" srcOrd="0" destOrd="0" presId="urn:microsoft.com/office/officeart/2005/8/layout/default"/>
    <dgm:cxn modelId="{A451649A-1A48-4EFF-BE36-FD7C344BA794}" type="presParOf" srcId="{02715392-DE0E-45E5-AF06-6828F3EF3307}" destId="{B3F6355B-2AC2-4A5E-82DA-EDCE2A29FBDD}" srcOrd="1" destOrd="0" presId="urn:microsoft.com/office/officeart/2005/8/layout/default"/>
    <dgm:cxn modelId="{1C413AB3-6B50-404E-8183-BCC206379B32}" type="presParOf" srcId="{02715392-DE0E-45E5-AF06-6828F3EF3307}" destId="{B3A79AEC-39C1-456D-AF10-57B372FB0B1F}" srcOrd="2" destOrd="0" presId="urn:microsoft.com/office/officeart/2005/8/layout/default"/>
    <dgm:cxn modelId="{C446F28C-CED7-4B6A-8986-00CEC8E3D026}" type="presParOf" srcId="{02715392-DE0E-45E5-AF06-6828F3EF3307}" destId="{E1C85CB3-D03A-4A59-AB58-8C383FC4BE23}" srcOrd="3" destOrd="0" presId="urn:microsoft.com/office/officeart/2005/8/layout/default"/>
    <dgm:cxn modelId="{CC0313EF-4F9B-4513-AA4C-839B770B5620}" type="presParOf" srcId="{02715392-DE0E-45E5-AF06-6828F3EF3307}" destId="{25115EF0-7B04-4EA3-A5A2-B4F67800B233}" srcOrd="4" destOrd="0" presId="urn:microsoft.com/office/officeart/2005/8/layout/default"/>
    <dgm:cxn modelId="{F4FADF8C-CCDF-47AB-9FB9-98D643170284}" type="presParOf" srcId="{02715392-DE0E-45E5-AF06-6828F3EF3307}" destId="{EE76205B-E8FE-418E-9C2A-E5ECC28CBF7B}" srcOrd="5" destOrd="0" presId="urn:microsoft.com/office/officeart/2005/8/layout/default"/>
    <dgm:cxn modelId="{B2801AF6-82DE-4A16-95C0-40ECD7AB4AD3}" type="presParOf" srcId="{02715392-DE0E-45E5-AF06-6828F3EF3307}" destId="{770BAA34-4ACF-46FC-B513-1BF15A642D67}" srcOrd="6" destOrd="0" presId="urn:microsoft.com/office/officeart/2005/8/layout/default"/>
    <dgm:cxn modelId="{2A2B0772-4697-41BC-84D3-A5F47B2E0364}" type="presParOf" srcId="{02715392-DE0E-45E5-AF06-6828F3EF3307}" destId="{9C26B3FF-88D5-4CB6-9BF4-66B025EBA956}" srcOrd="7" destOrd="0" presId="urn:microsoft.com/office/officeart/2005/8/layout/default"/>
    <dgm:cxn modelId="{63F0A25B-A2B5-4DEF-8162-9556837AF793}" type="presParOf" srcId="{02715392-DE0E-45E5-AF06-6828F3EF3307}" destId="{E4EC22C9-8E2B-4B6A-B020-91972BAC72B1}" srcOrd="8" destOrd="0" presId="urn:microsoft.com/office/officeart/2005/8/layout/default"/>
    <dgm:cxn modelId="{B44EAA64-880A-4D89-9915-1875727B0A8D}" type="presParOf" srcId="{02715392-DE0E-45E5-AF06-6828F3EF3307}" destId="{8EAE15C2-67A2-4584-8029-CF0501DF7355}" srcOrd="9" destOrd="0" presId="urn:microsoft.com/office/officeart/2005/8/layout/default"/>
    <dgm:cxn modelId="{CFBF7B93-FF6B-405D-83B6-245BFA369A78}" type="presParOf" srcId="{02715392-DE0E-45E5-AF06-6828F3EF3307}" destId="{36E12B17-59DD-491D-8B41-0DD49F9B5CB0}" srcOrd="10" destOrd="0" presId="urn:microsoft.com/office/officeart/2005/8/layout/default"/>
    <dgm:cxn modelId="{27B3D6CF-78A5-42EE-AD54-72B3AAD57562}" type="presParOf" srcId="{02715392-DE0E-45E5-AF06-6828F3EF3307}" destId="{729196F6-AAC9-4920-8734-D6C6399F50EE}" srcOrd="11" destOrd="0" presId="urn:microsoft.com/office/officeart/2005/8/layout/default"/>
    <dgm:cxn modelId="{527AB814-40B6-4C72-B18C-957E9AF939C3}" type="presParOf" srcId="{02715392-DE0E-45E5-AF06-6828F3EF3307}" destId="{9E2A1690-9B55-4C02-88A4-4502F456EFFF}" srcOrd="12" destOrd="0" presId="urn:microsoft.com/office/officeart/2005/8/layout/default"/>
    <dgm:cxn modelId="{116398EF-44C3-4796-AEB6-92B9EC6D72C7}" type="presParOf" srcId="{02715392-DE0E-45E5-AF06-6828F3EF3307}" destId="{8638A7B8-93A0-4BCC-B15D-BD75B5331234}" srcOrd="13" destOrd="0" presId="urn:microsoft.com/office/officeart/2005/8/layout/default"/>
    <dgm:cxn modelId="{07C650CF-9DDC-471B-8420-CAEBF209B50E}" type="presParOf" srcId="{02715392-DE0E-45E5-AF06-6828F3EF3307}" destId="{F91AD59D-5C06-49AF-99A2-9D33CAC0371A}" srcOrd="14" destOrd="0" presId="urn:microsoft.com/office/officeart/2005/8/layout/default"/>
    <dgm:cxn modelId="{D8BE06DB-E157-4404-B504-71BF44564FF7}" type="presParOf" srcId="{02715392-DE0E-45E5-AF06-6828F3EF3307}" destId="{512DB5FB-5FB8-4BCE-9AE7-AA1EEF37F2A9}" srcOrd="15" destOrd="0" presId="urn:microsoft.com/office/officeart/2005/8/layout/default"/>
    <dgm:cxn modelId="{DC88D2F8-5C8F-42D1-BE2F-899EB55C43B7}" type="presParOf" srcId="{02715392-DE0E-45E5-AF06-6828F3EF3307}" destId="{37F2B365-1468-4C54-B101-9A8511C0B1DA}" srcOrd="16" destOrd="0" presId="urn:microsoft.com/office/officeart/2005/8/layout/default"/>
    <dgm:cxn modelId="{8933413B-82F1-482D-8DAD-8E4A676C723A}" type="presParOf" srcId="{02715392-DE0E-45E5-AF06-6828F3EF3307}" destId="{09041FDE-0E02-48BA-8BC0-8AB023C6A83F}" srcOrd="17" destOrd="0" presId="urn:microsoft.com/office/officeart/2005/8/layout/default"/>
    <dgm:cxn modelId="{CF9A9147-2D72-42D9-94B9-5975CD67A570}" type="presParOf" srcId="{02715392-DE0E-45E5-AF06-6828F3EF3307}" destId="{7241B25C-842D-4AB9-910D-9DE90A873B38}" srcOrd="18" destOrd="0" presId="urn:microsoft.com/office/officeart/2005/8/layout/default"/>
    <dgm:cxn modelId="{D5D972E1-8636-4171-91C3-4DCC4A648DF1}" type="presParOf" srcId="{02715392-DE0E-45E5-AF06-6828F3EF3307}" destId="{7C059AF4-EFFE-4C0B-9862-E3521F896E05}" srcOrd="19" destOrd="0" presId="urn:microsoft.com/office/officeart/2005/8/layout/default"/>
    <dgm:cxn modelId="{A76BF6AC-6DFD-47AC-9E53-5DB4CB612EA1}" type="presParOf" srcId="{02715392-DE0E-45E5-AF06-6828F3EF3307}" destId="{69E03C5B-D7D3-488C-835C-9BE8FD31F8E1}" srcOrd="2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25DE431-3C6A-459F-9D16-C8A48E89F5AE}"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E0992542-962A-4E22-A327-7775A6E8A488}">
      <dgm:prSet/>
      <dgm:spPr/>
      <dgm:t>
        <a:bodyPr/>
        <a:lstStyle/>
        <a:p>
          <a:r>
            <a:rPr lang="nl-BE" noProof="0"/>
            <a:t>Python</a:t>
          </a:r>
        </a:p>
      </dgm:t>
    </dgm:pt>
    <dgm:pt modelId="{8D6F4173-0023-4A53-A199-C8A77FB46949}" type="parTrans" cxnId="{D5ACA607-5EC0-40B2-84CE-BFB3B11A5549}">
      <dgm:prSet/>
      <dgm:spPr/>
      <dgm:t>
        <a:bodyPr/>
        <a:lstStyle/>
        <a:p>
          <a:endParaRPr lang="en-US"/>
        </a:p>
      </dgm:t>
    </dgm:pt>
    <dgm:pt modelId="{AEED4F82-57C8-4EFE-9EB8-AB6AE86CAEC0}" type="sibTrans" cxnId="{D5ACA607-5EC0-40B2-84CE-BFB3B11A5549}">
      <dgm:prSet/>
      <dgm:spPr/>
      <dgm:t>
        <a:bodyPr/>
        <a:lstStyle/>
        <a:p>
          <a:endParaRPr lang="en-US"/>
        </a:p>
      </dgm:t>
    </dgm:pt>
    <dgm:pt modelId="{CAE8968B-CF4E-454E-AAE6-4CEDD3A40FF9}">
      <dgm:prSet/>
      <dgm:spPr/>
      <dgm:t>
        <a:bodyPr/>
        <a:lstStyle/>
        <a:p>
          <a:r>
            <a:rPr lang="nl-BE" noProof="0"/>
            <a:t>C++</a:t>
          </a:r>
        </a:p>
      </dgm:t>
    </dgm:pt>
    <dgm:pt modelId="{B22D7524-4CE0-42B7-B0A7-75D909D06BC5}" type="parTrans" cxnId="{618962EE-5A64-43BB-B4CD-26A9CE6A3686}">
      <dgm:prSet/>
      <dgm:spPr/>
      <dgm:t>
        <a:bodyPr/>
        <a:lstStyle/>
        <a:p>
          <a:endParaRPr lang="en-US"/>
        </a:p>
      </dgm:t>
    </dgm:pt>
    <dgm:pt modelId="{753AD51A-A541-4E49-91CC-C99FD66D4D44}" type="sibTrans" cxnId="{618962EE-5A64-43BB-B4CD-26A9CE6A3686}">
      <dgm:prSet/>
      <dgm:spPr/>
      <dgm:t>
        <a:bodyPr/>
        <a:lstStyle/>
        <a:p>
          <a:endParaRPr lang="en-US"/>
        </a:p>
      </dgm:t>
    </dgm:pt>
    <dgm:pt modelId="{00509FB9-8224-4A1B-BAB9-94FD3480237E}">
      <dgm:prSet phldr="0"/>
      <dgm:spPr/>
      <dgm:t>
        <a:bodyPr/>
        <a:lstStyle/>
        <a:p>
          <a:r>
            <a:rPr lang="nl-BE" noProof="0">
              <a:latin typeface="Aptos Display" panose="02110004020202020204"/>
            </a:rPr>
            <a:t>HTML</a:t>
          </a:r>
        </a:p>
      </dgm:t>
    </dgm:pt>
    <dgm:pt modelId="{CD29E4BE-DEFD-4DC0-BA32-0360433B7425}" type="parTrans" cxnId="{A76EF1D9-48D9-4E47-8263-858D83C4F0B3}">
      <dgm:prSet/>
      <dgm:spPr/>
    </dgm:pt>
    <dgm:pt modelId="{4FCCDB48-28EA-4A55-AF35-1606B981C97A}" type="sibTrans" cxnId="{A76EF1D9-48D9-4E47-8263-858D83C4F0B3}">
      <dgm:prSet/>
      <dgm:spPr/>
    </dgm:pt>
    <dgm:pt modelId="{E51923C5-ABC0-4907-9E46-43F173381F90}" type="pres">
      <dgm:prSet presAssocID="{525DE431-3C6A-459F-9D16-C8A48E89F5AE}" presName="hierChild1" presStyleCnt="0">
        <dgm:presLayoutVars>
          <dgm:chPref val="1"/>
          <dgm:dir/>
          <dgm:animOne val="branch"/>
          <dgm:animLvl val="lvl"/>
          <dgm:resizeHandles/>
        </dgm:presLayoutVars>
      </dgm:prSet>
      <dgm:spPr/>
    </dgm:pt>
    <dgm:pt modelId="{A1A907BB-7CB7-4DB0-A305-C55C31AC6790}" type="pres">
      <dgm:prSet presAssocID="{E0992542-962A-4E22-A327-7775A6E8A488}" presName="hierRoot1" presStyleCnt="0"/>
      <dgm:spPr/>
    </dgm:pt>
    <dgm:pt modelId="{2D118AE0-D017-4755-A43F-3E69BA597474}" type="pres">
      <dgm:prSet presAssocID="{E0992542-962A-4E22-A327-7775A6E8A488}" presName="composite" presStyleCnt="0"/>
      <dgm:spPr/>
    </dgm:pt>
    <dgm:pt modelId="{AAA20676-4728-47AA-BF67-EC9126FF1E58}" type="pres">
      <dgm:prSet presAssocID="{E0992542-962A-4E22-A327-7775A6E8A488}" presName="background" presStyleLbl="node0" presStyleIdx="0" presStyleCnt="3"/>
      <dgm:spPr/>
    </dgm:pt>
    <dgm:pt modelId="{62218A78-AB4D-4657-A4C3-67F3A6FB787A}" type="pres">
      <dgm:prSet presAssocID="{E0992542-962A-4E22-A327-7775A6E8A488}" presName="text" presStyleLbl="fgAcc0" presStyleIdx="0" presStyleCnt="3">
        <dgm:presLayoutVars>
          <dgm:chPref val="3"/>
        </dgm:presLayoutVars>
      </dgm:prSet>
      <dgm:spPr/>
    </dgm:pt>
    <dgm:pt modelId="{F8F92B02-846C-4C9B-AD65-F8A3B628FFFD}" type="pres">
      <dgm:prSet presAssocID="{E0992542-962A-4E22-A327-7775A6E8A488}" presName="hierChild2" presStyleCnt="0"/>
      <dgm:spPr/>
    </dgm:pt>
    <dgm:pt modelId="{FE9DB2F6-3593-4B4E-B1F7-FFD0E5448BB9}" type="pres">
      <dgm:prSet presAssocID="{CAE8968B-CF4E-454E-AAE6-4CEDD3A40FF9}" presName="hierRoot1" presStyleCnt="0"/>
      <dgm:spPr/>
    </dgm:pt>
    <dgm:pt modelId="{C76E0358-3A67-4AB7-91DF-72A2D86DBF57}" type="pres">
      <dgm:prSet presAssocID="{CAE8968B-CF4E-454E-AAE6-4CEDD3A40FF9}" presName="composite" presStyleCnt="0"/>
      <dgm:spPr/>
    </dgm:pt>
    <dgm:pt modelId="{710AF873-1CFC-4132-B193-57690841A2BF}" type="pres">
      <dgm:prSet presAssocID="{CAE8968B-CF4E-454E-AAE6-4CEDD3A40FF9}" presName="background" presStyleLbl="node0" presStyleIdx="1" presStyleCnt="3"/>
      <dgm:spPr/>
    </dgm:pt>
    <dgm:pt modelId="{B3ED3E3E-0FD7-49A3-B0E6-CC8ED0E4A74D}" type="pres">
      <dgm:prSet presAssocID="{CAE8968B-CF4E-454E-AAE6-4CEDD3A40FF9}" presName="text" presStyleLbl="fgAcc0" presStyleIdx="1" presStyleCnt="3">
        <dgm:presLayoutVars>
          <dgm:chPref val="3"/>
        </dgm:presLayoutVars>
      </dgm:prSet>
      <dgm:spPr/>
    </dgm:pt>
    <dgm:pt modelId="{7F76E65E-1B91-4084-9CE8-657EC0C3B539}" type="pres">
      <dgm:prSet presAssocID="{CAE8968B-CF4E-454E-AAE6-4CEDD3A40FF9}" presName="hierChild2" presStyleCnt="0"/>
      <dgm:spPr/>
    </dgm:pt>
    <dgm:pt modelId="{24128B3A-4789-4AD0-9548-D11708C004F0}" type="pres">
      <dgm:prSet presAssocID="{00509FB9-8224-4A1B-BAB9-94FD3480237E}" presName="hierRoot1" presStyleCnt="0"/>
      <dgm:spPr/>
    </dgm:pt>
    <dgm:pt modelId="{0B237274-B60C-498F-96F7-3D13CF90AF55}" type="pres">
      <dgm:prSet presAssocID="{00509FB9-8224-4A1B-BAB9-94FD3480237E}" presName="composite" presStyleCnt="0"/>
      <dgm:spPr/>
    </dgm:pt>
    <dgm:pt modelId="{66C4CD7C-713D-441A-BEB1-84DD3CB37895}" type="pres">
      <dgm:prSet presAssocID="{00509FB9-8224-4A1B-BAB9-94FD3480237E}" presName="background" presStyleLbl="node0" presStyleIdx="2" presStyleCnt="3"/>
      <dgm:spPr/>
    </dgm:pt>
    <dgm:pt modelId="{82A77EC3-E89E-4E88-8D72-35C2C9CF900E}" type="pres">
      <dgm:prSet presAssocID="{00509FB9-8224-4A1B-BAB9-94FD3480237E}" presName="text" presStyleLbl="fgAcc0" presStyleIdx="2" presStyleCnt="3">
        <dgm:presLayoutVars>
          <dgm:chPref val="3"/>
        </dgm:presLayoutVars>
      </dgm:prSet>
      <dgm:spPr/>
    </dgm:pt>
    <dgm:pt modelId="{AA6E814B-430A-4CF2-9C8E-D61BF4920A23}" type="pres">
      <dgm:prSet presAssocID="{00509FB9-8224-4A1B-BAB9-94FD3480237E}" presName="hierChild2" presStyleCnt="0"/>
      <dgm:spPr/>
    </dgm:pt>
  </dgm:ptLst>
  <dgm:cxnLst>
    <dgm:cxn modelId="{D5ACA607-5EC0-40B2-84CE-BFB3B11A5549}" srcId="{525DE431-3C6A-459F-9D16-C8A48E89F5AE}" destId="{E0992542-962A-4E22-A327-7775A6E8A488}" srcOrd="0" destOrd="0" parTransId="{8D6F4173-0023-4A53-A199-C8A77FB46949}" sibTransId="{AEED4F82-57C8-4EFE-9EB8-AB6AE86CAEC0}"/>
    <dgm:cxn modelId="{1E5F2F50-2195-452D-85A1-647222FAEBB1}" type="presOf" srcId="{00509FB9-8224-4A1B-BAB9-94FD3480237E}" destId="{82A77EC3-E89E-4E88-8D72-35C2C9CF900E}" srcOrd="0" destOrd="0" presId="urn:microsoft.com/office/officeart/2005/8/layout/hierarchy1"/>
    <dgm:cxn modelId="{70A68F84-11B0-42E1-889B-D6F4D78BF96E}" type="presOf" srcId="{E0992542-962A-4E22-A327-7775A6E8A488}" destId="{62218A78-AB4D-4657-A4C3-67F3A6FB787A}" srcOrd="0" destOrd="0" presId="urn:microsoft.com/office/officeart/2005/8/layout/hierarchy1"/>
    <dgm:cxn modelId="{A8A10FA0-16B8-4FC4-983F-1D93A5E11794}" type="presOf" srcId="{CAE8968B-CF4E-454E-AAE6-4CEDD3A40FF9}" destId="{B3ED3E3E-0FD7-49A3-B0E6-CC8ED0E4A74D}" srcOrd="0" destOrd="0" presId="urn:microsoft.com/office/officeart/2005/8/layout/hierarchy1"/>
    <dgm:cxn modelId="{D99745B1-16D0-4810-B5E2-1B0F549B13EB}" type="presOf" srcId="{525DE431-3C6A-459F-9D16-C8A48E89F5AE}" destId="{E51923C5-ABC0-4907-9E46-43F173381F90}" srcOrd="0" destOrd="0" presId="urn:microsoft.com/office/officeart/2005/8/layout/hierarchy1"/>
    <dgm:cxn modelId="{A76EF1D9-48D9-4E47-8263-858D83C4F0B3}" srcId="{525DE431-3C6A-459F-9D16-C8A48E89F5AE}" destId="{00509FB9-8224-4A1B-BAB9-94FD3480237E}" srcOrd="2" destOrd="0" parTransId="{CD29E4BE-DEFD-4DC0-BA32-0360433B7425}" sibTransId="{4FCCDB48-28EA-4A55-AF35-1606B981C97A}"/>
    <dgm:cxn modelId="{618962EE-5A64-43BB-B4CD-26A9CE6A3686}" srcId="{525DE431-3C6A-459F-9D16-C8A48E89F5AE}" destId="{CAE8968B-CF4E-454E-AAE6-4CEDD3A40FF9}" srcOrd="1" destOrd="0" parTransId="{B22D7524-4CE0-42B7-B0A7-75D909D06BC5}" sibTransId="{753AD51A-A541-4E49-91CC-C99FD66D4D44}"/>
    <dgm:cxn modelId="{745CF265-C44D-4940-81DC-EAAC70816EED}" type="presParOf" srcId="{E51923C5-ABC0-4907-9E46-43F173381F90}" destId="{A1A907BB-7CB7-4DB0-A305-C55C31AC6790}" srcOrd="0" destOrd="0" presId="urn:microsoft.com/office/officeart/2005/8/layout/hierarchy1"/>
    <dgm:cxn modelId="{6B455673-792E-4656-9A7B-06F2D03A2FA2}" type="presParOf" srcId="{A1A907BB-7CB7-4DB0-A305-C55C31AC6790}" destId="{2D118AE0-D017-4755-A43F-3E69BA597474}" srcOrd="0" destOrd="0" presId="urn:microsoft.com/office/officeart/2005/8/layout/hierarchy1"/>
    <dgm:cxn modelId="{3DBFF938-99A0-4250-8740-FF9383BF0A34}" type="presParOf" srcId="{2D118AE0-D017-4755-A43F-3E69BA597474}" destId="{AAA20676-4728-47AA-BF67-EC9126FF1E58}" srcOrd="0" destOrd="0" presId="urn:microsoft.com/office/officeart/2005/8/layout/hierarchy1"/>
    <dgm:cxn modelId="{C85E143F-2F81-431E-BEBF-35B25A0CCC6B}" type="presParOf" srcId="{2D118AE0-D017-4755-A43F-3E69BA597474}" destId="{62218A78-AB4D-4657-A4C3-67F3A6FB787A}" srcOrd="1" destOrd="0" presId="urn:microsoft.com/office/officeart/2005/8/layout/hierarchy1"/>
    <dgm:cxn modelId="{704BC266-E0DC-4D4C-BB44-C2DFFC25D841}" type="presParOf" srcId="{A1A907BB-7CB7-4DB0-A305-C55C31AC6790}" destId="{F8F92B02-846C-4C9B-AD65-F8A3B628FFFD}" srcOrd="1" destOrd="0" presId="urn:microsoft.com/office/officeart/2005/8/layout/hierarchy1"/>
    <dgm:cxn modelId="{2B9F4A34-0ED5-4EA8-8924-576E8D11AE00}" type="presParOf" srcId="{E51923C5-ABC0-4907-9E46-43F173381F90}" destId="{FE9DB2F6-3593-4B4E-B1F7-FFD0E5448BB9}" srcOrd="1" destOrd="0" presId="urn:microsoft.com/office/officeart/2005/8/layout/hierarchy1"/>
    <dgm:cxn modelId="{004422F1-3856-4BFA-824A-2B17F5A1CC14}" type="presParOf" srcId="{FE9DB2F6-3593-4B4E-B1F7-FFD0E5448BB9}" destId="{C76E0358-3A67-4AB7-91DF-72A2D86DBF57}" srcOrd="0" destOrd="0" presId="urn:microsoft.com/office/officeart/2005/8/layout/hierarchy1"/>
    <dgm:cxn modelId="{6DA51117-3FEF-42C2-B94C-DD12935B08BB}" type="presParOf" srcId="{C76E0358-3A67-4AB7-91DF-72A2D86DBF57}" destId="{710AF873-1CFC-4132-B193-57690841A2BF}" srcOrd="0" destOrd="0" presId="urn:microsoft.com/office/officeart/2005/8/layout/hierarchy1"/>
    <dgm:cxn modelId="{892B9B3F-8984-4FD3-8744-5404DBE4545A}" type="presParOf" srcId="{C76E0358-3A67-4AB7-91DF-72A2D86DBF57}" destId="{B3ED3E3E-0FD7-49A3-B0E6-CC8ED0E4A74D}" srcOrd="1" destOrd="0" presId="urn:microsoft.com/office/officeart/2005/8/layout/hierarchy1"/>
    <dgm:cxn modelId="{8DE077E6-57B4-4367-8997-BD170BB7F2E7}" type="presParOf" srcId="{FE9DB2F6-3593-4B4E-B1F7-FFD0E5448BB9}" destId="{7F76E65E-1B91-4084-9CE8-657EC0C3B539}" srcOrd="1" destOrd="0" presId="urn:microsoft.com/office/officeart/2005/8/layout/hierarchy1"/>
    <dgm:cxn modelId="{33F4399A-36CE-457C-9B42-1303CE7DF939}" type="presParOf" srcId="{E51923C5-ABC0-4907-9E46-43F173381F90}" destId="{24128B3A-4789-4AD0-9548-D11708C004F0}" srcOrd="2" destOrd="0" presId="urn:microsoft.com/office/officeart/2005/8/layout/hierarchy1"/>
    <dgm:cxn modelId="{639FEC89-6707-46AE-9D41-E6EBFDAEC927}" type="presParOf" srcId="{24128B3A-4789-4AD0-9548-D11708C004F0}" destId="{0B237274-B60C-498F-96F7-3D13CF90AF55}" srcOrd="0" destOrd="0" presId="urn:microsoft.com/office/officeart/2005/8/layout/hierarchy1"/>
    <dgm:cxn modelId="{26DEEB17-446A-4A1D-A75B-D5D316C9C431}" type="presParOf" srcId="{0B237274-B60C-498F-96F7-3D13CF90AF55}" destId="{66C4CD7C-713D-441A-BEB1-84DD3CB37895}" srcOrd="0" destOrd="0" presId="urn:microsoft.com/office/officeart/2005/8/layout/hierarchy1"/>
    <dgm:cxn modelId="{8537E7D1-C0D4-4307-AE1D-231F6F537B4C}" type="presParOf" srcId="{0B237274-B60C-498F-96F7-3D13CF90AF55}" destId="{82A77EC3-E89E-4E88-8D72-35C2C9CF900E}" srcOrd="1" destOrd="0" presId="urn:microsoft.com/office/officeart/2005/8/layout/hierarchy1"/>
    <dgm:cxn modelId="{AEA4D95A-B06F-4CA6-8822-0E69C57CE6BA}" type="presParOf" srcId="{24128B3A-4789-4AD0-9548-D11708C004F0}" destId="{AA6E814B-430A-4CF2-9C8E-D61BF4920A2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D8D8699-C9FB-4322-B4D8-DC7DBAE8E81A}" type="doc">
      <dgm:prSet loTypeId="urn:microsoft.com/office/officeart/2005/8/layout/hierarchy1" loCatId="hierarchy" qsTypeId="urn:microsoft.com/office/officeart/2005/8/quickstyle/simple1" qsCatId="simple" csTypeId="urn:microsoft.com/office/officeart/2005/8/colors/accent0_3" csCatId="mainScheme" phldr="1"/>
      <dgm:spPr/>
      <dgm:t>
        <a:bodyPr/>
        <a:lstStyle/>
        <a:p>
          <a:endParaRPr lang="en-US"/>
        </a:p>
      </dgm:t>
    </dgm:pt>
    <dgm:pt modelId="{1A5140EA-F4E5-4B11-80A3-8B639C83C6DC}">
      <dgm:prSet/>
      <dgm:spPr/>
      <dgm:t>
        <a:bodyPr/>
        <a:lstStyle/>
        <a:p>
          <a:r>
            <a:rPr lang="nl-BE"/>
            <a:t>Tabel met taakverdeling (zoals in README.md)</a:t>
          </a:r>
          <a:endParaRPr lang="en-US"/>
        </a:p>
      </dgm:t>
    </dgm:pt>
    <dgm:pt modelId="{184FBDF9-BFB2-405F-AC7D-0CDF337D0DCD}" type="parTrans" cxnId="{84940AAB-91AE-4F3F-A2D2-9BFFBABF3B8C}">
      <dgm:prSet/>
      <dgm:spPr/>
      <dgm:t>
        <a:bodyPr/>
        <a:lstStyle/>
        <a:p>
          <a:endParaRPr lang="en-US"/>
        </a:p>
      </dgm:t>
    </dgm:pt>
    <dgm:pt modelId="{AC7E9075-4746-47BC-B17F-8D81704C9FDF}" type="sibTrans" cxnId="{84940AAB-91AE-4F3F-A2D2-9BFFBABF3B8C}">
      <dgm:prSet/>
      <dgm:spPr/>
      <dgm:t>
        <a:bodyPr/>
        <a:lstStyle/>
        <a:p>
          <a:endParaRPr lang="en-US"/>
        </a:p>
      </dgm:t>
    </dgm:pt>
    <dgm:pt modelId="{1AFA0AF1-C404-47DE-AA07-D6928EAC8A4E}">
      <dgm:prSet/>
      <dgm:spPr/>
      <dgm:t>
        <a:bodyPr/>
        <a:lstStyle/>
        <a:p>
          <a:r>
            <a:rPr lang="nl-BE"/>
            <a:t>Eerlijke verdeling</a:t>
          </a:r>
          <a:endParaRPr lang="en-US"/>
        </a:p>
      </dgm:t>
    </dgm:pt>
    <dgm:pt modelId="{6B1E0869-452C-4EE6-BD65-420C716B88EA}" type="parTrans" cxnId="{5729437C-1485-4D1A-96E4-0C368BD8CD26}">
      <dgm:prSet/>
      <dgm:spPr/>
      <dgm:t>
        <a:bodyPr/>
        <a:lstStyle/>
        <a:p>
          <a:endParaRPr lang="en-US"/>
        </a:p>
      </dgm:t>
    </dgm:pt>
    <dgm:pt modelId="{FD07D322-9C74-4819-88D6-70A7F147B235}" type="sibTrans" cxnId="{5729437C-1485-4D1A-96E4-0C368BD8CD26}">
      <dgm:prSet/>
      <dgm:spPr/>
      <dgm:t>
        <a:bodyPr/>
        <a:lstStyle/>
        <a:p>
          <a:endParaRPr lang="en-US"/>
        </a:p>
      </dgm:t>
    </dgm:pt>
    <dgm:pt modelId="{53184E3A-430E-4972-ADF8-40114691860E}">
      <dgm:prSet/>
      <dgm:spPr/>
      <dgm:t>
        <a:bodyPr/>
        <a:lstStyle/>
        <a:p>
          <a:r>
            <a:rPr lang="nl-BE"/>
            <a:t>Sterke samenwerking</a:t>
          </a:r>
          <a:endParaRPr lang="en-US"/>
        </a:p>
      </dgm:t>
    </dgm:pt>
    <dgm:pt modelId="{B2FE0485-E1CC-49F4-B32D-5F65A7EC2AF7}" type="parTrans" cxnId="{9B75965C-9DFF-4860-BDC7-C9E9A22EB0AA}">
      <dgm:prSet/>
      <dgm:spPr/>
      <dgm:t>
        <a:bodyPr/>
        <a:lstStyle/>
        <a:p>
          <a:endParaRPr lang="en-US"/>
        </a:p>
      </dgm:t>
    </dgm:pt>
    <dgm:pt modelId="{911849FF-A0D5-44C9-93C2-DE3BEA3BD0B1}" type="sibTrans" cxnId="{9B75965C-9DFF-4860-BDC7-C9E9A22EB0AA}">
      <dgm:prSet/>
      <dgm:spPr/>
      <dgm:t>
        <a:bodyPr/>
        <a:lstStyle/>
        <a:p>
          <a:endParaRPr lang="en-US"/>
        </a:p>
      </dgm:t>
    </dgm:pt>
    <dgm:pt modelId="{02444CDE-729B-4C50-A3BC-867E05397D17}" type="pres">
      <dgm:prSet presAssocID="{ED8D8699-C9FB-4322-B4D8-DC7DBAE8E81A}" presName="hierChild1" presStyleCnt="0">
        <dgm:presLayoutVars>
          <dgm:chPref val="1"/>
          <dgm:dir/>
          <dgm:animOne val="branch"/>
          <dgm:animLvl val="lvl"/>
          <dgm:resizeHandles/>
        </dgm:presLayoutVars>
      </dgm:prSet>
      <dgm:spPr/>
    </dgm:pt>
    <dgm:pt modelId="{62E63F1B-94F0-4C33-8513-A8118D39FF83}" type="pres">
      <dgm:prSet presAssocID="{1A5140EA-F4E5-4B11-80A3-8B639C83C6DC}" presName="hierRoot1" presStyleCnt="0"/>
      <dgm:spPr/>
    </dgm:pt>
    <dgm:pt modelId="{12E626D4-C485-4D74-8540-C411B0E5D61C}" type="pres">
      <dgm:prSet presAssocID="{1A5140EA-F4E5-4B11-80A3-8B639C83C6DC}" presName="composite" presStyleCnt="0"/>
      <dgm:spPr/>
    </dgm:pt>
    <dgm:pt modelId="{E75F6EA2-96E2-4118-8188-35BFB670C405}" type="pres">
      <dgm:prSet presAssocID="{1A5140EA-F4E5-4B11-80A3-8B639C83C6DC}" presName="background" presStyleLbl="node0" presStyleIdx="0" presStyleCnt="3"/>
      <dgm:spPr/>
    </dgm:pt>
    <dgm:pt modelId="{ED188468-C7EA-4EF8-AD4A-585229728372}" type="pres">
      <dgm:prSet presAssocID="{1A5140EA-F4E5-4B11-80A3-8B639C83C6DC}" presName="text" presStyleLbl="fgAcc0" presStyleIdx="0" presStyleCnt="3">
        <dgm:presLayoutVars>
          <dgm:chPref val="3"/>
        </dgm:presLayoutVars>
      </dgm:prSet>
      <dgm:spPr/>
    </dgm:pt>
    <dgm:pt modelId="{377BE8F9-C1D4-4077-9BD6-7CF1D1463600}" type="pres">
      <dgm:prSet presAssocID="{1A5140EA-F4E5-4B11-80A3-8B639C83C6DC}" presName="hierChild2" presStyleCnt="0"/>
      <dgm:spPr/>
    </dgm:pt>
    <dgm:pt modelId="{7346A237-D427-487C-A6AA-0681A8B79AF8}" type="pres">
      <dgm:prSet presAssocID="{1AFA0AF1-C404-47DE-AA07-D6928EAC8A4E}" presName="hierRoot1" presStyleCnt="0"/>
      <dgm:spPr/>
    </dgm:pt>
    <dgm:pt modelId="{105B206D-4C49-41E6-AA2F-8A483CB32258}" type="pres">
      <dgm:prSet presAssocID="{1AFA0AF1-C404-47DE-AA07-D6928EAC8A4E}" presName="composite" presStyleCnt="0"/>
      <dgm:spPr/>
    </dgm:pt>
    <dgm:pt modelId="{E5ED5F34-8E19-4BC9-942B-6C4DC5142296}" type="pres">
      <dgm:prSet presAssocID="{1AFA0AF1-C404-47DE-AA07-D6928EAC8A4E}" presName="background" presStyleLbl="node0" presStyleIdx="1" presStyleCnt="3"/>
      <dgm:spPr/>
    </dgm:pt>
    <dgm:pt modelId="{23908504-72BA-4140-A806-4D2A1F4A2504}" type="pres">
      <dgm:prSet presAssocID="{1AFA0AF1-C404-47DE-AA07-D6928EAC8A4E}" presName="text" presStyleLbl="fgAcc0" presStyleIdx="1" presStyleCnt="3">
        <dgm:presLayoutVars>
          <dgm:chPref val="3"/>
        </dgm:presLayoutVars>
      </dgm:prSet>
      <dgm:spPr/>
    </dgm:pt>
    <dgm:pt modelId="{20291AB5-7FD0-4C87-AEA4-9CBAB26A78CF}" type="pres">
      <dgm:prSet presAssocID="{1AFA0AF1-C404-47DE-AA07-D6928EAC8A4E}" presName="hierChild2" presStyleCnt="0"/>
      <dgm:spPr/>
    </dgm:pt>
    <dgm:pt modelId="{A69501F1-97C3-41C3-BEB0-F774E53BDEAD}" type="pres">
      <dgm:prSet presAssocID="{53184E3A-430E-4972-ADF8-40114691860E}" presName="hierRoot1" presStyleCnt="0"/>
      <dgm:spPr/>
    </dgm:pt>
    <dgm:pt modelId="{853B8898-FB52-4C0B-8AD7-E2AAF5EE06F7}" type="pres">
      <dgm:prSet presAssocID="{53184E3A-430E-4972-ADF8-40114691860E}" presName="composite" presStyleCnt="0"/>
      <dgm:spPr/>
    </dgm:pt>
    <dgm:pt modelId="{467A5ADF-FF5B-48E9-A58E-CD3CC180C7D4}" type="pres">
      <dgm:prSet presAssocID="{53184E3A-430E-4972-ADF8-40114691860E}" presName="background" presStyleLbl="node0" presStyleIdx="2" presStyleCnt="3"/>
      <dgm:spPr/>
    </dgm:pt>
    <dgm:pt modelId="{776F6102-6180-4BF6-8B6E-047AEBA97910}" type="pres">
      <dgm:prSet presAssocID="{53184E3A-430E-4972-ADF8-40114691860E}" presName="text" presStyleLbl="fgAcc0" presStyleIdx="2" presStyleCnt="3">
        <dgm:presLayoutVars>
          <dgm:chPref val="3"/>
        </dgm:presLayoutVars>
      </dgm:prSet>
      <dgm:spPr/>
    </dgm:pt>
    <dgm:pt modelId="{981A34FB-ABC8-4DD4-B237-28393EA3F5F2}" type="pres">
      <dgm:prSet presAssocID="{53184E3A-430E-4972-ADF8-40114691860E}" presName="hierChild2" presStyleCnt="0"/>
      <dgm:spPr/>
    </dgm:pt>
  </dgm:ptLst>
  <dgm:cxnLst>
    <dgm:cxn modelId="{9B75965C-9DFF-4860-BDC7-C9E9A22EB0AA}" srcId="{ED8D8699-C9FB-4322-B4D8-DC7DBAE8E81A}" destId="{53184E3A-430E-4972-ADF8-40114691860E}" srcOrd="2" destOrd="0" parTransId="{B2FE0485-E1CC-49F4-B32D-5F65A7EC2AF7}" sibTransId="{911849FF-A0D5-44C9-93C2-DE3BEA3BD0B1}"/>
    <dgm:cxn modelId="{7DCDCE47-2026-42F6-9C76-6CAAD2ADE4F5}" type="presOf" srcId="{53184E3A-430E-4972-ADF8-40114691860E}" destId="{776F6102-6180-4BF6-8B6E-047AEBA97910}" srcOrd="0" destOrd="0" presId="urn:microsoft.com/office/officeart/2005/8/layout/hierarchy1"/>
    <dgm:cxn modelId="{50036659-7A1B-4ED4-84CA-F5891D345C31}" type="presOf" srcId="{ED8D8699-C9FB-4322-B4D8-DC7DBAE8E81A}" destId="{02444CDE-729B-4C50-A3BC-867E05397D17}" srcOrd="0" destOrd="0" presId="urn:microsoft.com/office/officeart/2005/8/layout/hierarchy1"/>
    <dgm:cxn modelId="{5729437C-1485-4D1A-96E4-0C368BD8CD26}" srcId="{ED8D8699-C9FB-4322-B4D8-DC7DBAE8E81A}" destId="{1AFA0AF1-C404-47DE-AA07-D6928EAC8A4E}" srcOrd="1" destOrd="0" parTransId="{6B1E0869-452C-4EE6-BD65-420C716B88EA}" sibTransId="{FD07D322-9C74-4819-88D6-70A7F147B235}"/>
    <dgm:cxn modelId="{84940AAB-91AE-4F3F-A2D2-9BFFBABF3B8C}" srcId="{ED8D8699-C9FB-4322-B4D8-DC7DBAE8E81A}" destId="{1A5140EA-F4E5-4B11-80A3-8B639C83C6DC}" srcOrd="0" destOrd="0" parTransId="{184FBDF9-BFB2-405F-AC7D-0CDF337D0DCD}" sibTransId="{AC7E9075-4746-47BC-B17F-8D81704C9FDF}"/>
    <dgm:cxn modelId="{A660DBC8-F49F-4DC7-86F4-C5172F652BA8}" type="presOf" srcId="{1A5140EA-F4E5-4B11-80A3-8B639C83C6DC}" destId="{ED188468-C7EA-4EF8-AD4A-585229728372}" srcOrd="0" destOrd="0" presId="urn:microsoft.com/office/officeart/2005/8/layout/hierarchy1"/>
    <dgm:cxn modelId="{D37D60F3-C3D9-4265-A286-C20667E590C7}" type="presOf" srcId="{1AFA0AF1-C404-47DE-AA07-D6928EAC8A4E}" destId="{23908504-72BA-4140-A806-4D2A1F4A2504}" srcOrd="0" destOrd="0" presId="urn:microsoft.com/office/officeart/2005/8/layout/hierarchy1"/>
    <dgm:cxn modelId="{B80BD0C7-4259-4AAD-9AD7-B8670BE2C38F}" type="presParOf" srcId="{02444CDE-729B-4C50-A3BC-867E05397D17}" destId="{62E63F1B-94F0-4C33-8513-A8118D39FF83}" srcOrd="0" destOrd="0" presId="urn:microsoft.com/office/officeart/2005/8/layout/hierarchy1"/>
    <dgm:cxn modelId="{748CD980-5426-41ED-9332-B88C5F698DF6}" type="presParOf" srcId="{62E63F1B-94F0-4C33-8513-A8118D39FF83}" destId="{12E626D4-C485-4D74-8540-C411B0E5D61C}" srcOrd="0" destOrd="0" presId="urn:microsoft.com/office/officeart/2005/8/layout/hierarchy1"/>
    <dgm:cxn modelId="{D6A92664-3CF8-410D-AE06-B242B59C3068}" type="presParOf" srcId="{12E626D4-C485-4D74-8540-C411B0E5D61C}" destId="{E75F6EA2-96E2-4118-8188-35BFB670C405}" srcOrd="0" destOrd="0" presId="urn:microsoft.com/office/officeart/2005/8/layout/hierarchy1"/>
    <dgm:cxn modelId="{78063751-82C9-4654-B5DA-6045F1A152BC}" type="presParOf" srcId="{12E626D4-C485-4D74-8540-C411B0E5D61C}" destId="{ED188468-C7EA-4EF8-AD4A-585229728372}" srcOrd="1" destOrd="0" presId="urn:microsoft.com/office/officeart/2005/8/layout/hierarchy1"/>
    <dgm:cxn modelId="{5F6EE026-D2A4-42EB-9F5A-4309E27DE2E6}" type="presParOf" srcId="{62E63F1B-94F0-4C33-8513-A8118D39FF83}" destId="{377BE8F9-C1D4-4077-9BD6-7CF1D1463600}" srcOrd="1" destOrd="0" presId="urn:microsoft.com/office/officeart/2005/8/layout/hierarchy1"/>
    <dgm:cxn modelId="{0FA3EBD3-B67A-4EE5-B1FB-7A6141B8A39F}" type="presParOf" srcId="{02444CDE-729B-4C50-A3BC-867E05397D17}" destId="{7346A237-D427-487C-A6AA-0681A8B79AF8}" srcOrd="1" destOrd="0" presId="urn:microsoft.com/office/officeart/2005/8/layout/hierarchy1"/>
    <dgm:cxn modelId="{84405CF4-FE79-4C82-AEAB-9923B7BC480D}" type="presParOf" srcId="{7346A237-D427-487C-A6AA-0681A8B79AF8}" destId="{105B206D-4C49-41E6-AA2F-8A483CB32258}" srcOrd="0" destOrd="0" presId="urn:microsoft.com/office/officeart/2005/8/layout/hierarchy1"/>
    <dgm:cxn modelId="{F78EFE02-5FD6-4FC6-BBD2-7BA964E64ACB}" type="presParOf" srcId="{105B206D-4C49-41E6-AA2F-8A483CB32258}" destId="{E5ED5F34-8E19-4BC9-942B-6C4DC5142296}" srcOrd="0" destOrd="0" presId="urn:microsoft.com/office/officeart/2005/8/layout/hierarchy1"/>
    <dgm:cxn modelId="{CC745A66-84A9-4CBE-AAE2-74AF2DDCC625}" type="presParOf" srcId="{105B206D-4C49-41E6-AA2F-8A483CB32258}" destId="{23908504-72BA-4140-A806-4D2A1F4A2504}" srcOrd="1" destOrd="0" presId="urn:microsoft.com/office/officeart/2005/8/layout/hierarchy1"/>
    <dgm:cxn modelId="{111BEFCE-5023-499D-8A44-865A467FA8A3}" type="presParOf" srcId="{7346A237-D427-487C-A6AA-0681A8B79AF8}" destId="{20291AB5-7FD0-4C87-AEA4-9CBAB26A78CF}" srcOrd="1" destOrd="0" presId="urn:microsoft.com/office/officeart/2005/8/layout/hierarchy1"/>
    <dgm:cxn modelId="{E489BD74-B785-4DA8-BFB3-6187B6F68D1E}" type="presParOf" srcId="{02444CDE-729B-4C50-A3BC-867E05397D17}" destId="{A69501F1-97C3-41C3-BEB0-F774E53BDEAD}" srcOrd="2" destOrd="0" presId="urn:microsoft.com/office/officeart/2005/8/layout/hierarchy1"/>
    <dgm:cxn modelId="{C97747DD-E99E-4A4A-80B1-26D1FE17CA73}" type="presParOf" srcId="{A69501F1-97C3-41C3-BEB0-F774E53BDEAD}" destId="{853B8898-FB52-4C0B-8AD7-E2AAF5EE06F7}" srcOrd="0" destOrd="0" presId="urn:microsoft.com/office/officeart/2005/8/layout/hierarchy1"/>
    <dgm:cxn modelId="{BB98360E-FFD7-4601-94F3-77343D0C74CF}" type="presParOf" srcId="{853B8898-FB52-4C0B-8AD7-E2AAF5EE06F7}" destId="{467A5ADF-FF5B-48E9-A58E-CD3CC180C7D4}" srcOrd="0" destOrd="0" presId="urn:microsoft.com/office/officeart/2005/8/layout/hierarchy1"/>
    <dgm:cxn modelId="{34506CC4-0034-4009-AACD-1A8E9EC5F1BF}" type="presParOf" srcId="{853B8898-FB52-4C0B-8AD7-E2AAF5EE06F7}" destId="{776F6102-6180-4BF6-8B6E-047AEBA97910}" srcOrd="1" destOrd="0" presId="urn:microsoft.com/office/officeart/2005/8/layout/hierarchy1"/>
    <dgm:cxn modelId="{2E59BD8C-1F51-4481-AB30-76D75AC7725C}" type="presParOf" srcId="{A69501F1-97C3-41C3-BEB0-F774E53BDEAD}" destId="{981A34FB-ABC8-4DD4-B237-28393EA3F5F2}"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B544792B-B589-4016-84F7-778BA5D610AD}"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535067BB-FACA-4040-A2FC-8F6E3C1CFA17}">
      <dgm:prSet/>
      <dgm:spPr/>
      <dgm:t>
        <a:bodyPr/>
        <a:lstStyle/>
        <a:p>
          <a:pPr rtl="0"/>
          <a:r>
            <a:rPr lang="nl-BE"/>
            <a:t>Analyse van een </a:t>
          </a:r>
          <a:r>
            <a:rPr lang="nl-BE">
              <a:latin typeface="Aptos Display" panose="02110004020202020204"/>
            </a:rPr>
            <a:t>input</a:t>
          </a:r>
          <a:endParaRPr lang="en-US"/>
        </a:p>
      </dgm:t>
    </dgm:pt>
    <dgm:pt modelId="{24B11EAF-260C-436E-94FD-7C3501646F0A}" type="parTrans" cxnId="{20C0191C-570A-4A0A-AA6F-D93E39EDC00B}">
      <dgm:prSet/>
      <dgm:spPr/>
      <dgm:t>
        <a:bodyPr/>
        <a:lstStyle/>
        <a:p>
          <a:endParaRPr lang="en-US"/>
        </a:p>
      </dgm:t>
    </dgm:pt>
    <dgm:pt modelId="{90A11BDF-4692-41A8-B4FD-344288181FE9}" type="sibTrans" cxnId="{20C0191C-570A-4A0A-AA6F-D93E39EDC00B}">
      <dgm:prSet/>
      <dgm:spPr/>
      <dgm:t>
        <a:bodyPr/>
        <a:lstStyle/>
        <a:p>
          <a:endParaRPr lang="en-US"/>
        </a:p>
      </dgm:t>
    </dgm:pt>
    <dgm:pt modelId="{7B4B5565-25D9-4165-B30B-D26810BEA13B}">
      <dgm:prSet/>
      <dgm:spPr/>
      <dgm:t>
        <a:bodyPr/>
        <a:lstStyle/>
        <a:p>
          <a:pPr rtl="0"/>
          <a:r>
            <a:rPr lang="nl-BE">
              <a:latin typeface="Aptos Display" panose="02110004020202020204"/>
            </a:rPr>
            <a:t>Eigen Reguliere</a:t>
          </a:r>
          <a:r>
            <a:rPr lang="nl-BE"/>
            <a:t> </a:t>
          </a:r>
          <a:r>
            <a:rPr lang="nl-BE">
              <a:latin typeface="Aptos Display" panose="02110004020202020204"/>
            </a:rPr>
            <a:t>expressies</a:t>
          </a:r>
          <a:endParaRPr lang="en-US"/>
        </a:p>
      </dgm:t>
    </dgm:pt>
    <dgm:pt modelId="{FA704CC6-1529-4627-B18D-03817E871BC6}" type="parTrans" cxnId="{B5F8B1A5-1A89-4725-8EF0-58F76603DCAC}">
      <dgm:prSet/>
      <dgm:spPr/>
      <dgm:t>
        <a:bodyPr/>
        <a:lstStyle/>
        <a:p>
          <a:endParaRPr lang="en-US"/>
        </a:p>
      </dgm:t>
    </dgm:pt>
    <dgm:pt modelId="{9BED6A08-853C-45AB-BEFB-6DB7A1F7C0D7}" type="sibTrans" cxnId="{B5F8B1A5-1A89-4725-8EF0-58F76603DCAC}">
      <dgm:prSet/>
      <dgm:spPr/>
      <dgm:t>
        <a:bodyPr/>
        <a:lstStyle/>
        <a:p>
          <a:endParaRPr lang="en-US"/>
        </a:p>
      </dgm:t>
    </dgm:pt>
    <dgm:pt modelId="{B10AC23E-A5F4-46DE-9EC9-DE35EF840EF2}">
      <dgm:prSet/>
      <dgm:spPr/>
      <dgm:t>
        <a:bodyPr/>
        <a:lstStyle/>
        <a:p>
          <a:pPr rtl="0"/>
          <a:r>
            <a:rPr lang="nl-BE"/>
            <a:t>Visualisatie van een automaat</a:t>
          </a:r>
          <a:endParaRPr lang="en-US"/>
        </a:p>
      </dgm:t>
    </dgm:pt>
    <dgm:pt modelId="{0572DF5C-7436-413A-921F-D8F31069B605}" type="parTrans" cxnId="{22D3FA5A-F08D-4DDF-AE80-1612F2BA3154}">
      <dgm:prSet/>
      <dgm:spPr/>
      <dgm:t>
        <a:bodyPr/>
        <a:lstStyle/>
        <a:p>
          <a:endParaRPr lang="en-US"/>
        </a:p>
      </dgm:t>
    </dgm:pt>
    <dgm:pt modelId="{0FADDF14-0E01-4D15-B825-1F28D1FAECE8}" type="sibTrans" cxnId="{22D3FA5A-F08D-4DDF-AE80-1612F2BA3154}">
      <dgm:prSet/>
      <dgm:spPr/>
      <dgm:t>
        <a:bodyPr/>
        <a:lstStyle/>
        <a:p>
          <a:endParaRPr lang="en-US"/>
        </a:p>
      </dgm:t>
    </dgm:pt>
    <dgm:pt modelId="{4DB278F9-D39C-401E-B982-22BECFC6D1EE}">
      <dgm:prSet/>
      <dgm:spPr/>
      <dgm:t>
        <a:bodyPr/>
        <a:lstStyle/>
        <a:p>
          <a:pPr rtl="0"/>
          <a:r>
            <a:rPr lang="nl-BE"/>
            <a:t>Interactie via de GUI</a:t>
          </a:r>
          <a:endParaRPr lang="en-US"/>
        </a:p>
      </dgm:t>
    </dgm:pt>
    <dgm:pt modelId="{6769890F-0933-4B90-894D-FDADCDA1EEBA}" type="parTrans" cxnId="{9C9E05B1-BC15-4F63-BA02-B65D95AC2AD6}">
      <dgm:prSet/>
      <dgm:spPr/>
      <dgm:t>
        <a:bodyPr/>
        <a:lstStyle/>
        <a:p>
          <a:endParaRPr lang="en-US"/>
        </a:p>
      </dgm:t>
    </dgm:pt>
    <dgm:pt modelId="{EABD72E4-2F1F-4C2D-A179-24F3F8A78C96}" type="sibTrans" cxnId="{9C9E05B1-BC15-4F63-BA02-B65D95AC2AD6}">
      <dgm:prSet/>
      <dgm:spPr/>
      <dgm:t>
        <a:bodyPr/>
        <a:lstStyle/>
        <a:p>
          <a:endParaRPr lang="en-US"/>
        </a:p>
      </dgm:t>
    </dgm:pt>
    <dgm:pt modelId="{1696B2B3-FD57-4F08-BF28-8008647AFA8F}" type="pres">
      <dgm:prSet presAssocID="{B544792B-B589-4016-84F7-778BA5D610AD}" presName="linear" presStyleCnt="0">
        <dgm:presLayoutVars>
          <dgm:dir/>
          <dgm:animLvl val="lvl"/>
          <dgm:resizeHandles val="exact"/>
        </dgm:presLayoutVars>
      </dgm:prSet>
      <dgm:spPr/>
    </dgm:pt>
    <dgm:pt modelId="{F7188BEA-D8FD-4000-8C00-A49410DBC11A}" type="pres">
      <dgm:prSet presAssocID="{535067BB-FACA-4040-A2FC-8F6E3C1CFA17}" presName="parentLin" presStyleCnt="0"/>
      <dgm:spPr/>
    </dgm:pt>
    <dgm:pt modelId="{FC76C9C2-EDA2-4B77-A559-8BEE7238CDC9}" type="pres">
      <dgm:prSet presAssocID="{535067BB-FACA-4040-A2FC-8F6E3C1CFA17}" presName="parentLeftMargin" presStyleLbl="node1" presStyleIdx="0" presStyleCnt="4"/>
      <dgm:spPr/>
    </dgm:pt>
    <dgm:pt modelId="{0434D29F-A3B8-47E0-B0D3-D053DD9BE930}" type="pres">
      <dgm:prSet presAssocID="{535067BB-FACA-4040-A2FC-8F6E3C1CFA17}" presName="parentText" presStyleLbl="node1" presStyleIdx="0" presStyleCnt="4">
        <dgm:presLayoutVars>
          <dgm:chMax val="0"/>
          <dgm:bulletEnabled val="1"/>
        </dgm:presLayoutVars>
      </dgm:prSet>
      <dgm:spPr/>
    </dgm:pt>
    <dgm:pt modelId="{664110AB-94AA-47FE-B5D4-3170851B7B3E}" type="pres">
      <dgm:prSet presAssocID="{535067BB-FACA-4040-A2FC-8F6E3C1CFA17}" presName="negativeSpace" presStyleCnt="0"/>
      <dgm:spPr/>
    </dgm:pt>
    <dgm:pt modelId="{8C1AAD60-7286-4A56-B8FB-E03C7F70F00B}" type="pres">
      <dgm:prSet presAssocID="{535067BB-FACA-4040-A2FC-8F6E3C1CFA17}" presName="childText" presStyleLbl="conFgAcc1" presStyleIdx="0" presStyleCnt="4">
        <dgm:presLayoutVars>
          <dgm:bulletEnabled val="1"/>
        </dgm:presLayoutVars>
      </dgm:prSet>
      <dgm:spPr/>
    </dgm:pt>
    <dgm:pt modelId="{66041797-A106-4CF6-AB38-3725BBC47F07}" type="pres">
      <dgm:prSet presAssocID="{90A11BDF-4692-41A8-B4FD-344288181FE9}" presName="spaceBetweenRectangles" presStyleCnt="0"/>
      <dgm:spPr/>
    </dgm:pt>
    <dgm:pt modelId="{61CC6222-806D-440C-8DF2-6C48C8026730}" type="pres">
      <dgm:prSet presAssocID="{7B4B5565-25D9-4165-B30B-D26810BEA13B}" presName="parentLin" presStyleCnt="0"/>
      <dgm:spPr/>
    </dgm:pt>
    <dgm:pt modelId="{9101C6AE-19E1-4D02-A580-62A6E27715DA}" type="pres">
      <dgm:prSet presAssocID="{7B4B5565-25D9-4165-B30B-D26810BEA13B}" presName="parentLeftMargin" presStyleLbl="node1" presStyleIdx="0" presStyleCnt="4"/>
      <dgm:spPr/>
    </dgm:pt>
    <dgm:pt modelId="{11B38BC9-36CA-4FCB-A544-816045FFFBD9}" type="pres">
      <dgm:prSet presAssocID="{7B4B5565-25D9-4165-B30B-D26810BEA13B}" presName="parentText" presStyleLbl="node1" presStyleIdx="1" presStyleCnt="4">
        <dgm:presLayoutVars>
          <dgm:chMax val="0"/>
          <dgm:bulletEnabled val="1"/>
        </dgm:presLayoutVars>
      </dgm:prSet>
      <dgm:spPr/>
    </dgm:pt>
    <dgm:pt modelId="{D95FC131-8EF0-418A-9884-AA6B56B83942}" type="pres">
      <dgm:prSet presAssocID="{7B4B5565-25D9-4165-B30B-D26810BEA13B}" presName="negativeSpace" presStyleCnt="0"/>
      <dgm:spPr/>
    </dgm:pt>
    <dgm:pt modelId="{818AEE8A-4EC1-487D-96FF-4D273DDD9BCA}" type="pres">
      <dgm:prSet presAssocID="{7B4B5565-25D9-4165-B30B-D26810BEA13B}" presName="childText" presStyleLbl="conFgAcc1" presStyleIdx="1" presStyleCnt="4">
        <dgm:presLayoutVars>
          <dgm:bulletEnabled val="1"/>
        </dgm:presLayoutVars>
      </dgm:prSet>
      <dgm:spPr/>
    </dgm:pt>
    <dgm:pt modelId="{FBEF5BB7-6218-428A-AEC3-0A9D9EF5D514}" type="pres">
      <dgm:prSet presAssocID="{9BED6A08-853C-45AB-BEFB-6DB7A1F7C0D7}" presName="spaceBetweenRectangles" presStyleCnt="0"/>
      <dgm:spPr/>
    </dgm:pt>
    <dgm:pt modelId="{850FCCBE-9DD0-4D7A-BF82-2BB56B0D5195}" type="pres">
      <dgm:prSet presAssocID="{B10AC23E-A5F4-46DE-9EC9-DE35EF840EF2}" presName="parentLin" presStyleCnt="0"/>
      <dgm:spPr/>
    </dgm:pt>
    <dgm:pt modelId="{CF71F7AB-707A-4AB5-A506-F4EDA3E24CBE}" type="pres">
      <dgm:prSet presAssocID="{B10AC23E-A5F4-46DE-9EC9-DE35EF840EF2}" presName="parentLeftMargin" presStyleLbl="node1" presStyleIdx="1" presStyleCnt="4"/>
      <dgm:spPr/>
    </dgm:pt>
    <dgm:pt modelId="{F5DC03EE-20FD-49EA-A67C-0E122B712DEE}" type="pres">
      <dgm:prSet presAssocID="{B10AC23E-A5F4-46DE-9EC9-DE35EF840EF2}" presName="parentText" presStyleLbl="node1" presStyleIdx="2" presStyleCnt="4">
        <dgm:presLayoutVars>
          <dgm:chMax val="0"/>
          <dgm:bulletEnabled val="1"/>
        </dgm:presLayoutVars>
      </dgm:prSet>
      <dgm:spPr/>
    </dgm:pt>
    <dgm:pt modelId="{BFD36A63-98AF-43FA-8094-24A5B32C4F26}" type="pres">
      <dgm:prSet presAssocID="{B10AC23E-A5F4-46DE-9EC9-DE35EF840EF2}" presName="negativeSpace" presStyleCnt="0"/>
      <dgm:spPr/>
    </dgm:pt>
    <dgm:pt modelId="{666C1980-84B2-444E-9535-2E6795EAF7C0}" type="pres">
      <dgm:prSet presAssocID="{B10AC23E-A5F4-46DE-9EC9-DE35EF840EF2}" presName="childText" presStyleLbl="conFgAcc1" presStyleIdx="2" presStyleCnt="4">
        <dgm:presLayoutVars>
          <dgm:bulletEnabled val="1"/>
        </dgm:presLayoutVars>
      </dgm:prSet>
      <dgm:spPr/>
    </dgm:pt>
    <dgm:pt modelId="{67A0AE3F-CDAB-49F3-B09B-B9DBA3D6C383}" type="pres">
      <dgm:prSet presAssocID="{0FADDF14-0E01-4D15-B825-1F28D1FAECE8}" presName="spaceBetweenRectangles" presStyleCnt="0"/>
      <dgm:spPr/>
    </dgm:pt>
    <dgm:pt modelId="{EB2D6262-4CBE-4BF9-8BF7-52C25BA64D17}" type="pres">
      <dgm:prSet presAssocID="{4DB278F9-D39C-401E-B982-22BECFC6D1EE}" presName="parentLin" presStyleCnt="0"/>
      <dgm:spPr/>
    </dgm:pt>
    <dgm:pt modelId="{5F5CAAE1-7CBB-47F3-996F-838FDE545064}" type="pres">
      <dgm:prSet presAssocID="{4DB278F9-D39C-401E-B982-22BECFC6D1EE}" presName="parentLeftMargin" presStyleLbl="node1" presStyleIdx="2" presStyleCnt="4"/>
      <dgm:spPr/>
    </dgm:pt>
    <dgm:pt modelId="{823A9904-DC72-4800-BCDB-E16455C447AB}" type="pres">
      <dgm:prSet presAssocID="{4DB278F9-D39C-401E-B982-22BECFC6D1EE}" presName="parentText" presStyleLbl="node1" presStyleIdx="3" presStyleCnt="4">
        <dgm:presLayoutVars>
          <dgm:chMax val="0"/>
          <dgm:bulletEnabled val="1"/>
        </dgm:presLayoutVars>
      </dgm:prSet>
      <dgm:spPr/>
    </dgm:pt>
    <dgm:pt modelId="{CE78D48F-141D-464A-A825-8B935D21BCFE}" type="pres">
      <dgm:prSet presAssocID="{4DB278F9-D39C-401E-B982-22BECFC6D1EE}" presName="negativeSpace" presStyleCnt="0"/>
      <dgm:spPr/>
    </dgm:pt>
    <dgm:pt modelId="{54119A6E-DFAD-4958-996B-80062C9891A8}" type="pres">
      <dgm:prSet presAssocID="{4DB278F9-D39C-401E-B982-22BECFC6D1EE}" presName="childText" presStyleLbl="conFgAcc1" presStyleIdx="3" presStyleCnt="4">
        <dgm:presLayoutVars>
          <dgm:bulletEnabled val="1"/>
        </dgm:presLayoutVars>
      </dgm:prSet>
      <dgm:spPr/>
    </dgm:pt>
  </dgm:ptLst>
  <dgm:cxnLst>
    <dgm:cxn modelId="{67AB160A-78D9-4B63-9F52-D441AA7040F6}" type="presOf" srcId="{B10AC23E-A5F4-46DE-9EC9-DE35EF840EF2}" destId="{CF71F7AB-707A-4AB5-A506-F4EDA3E24CBE}" srcOrd="0" destOrd="0" presId="urn:microsoft.com/office/officeart/2005/8/layout/list1"/>
    <dgm:cxn modelId="{76D06A19-6505-4B0C-AA8B-075F517D7810}" type="presOf" srcId="{535067BB-FACA-4040-A2FC-8F6E3C1CFA17}" destId="{0434D29F-A3B8-47E0-B0D3-D053DD9BE930}" srcOrd="1" destOrd="0" presId="urn:microsoft.com/office/officeart/2005/8/layout/list1"/>
    <dgm:cxn modelId="{20C0191C-570A-4A0A-AA6F-D93E39EDC00B}" srcId="{B544792B-B589-4016-84F7-778BA5D610AD}" destId="{535067BB-FACA-4040-A2FC-8F6E3C1CFA17}" srcOrd="0" destOrd="0" parTransId="{24B11EAF-260C-436E-94FD-7C3501646F0A}" sibTransId="{90A11BDF-4692-41A8-B4FD-344288181FE9}"/>
    <dgm:cxn modelId="{44879321-D8CD-4AC0-B07A-2C661B53B7FD}" type="presOf" srcId="{7B4B5565-25D9-4165-B30B-D26810BEA13B}" destId="{9101C6AE-19E1-4D02-A580-62A6E27715DA}" srcOrd="0" destOrd="0" presId="urn:microsoft.com/office/officeart/2005/8/layout/list1"/>
    <dgm:cxn modelId="{100CF045-AB9C-41E6-9DBF-00F71B51EC96}" type="presOf" srcId="{4DB278F9-D39C-401E-B982-22BECFC6D1EE}" destId="{5F5CAAE1-7CBB-47F3-996F-838FDE545064}" srcOrd="0" destOrd="0" presId="urn:microsoft.com/office/officeart/2005/8/layout/list1"/>
    <dgm:cxn modelId="{9BCB1375-26B6-48C0-B5C8-0DE6EC35C855}" type="presOf" srcId="{4DB278F9-D39C-401E-B982-22BECFC6D1EE}" destId="{823A9904-DC72-4800-BCDB-E16455C447AB}" srcOrd="1" destOrd="0" presId="urn:microsoft.com/office/officeart/2005/8/layout/list1"/>
    <dgm:cxn modelId="{22D3FA5A-F08D-4DDF-AE80-1612F2BA3154}" srcId="{B544792B-B589-4016-84F7-778BA5D610AD}" destId="{B10AC23E-A5F4-46DE-9EC9-DE35EF840EF2}" srcOrd="2" destOrd="0" parTransId="{0572DF5C-7436-413A-921F-D8F31069B605}" sibTransId="{0FADDF14-0E01-4D15-B825-1F28D1FAECE8}"/>
    <dgm:cxn modelId="{F2D5ABA2-78B9-4B75-BA14-F70A6EAB7E2F}" type="presOf" srcId="{535067BB-FACA-4040-A2FC-8F6E3C1CFA17}" destId="{FC76C9C2-EDA2-4B77-A559-8BEE7238CDC9}" srcOrd="0" destOrd="0" presId="urn:microsoft.com/office/officeart/2005/8/layout/list1"/>
    <dgm:cxn modelId="{B5F8B1A5-1A89-4725-8EF0-58F76603DCAC}" srcId="{B544792B-B589-4016-84F7-778BA5D610AD}" destId="{7B4B5565-25D9-4165-B30B-D26810BEA13B}" srcOrd="1" destOrd="0" parTransId="{FA704CC6-1529-4627-B18D-03817E871BC6}" sibTransId="{9BED6A08-853C-45AB-BEFB-6DB7A1F7C0D7}"/>
    <dgm:cxn modelId="{9C9E05B1-BC15-4F63-BA02-B65D95AC2AD6}" srcId="{B544792B-B589-4016-84F7-778BA5D610AD}" destId="{4DB278F9-D39C-401E-B982-22BECFC6D1EE}" srcOrd="3" destOrd="0" parTransId="{6769890F-0933-4B90-894D-FDADCDA1EEBA}" sibTransId="{EABD72E4-2F1F-4C2D-A179-24F3F8A78C96}"/>
    <dgm:cxn modelId="{9CFA1EC6-4801-40C9-8303-7FC336E36069}" type="presOf" srcId="{B544792B-B589-4016-84F7-778BA5D610AD}" destId="{1696B2B3-FD57-4F08-BF28-8008647AFA8F}" srcOrd="0" destOrd="0" presId="urn:microsoft.com/office/officeart/2005/8/layout/list1"/>
    <dgm:cxn modelId="{597BE2D3-8679-4E04-9130-2DF6E9388E4B}" type="presOf" srcId="{7B4B5565-25D9-4165-B30B-D26810BEA13B}" destId="{11B38BC9-36CA-4FCB-A544-816045FFFBD9}" srcOrd="1" destOrd="0" presId="urn:microsoft.com/office/officeart/2005/8/layout/list1"/>
    <dgm:cxn modelId="{E60043FF-233D-400A-B3A0-2B3F69B5D8AD}" type="presOf" srcId="{B10AC23E-A5F4-46DE-9EC9-DE35EF840EF2}" destId="{F5DC03EE-20FD-49EA-A67C-0E122B712DEE}" srcOrd="1" destOrd="0" presId="urn:microsoft.com/office/officeart/2005/8/layout/list1"/>
    <dgm:cxn modelId="{B329C4E7-1134-4F14-85E4-817769AA8107}" type="presParOf" srcId="{1696B2B3-FD57-4F08-BF28-8008647AFA8F}" destId="{F7188BEA-D8FD-4000-8C00-A49410DBC11A}" srcOrd="0" destOrd="0" presId="urn:microsoft.com/office/officeart/2005/8/layout/list1"/>
    <dgm:cxn modelId="{DC31A5A8-883F-4210-AE6D-EFEB50959120}" type="presParOf" srcId="{F7188BEA-D8FD-4000-8C00-A49410DBC11A}" destId="{FC76C9C2-EDA2-4B77-A559-8BEE7238CDC9}" srcOrd="0" destOrd="0" presId="urn:microsoft.com/office/officeart/2005/8/layout/list1"/>
    <dgm:cxn modelId="{18174B8B-A15C-475D-95E6-111C34C51398}" type="presParOf" srcId="{F7188BEA-D8FD-4000-8C00-A49410DBC11A}" destId="{0434D29F-A3B8-47E0-B0D3-D053DD9BE930}" srcOrd="1" destOrd="0" presId="urn:microsoft.com/office/officeart/2005/8/layout/list1"/>
    <dgm:cxn modelId="{B7F33584-23A9-4258-A392-FAE2BBC2C87F}" type="presParOf" srcId="{1696B2B3-FD57-4F08-BF28-8008647AFA8F}" destId="{664110AB-94AA-47FE-B5D4-3170851B7B3E}" srcOrd="1" destOrd="0" presId="urn:microsoft.com/office/officeart/2005/8/layout/list1"/>
    <dgm:cxn modelId="{925C9399-C154-43B4-B238-3C305CD856AE}" type="presParOf" srcId="{1696B2B3-FD57-4F08-BF28-8008647AFA8F}" destId="{8C1AAD60-7286-4A56-B8FB-E03C7F70F00B}" srcOrd="2" destOrd="0" presId="urn:microsoft.com/office/officeart/2005/8/layout/list1"/>
    <dgm:cxn modelId="{EDCF355F-4C97-4E79-A4C7-9786D4424AA6}" type="presParOf" srcId="{1696B2B3-FD57-4F08-BF28-8008647AFA8F}" destId="{66041797-A106-4CF6-AB38-3725BBC47F07}" srcOrd="3" destOrd="0" presId="urn:microsoft.com/office/officeart/2005/8/layout/list1"/>
    <dgm:cxn modelId="{8A1D1581-94E5-4447-8844-95B093965B71}" type="presParOf" srcId="{1696B2B3-FD57-4F08-BF28-8008647AFA8F}" destId="{61CC6222-806D-440C-8DF2-6C48C8026730}" srcOrd="4" destOrd="0" presId="urn:microsoft.com/office/officeart/2005/8/layout/list1"/>
    <dgm:cxn modelId="{44B85304-3EC9-4EDB-91FC-7DA057AAF78C}" type="presParOf" srcId="{61CC6222-806D-440C-8DF2-6C48C8026730}" destId="{9101C6AE-19E1-4D02-A580-62A6E27715DA}" srcOrd="0" destOrd="0" presId="urn:microsoft.com/office/officeart/2005/8/layout/list1"/>
    <dgm:cxn modelId="{992E5CE5-268E-448C-8AF3-71B49B14302F}" type="presParOf" srcId="{61CC6222-806D-440C-8DF2-6C48C8026730}" destId="{11B38BC9-36CA-4FCB-A544-816045FFFBD9}" srcOrd="1" destOrd="0" presId="urn:microsoft.com/office/officeart/2005/8/layout/list1"/>
    <dgm:cxn modelId="{D48F60B3-64A4-4EFC-A753-11456B45F652}" type="presParOf" srcId="{1696B2B3-FD57-4F08-BF28-8008647AFA8F}" destId="{D95FC131-8EF0-418A-9884-AA6B56B83942}" srcOrd="5" destOrd="0" presId="urn:microsoft.com/office/officeart/2005/8/layout/list1"/>
    <dgm:cxn modelId="{998DC87B-21EC-4782-AF0C-BAD2CA26569B}" type="presParOf" srcId="{1696B2B3-FD57-4F08-BF28-8008647AFA8F}" destId="{818AEE8A-4EC1-487D-96FF-4D273DDD9BCA}" srcOrd="6" destOrd="0" presId="urn:microsoft.com/office/officeart/2005/8/layout/list1"/>
    <dgm:cxn modelId="{43EA8184-071B-44F4-BCE3-B81976E823FD}" type="presParOf" srcId="{1696B2B3-FD57-4F08-BF28-8008647AFA8F}" destId="{FBEF5BB7-6218-428A-AEC3-0A9D9EF5D514}" srcOrd="7" destOrd="0" presId="urn:microsoft.com/office/officeart/2005/8/layout/list1"/>
    <dgm:cxn modelId="{69F8A8E8-FECE-47D3-801A-607DBFB0ACAA}" type="presParOf" srcId="{1696B2B3-FD57-4F08-BF28-8008647AFA8F}" destId="{850FCCBE-9DD0-4D7A-BF82-2BB56B0D5195}" srcOrd="8" destOrd="0" presId="urn:microsoft.com/office/officeart/2005/8/layout/list1"/>
    <dgm:cxn modelId="{3E92F792-EDB7-47C6-9393-7E42E0D164BC}" type="presParOf" srcId="{850FCCBE-9DD0-4D7A-BF82-2BB56B0D5195}" destId="{CF71F7AB-707A-4AB5-A506-F4EDA3E24CBE}" srcOrd="0" destOrd="0" presId="urn:microsoft.com/office/officeart/2005/8/layout/list1"/>
    <dgm:cxn modelId="{1B7C51FE-1403-437F-984D-C160563E2D55}" type="presParOf" srcId="{850FCCBE-9DD0-4D7A-BF82-2BB56B0D5195}" destId="{F5DC03EE-20FD-49EA-A67C-0E122B712DEE}" srcOrd="1" destOrd="0" presId="urn:microsoft.com/office/officeart/2005/8/layout/list1"/>
    <dgm:cxn modelId="{D9316CAB-6575-4C1B-AAB3-B32A8226DCC8}" type="presParOf" srcId="{1696B2B3-FD57-4F08-BF28-8008647AFA8F}" destId="{BFD36A63-98AF-43FA-8094-24A5B32C4F26}" srcOrd="9" destOrd="0" presId="urn:microsoft.com/office/officeart/2005/8/layout/list1"/>
    <dgm:cxn modelId="{7A5DD3ED-DE06-41BA-9E1B-876135173297}" type="presParOf" srcId="{1696B2B3-FD57-4F08-BF28-8008647AFA8F}" destId="{666C1980-84B2-444E-9535-2E6795EAF7C0}" srcOrd="10" destOrd="0" presId="urn:microsoft.com/office/officeart/2005/8/layout/list1"/>
    <dgm:cxn modelId="{3F0DE187-D789-49FE-AAE5-2D5C95E3E194}" type="presParOf" srcId="{1696B2B3-FD57-4F08-BF28-8008647AFA8F}" destId="{67A0AE3F-CDAB-49F3-B09B-B9DBA3D6C383}" srcOrd="11" destOrd="0" presId="urn:microsoft.com/office/officeart/2005/8/layout/list1"/>
    <dgm:cxn modelId="{C0D7E2DC-2E09-4BA8-B679-D90576DF11D4}" type="presParOf" srcId="{1696B2B3-FD57-4F08-BF28-8008647AFA8F}" destId="{EB2D6262-4CBE-4BF9-8BF7-52C25BA64D17}" srcOrd="12" destOrd="0" presId="urn:microsoft.com/office/officeart/2005/8/layout/list1"/>
    <dgm:cxn modelId="{ACCF83CA-A26A-41AA-8B5C-482D83C4A101}" type="presParOf" srcId="{EB2D6262-4CBE-4BF9-8BF7-52C25BA64D17}" destId="{5F5CAAE1-7CBB-47F3-996F-838FDE545064}" srcOrd="0" destOrd="0" presId="urn:microsoft.com/office/officeart/2005/8/layout/list1"/>
    <dgm:cxn modelId="{FDC4A292-423C-48A3-AE2A-07667340BFA6}" type="presParOf" srcId="{EB2D6262-4CBE-4BF9-8BF7-52C25BA64D17}" destId="{823A9904-DC72-4800-BCDB-E16455C447AB}" srcOrd="1" destOrd="0" presId="urn:microsoft.com/office/officeart/2005/8/layout/list1"/>
    <dgm:cxn modelId="{A490303C-2C60-4EF8-8FFF-E440D74AB174}" type="presParOf" srcId="{1696B2B3-FD57-4F08-BF28-8008647AFA8F}" destId="{CE78D48F-141D-464A-A825-8B935D21BCFE}" srcOrd="13" destOrd="0" presId="urn:microsoft.com/office/officeart/2005/8/layout/list1"/>
    <dgm:cxn modelId="{579126B5-FE34-4AF3-8715-4E85852EA2AD}" type="presParOf" srcId="{1696B2B3-FD57-4F08-BF28-8008647AFA8F}" destId="{54119A6E-DFAD-4958-996B-80062C9891A8}"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6B41F-2A18-48B2-8461-D623BA363DF6}">
      <dsp:nvSpPr>
        <dsp:cNvPr id="0" name=""/>
        <dsp:cNvSpPr/>
      </dsp:nvSpPr>
      <dsp:spPr>
        <a:xfrm>
          <a:off x="0" y="787910"/>
          <a:ext cx="6666833" cy="123317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nl-BE" sz="3100" kern="1200"/>
            <a:t>Talen classificeren op basis van hun structuur</a:t>
          </a:r>
          <a:endParaRPr lang="en-US" sz="3100" kern="1200"/>
        </a:p>
      </dsp:txBody>
      <dsp:txXfrm>
        <a:off x="60199" y="848109"/>
        <a:ext cx="6546435" cy="1112781"/>
      </dsp:txXfrm>
    </dsp:sp>
    <dsp:sp modelId="{36AE25FB-FCAD-44C5-AC54-3CA0FD21688C}">
      <dsp:nvSpPr>
        <dsp:cNvPr id="0" name=""/>
        <dsp:cNvSpPr/>
      </dsp:nvSpPr>
      <dsp:spPr>
        <a:xfrm>
          <a:off x="0" y="2110370"/>
          <a:ext cx="6666833" cy="1233179"/>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nl-BE" sz="3100" kern="1200"/>
            <a:t>Automatisch herkennen van taaltypes</a:t>
          </a:r>
          <a:endParaRPr lang="en-US" sz="3100" kern="1200"/>
        </a:p>
      </dsp:txBody>
      <dsp:txXfrm>
        <a:off x="60199" y="2170569"/>
        <a:ext cx="6546435" cy="1112781"/>
      </dsp:txXfrm>
    </dsp:sp>
    <dsp:sp modelId="{FEF31317-462F-4729-8CC6-8BBB6FEE2ADF}">
      <dsp:nvSpPr>
        <dsp:cNvPr id="0" name=""/>
        <dsp:cNvSpPr/>
      </dsp:nvSpPr>
      <dsp:spPr>
        <a:xfrm>
          <a:off x="0" y="3432830"/>
          <a:ext cx="6666833" cy="1233179"/>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marL="0" lvl="0" indent="0" algn="l" defTabSz="1377950">
            <a:lnSpc>
              <a:spcPct val="90000"/>
            </a:lnSpc>
            <a:spcBef>
              <a:spcPct val="0"/>
            </a:spcBef>
            <a:spcAft>
              <a:spcPct val="35000"/>
            </a:spcAft>
            <a:buNone/>
          </a:pPr>
          <a:r>
            <a:rPr lang="nl-BE" sz="3100" kern="1200"/>
            <a:t>Ondersteuning voor eigen taaldefinities via reguliere expressies</a:t>
          </a:r>
          <a:endParaRPr lang="en-US" sz="3100" kern="1200"/>
        </a:p>
      </dsp:txBody>
      <dsp:txXfrm>
        <a:off x="60199" y="3493029"/>
        <a:ext cx="6546435" cy="111278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ECED41-33C9-41F7-B30B-649F19B206E8}">
      <dsp:nvSpPr>
        <dsp:cNvPr id="0" name=""/>
        <dsp:cNvSpPr/>
      </dsp:nvSpPr>
      <dsp:spPr>
        <a:xfrm>
          <a:off x="0" y="367636"/>
          <a:ext cx="6002110" cy="68796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nl-BE" sz="2800" kern="1200"/>
            <a:t>Parser voor inputbestanden</a:t>
          </a:r>
          <a:endParaRPr lang="en-US" sz="2800" kern="1200"/>
        </a:p>
      </dsp:txBody>
      <dsp:txXfrm>
        <a:off x="33583" y="401219"/>
        <a:ext cx="5934944" cy="620794"/>
      </dsp:txXfrm>
    </dsp:sp>
    <dsp:sp modelId="{800EA26D-BFBD-4647-9C27-4B026473518D}">
      <dsp:nvSpPr>
        <dsp:cNvPr id="0" name=""/>
        <dsp:cNvSpPr/>
      </dsp:nvSpPr>
      <dsp:spPr>
        <a:xfrm>
          <a:off x="0" y="1136237"/>
          <a:ext cx="6002110" cy="687960"/>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nl-BE" sz="2800" kern="1200"/>
            <a:t>Module voor reguliere expressies</a:t>
          </a:r>
          <a:endParaRPr lang="en-US" sz="2800" kern="1200"/>
        </a:p>
      </dsp:txBody>
      <dsp:txXfrm>
        <a:off x="33583" y="1169820"/>
        <a:ext cx="5934944" cy="620794"/>
      </dsp:txXfrm>
    </dsp:sp>
    <dsp:sp modelId="{E30503AA-E59A-4F52-9DE8-2368AD26725A}">
      <dsp:nvSpPr>
        <dsp:cNvPr id="0" name=""/>
        <dsp:cNvSpPr/>
      </dsp:nvSpPr>
      <dsp:spPr>
        <a:xfrm>
          <a:off x="0" y="1904837"/>
          <a:ext cx="6002110" cy="687960"/>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nl-BE" sz="2800" kern="1200"/>
            <a:t>Automaatconstructie en visualisatie</a:t>
          </a:r>
          <a:endParaRPr lang="en-US" sz="2800" kern="1200"/>
        </a:p>
      </dsp:txBody>
      <dsp:txXfrm>
        <a:off x="33583" y="1938420"/>
        <a:ext cx="5934944" cy="620794"/>
      </dsp:txXfrm>
    </dsp:sp>
    <dsp:sp modelId="{8D20BE21-A72A-475F-84B6-9A5385AAA519}">
      <dsp:nvSpPr>
        <dsp:cNvPr id="0" name=""/>
        <dsp:cNvSpPr/>
      </dsp:nvSpPr>
      <dsp:spPr>
        <a:xfrm>
          <a:off x="0" y="2673437"/>
          <a:ext cx="6002110" cy="68796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nl-BE" sz="2800" kern="1200"/>
            <a:t>GUI voor gebruiksvriendelijkheid</a:t>
          </a:r>
          <a:endParaRPr lang="en-US" sz="2800" kern="1200"/>
        </a:p>
      </dsp:txBody>
      <dsp:txXfrm>
        <a:off x="33583" y="2707020"/>
        <a:ext cx="5934944" cy="62079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213B0A-329A-4E25-A545-D76B241C2DC1}">
      <dsp:nvSpPr>
        <dsp:cNvPr id="0" name=""/>
        <dsp:cNvSpPr/>
      </dsp:nvSpPr>
      <dsp:spPr>
        <a:xfrm>
          <a:off x="644863" y="3070946"/>
          <a:ext cx="1983762" cy="1380296"/>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a:lnSpc>
              <a:spcPct val="90000"/>
            </a:lnSpc>
            <a:spcBef>
              <a:spcPct val="0"/>
            </a:spcBef>
            <a:spcAft>
              <a:spcPct val="35000"/>
            </a:spcAft>
            <a:buNone/>
          </a:pPr>
          <a:r>
            <a:rPr lang="nl-BE" sz="3200" kern="1200" baseline="0"/>
            <a:t>I</a:t>
          </a:r>
          <a:r>
            <a:rPr lang="nl-BE" sz="3200" b="1" u="sng" kern="1200" baseline="0"/>
            <a:t>nvoer van talen</a:t>
          </a:r>
          <a:endParaRPr lang="en-US" sz="3200" b="1" u="sng" kern="1200" baseline="0"/>
        </a:p>
      </dsp:txBody>
      <dsp:txXfrm>
        <a:off x="685290" y="3111373"/>
        <a:ext cx="1902908" cy="1299442"/>
      </dsp:txXfrm>
    </dsp:sp>
    <dsp:sp modelId="{F172D0BF-8012-4647-BD10-A31E387DE743}">
      <dsp:nvSpPr>
        <dsp:cNvPr id="0" name=""/>
        <dsp:cNvSpPr/>
      </dsp:nvSpPr>
      <dsp:spPr>
        <a:xfrm rot="17754669">
          <a:off x="2273663" y="3183192"/>
          <a:ext cx="1260917" cy="21643"/>
        </a:xfrm>
        <a:custGeom>
          <a:avLst/>
          <a:gdLst/>
          <a:ahLst/>
          <a:cxnLst/>
          <a:rect l="0" t="0" r="0" b="0"/>
          <a:pathLst>
            <a:path>
              <a:moveTo>
                <a:pt x="0" y="10821"/>
              </a:moveTo>
              <a:lnTo>
                <a:pt x="1260917" y="10821"/>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872599" y="3162491"/>
        <a:ext cx="63045" cy="63045"/>
      </dsp:txXfrm>
    </dsp:sp>
    <dsp:sp modelId="{5634FBC7-F59F-4C4E-8971-4ED06D87C38A}">
      <dsp:nvSpPr>
        <dsp:cNvPr id="0" name=""/>
        <dsp:cNvSpPr/>
      </dsp:nvSpPr>
      <dsp:spPr>
        <a:xfrm>
          <a:off x="3179617" y="1795773"/>
          <a:ext cx="1814195" cy="1662321"/>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nl-BE" sz="2000" kern="1200"/>
            <a:t>Vooraf gedefinieerde talen</a:t>
          </a:r>
          <a:endParaRPr lang="en-US" sz="2000" kern="1200"/>
        </a:p>
      </dsp:txBody>
      <dsp:txXfrm>
        <a:off x="3228305" y="1844461"/>
        <a:ext cx="1716819" cy="1564945"/>
      </dsp:txXfrm>
    </dsp:sp>
    <dsp:sp modelId="{0CCF6720-980A-4A18-AE72-0E2EADCD56C8}">
      <dsp:nvSpPr>
        <dsp:cNvPr id="0" name=""/>
        <dsp:cNvSpPr/>
      </dsp:nvSpPr>
      <dsp:spPr>
        <a:xfrm rot="17418504">
          <a:off x="4475539" y="1871685"/>
          <a:ext cx="1587537" cy="21643"/>
        </a:xfrm>
        <a:custGeom>
          <a:avLst/>
          <a:gdLst/>
          <a:ahLst/>
          <a:cxnLst/>
          <a:rect l="0" t="0" r="0" b="0"/>
          <a:pathLst>
            <a:path>
              <a:moveTo>
                <a:pt x="0" y="10821"/>
              </a:moveTo>
              <a:lnTo>
                <a:pt x="1587537" y="10821"/>
              </a:lnTo>
            </a:path>
          </a:pathLst>
        </a:custGeom>
        <a:noFill/>
        <a:ln w="1905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29620" y="1842818"/>
        <a:ext cx="79376" cy="79376"/>
      </dsp:txXfrm>
    </dsp:sp>
    <dsp:sp modelId="{375B0D72-574B-4584-96E8-A7162537BE5F}">
      <dsp:nvSpPr>
        <dsp:cNvPr id="0" name=""/>
        <dsp:cNvSpPr/>
      </dsp:nvSpPr>
      <dsp:spPr>
        <a:xfrm>
          <a:off x="5544804" y="793710"/>
          <a:ext cx="1377479" cy="6887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nl-BE" sz="2000" kern="1200"/>
            <a:t>Natuurlijke talen</a:t>
          </a:r>
          <a:endParaRPr lang="en-US" sz="2000" kern="1200"/>
        </a:p>
      </dsp:txBody>
      <dsp:txXfrm>
        <a:off x="5564976" y="813882"/>
        <a:ext cx="1337135" cy="648395"/>
      </dsp:txXfrm>
    </dsp:sp>
    <dsp:sp modelId="{344D4FC8-2873-41DB-93FE-89E1E9EBFE3D}">
      <dsp:nvSpPr>
        <dsp:cNvPr id="0" name=""/>
        <dsp:cNvSpPr/>
      </dsp:nvSpPr>
      <dsp:spPr>
        <a:xfrm rot="18289469">
          <a:off x="6715354" y="731233"/>
          <a:ext cx="964850" cy="21643"/>
        </a:xfrm>
        <a:custGeom>
          <a:avLst/>
          <a:gdLst/>
          <a:ahLst/>
          <a:cxnLst/>
          <a:rect l="0" t="0" r="0" b="0"/>
          <a:pathLst>
            <a:path>
              <a:moveTo>
                <a:pt x="0" y="10821"/>
              </a:moveTo>
              <a:lnTo>
                <a:pt x="964850" y="10821"/>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BE" sz="500" kern="1200"/>
        </a:p>
      </dsp:txBody>
      <dsp:txXfrm>
        <a:off x="7173658" y="717934"/>
        <a:ext cx="48242" cy="48242"/>
      </dsp:txXfrm>
    </dsp:sp>
    <dsp:sp modelId="{91A77A71-142D-428B-B171-E57526AD5D87}">
      <dsp:nvSpPr>
        <dsp:cNvPr id="0" name=""/>
        <dsp:cNvSpPr/>
      </dsp:nvSpPr>
      <dsp:spPr>
        <a:xfrm>
          <a:off x="7473275" y="1660"/>
          <a:ext cx="1377479" cy="68873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Engels</a:t>
          </a:r>
        </a:p>
      </dsp:txBody>
      <dsp:txXfrm>
        <a:off x="7493447" y="21832"/>
        <a:ext cx="1337135" cy="648395"/>
      </dsp:txXfrm>
    </dsp:sp>
    <dsp:sp modelId="{0A3F72C5-570E-45F2-83AE-C3B9EDC3B1BE}">
      <dsp:nvSpPr>
        <dsp:cNvPr id="0" name=""/>
        <dsp:cNvSpPr/>
      </dsp:nvSpPr>
      <dsp:spPr>
        <a:xfrm>
          <a:off x="6922283" y="1127259"/>
          <a:ext cx="550991" cy="21643"/>
        </a:xfrm>
        <a:custGeom>
          <a:avLst/>
          <a:gdLst/>
          <a:ahLst/>
          <a:cxnLst/>
          <a:rect l="0" t="0" r="0" b="0"/>
          <a:pathLst>
            <a:path>
              <a:moveTo>
                <a:pt x="0" y="10821"/>
              </a:moveTo>
              <a:lnTo>
                <a:pt x="550991" y="10821"/>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BE" sz="500" kern="1200"/>
        </a:p>
      </dsp:txBody>
      <dsp:txXfrm>
        <a:off x="7184004" y="1124305"/>
        <a:ext cx="27549" cy="27549"/>
      </dsp:txXfrm>
    </dsp:sp>
    <dsp:sp modelId="{B2E626B3-D2A5-45E8-BF84-CD93376968AF}">
      <dsp:nvSpPr>
        <dsp:cNvPr id="0" name=""/>
        <dsp:cNvSpPr/>
      </dsp:nvSpPr>
      <dsp:spPr>
        <a:xfrm>
          <a:off x="7473275" y="793710"/>
          <a:ext cx="1377479" cy="68873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Fins</a:t>
          </a:r>
        </a:p>
      </dsp:txBody>
      <dsp:txXfrm>
        <a:off x="7493447" y="813882"/>
        <a:ext cx="1337135" cy="648395"/>
      </dsp:txXfrm>
    </dsp:sp>
    <dsp:sp modelId="{54BFB523-D395-43DB-92B7-23ECC3C0FC4E}">
      <dsp:nvSpPr>
        <dsp:cNvPr id="0" name=""/>
        <dsp:cNvSpPr/>
      </dsp:nvSpPr>
      <dsp:spPr>
        <a:xfrm rot="3310531">
          <a:off x="6715354" y="1523284"/>
          <a:ext cx="964850" cy="21643"/>
        </a:xfrm>
        <a:custGeom>
          <a:avLst/>
          <a:gdLst/>
          <a:ahLst/>
          <a:cxnLst/>
          <a:rect l="0" t="0" r="0" b="0"/>
          <a:pathLst>
            <a:path>
              <a:moveTo>
                <a:pt x="0" y="10821"/>
              </a:moveTo>
              <a:lnTo>
                <a:pt x="964850" y="10821"/>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BE" sz="500" kern="1200"/>
        </a:p>
      </dsp:txBody>
      <dsp:txXfrm>
        <a:off x="7173658" y="1509984"/>
        <a:ext cx="48242" cy="48242"/>
      </dsp:txXfrm>
    </dsp:sp>
    <dsp:sp modelId="{2E3428EB-123F-44A9-BB20-624686CCF0FE}">
      <dsp:nvSpPr>
        <dsp:cNvPr id="0" name=""/>
        <dsp:cNvSpPr/>
      </dsp:nvSpPr>
      <dsp:spPr>
        <a:xfrm>
          <a:off x="7473275" y="1585761"/>
          <a:ext cx="1377479" cy="68873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a:t>
          </a:r>
        </a:p>
      </dsp:txBody>
      <dsp:txXfrm>
        <a:off x="7493447" y="1605933"/>
        <a:ext cx="1337135" cy="648395"/>
      </dsp:txXfrm>
    </dsp:sp>
    <dsp:sp modelId="{B0762C4E-56E6-4BDD-9E59-D5C0CFFCC200}">
      <dsp:nvSpPr>
        <dsp:cNvPr id="0" name=""/>
        <dsp:cNvSpPr/>
      </dsp:nvSpPr>
      <dsp:spPr>
        <a:xfrm rot="3489640">
          <a:off x="4747080" y="3059761"/>
          <a:ext cx="1044456" cy="21643"/>
        </a:xfrm>
        <a:custGeom>
          <a:avLst/>
          <a:gdLst/>
          <a:ahLst/>
          <a:cxnLst/>
          <a:rect l="0" t="0" r="0" b="0"/>
          <a:pathLst>
            <a:path>
              <a:moveTo>
                <a:pt x="0" y="10821"/>
              </a:moveTo>
              <a:lnTo>
                <a:pt x="1044456" y="10821"/>
              </a:lnTo>
            </a:path>
          </a:pathLst>
        </a:custGeom>
        <a:noFill/>
        <a:ln w="1905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43197" y="3044471"/>
        <a:ext cx="52222" cy="52222"/>
      </dsp:txXfrm>
    </dsp:sp>
    <dsp:sp modelId="{D9F0E4FF-08F3-4B3F-A7E6-8C81591EFFF5}">
      <dsp:nvSpPr>
        <dsp:cNvPr id="0" name=""/>
        <dsp:cNvSpPr/>
      </dsp:nvSpPr>
      <dsp:spPr>
        <a:xfrm>
          <a:off x="5544804" y="2568306"/>
          <a:ext cx="2397461" cy="189185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nl-BE" sz="2000" kern="1200"/>
            <a:t>Programmeertalen </a:t>
          </a:r>
          <a:r>
            <a:rPr lang="nl-BE" sz="1200" kern="1200"/>
            <a:t>(of computergerelateerde talen)</a:t>
          </a:r>
          <a:endParaRPr lang="en-US" sz="1200" kern="1200"/>
        </a:p>
      </dsp:txBody>
      <dsp:txXfrm>
        <a:off x="5600214" y="2623716"/>
        <a:ext cx="2286641" cy="1781030"/>
      </dsp:txXfrm>
    </dsp:sp>
    <dsp:sp modelId="{9956803A-3661-42E6-A283-AC7201F83954}">
      <dsp:nvSpPr>
        <dsp:cNvPr id="0" name=""/>
        <dsp:cNvSpPr/>
      </dsp:nvSpPr>
      <dsp:spPr>
        <a:xfrm rot="18289469">
          <a:off x="7735336" y="3107385"/>
          <a:ext cx="964850" cy="21643"/>
        </a:xfrm>
        <a:custGeom>
          <a:avLst/>
          <a:gdLst/>
          <a:ahLst/>
          <a:cxnLst/>
          <a:rect l="0" t="0" r="0" b="0"/>
          <a:pathLst>
            <a:path>
              <a:moveTo>
                <a:pt x="0" y="10821"/>
              </a:moveTo>
              <a:lnTo>
                <a:pt x="964850" y="10821"/>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BE" sz="500" kern="1200"/>
        </a:p>
      </dsp:txBody>
      <dsp:txXfrm>
        <a:off x="8193640" y="3094085"/>
        <a:ext cx="48242" cy="48242"/>
      </dsp:txXfrm>
    </dsp:sp>
    <dsp:sp modelId="{03F36CF9-97A4-457A-9052-3F4C06060EB2}">
      <dsp:nvSpPr>
        <dsp:cNvPr id="0" name=""/>
        <dsp:cNvSpPr/>
      </dsp:nvSpPr>
      <dsp:spPr>
        <a:xfrm>
          <a:off x="8493257" y="2377811"/>
          <a:ext cx="1377479" cy="68873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C++</a:t>
          </a:r>
        </a:p>
      </dsp:txBody>
      <dsp:txXfrm>
        <a:off x="8513429" y="2397983"/>
        <a:ext cx="1337135" cy="648395"/>
      </dsp:txXfrm>
    </dsp:sp>
    <dsp:sp modelId="{0DD5E03A-EC90-4953-884A-CA1544EC6297}">
      <dsp:nvSpPr>
        <dsp:cNvPr id="0" name=""/>
        <dsp:cNvSpPr/>
      </dsp:nvSpPr>
      <dsp:spPr>
        <a:xfrm>
          <a:off x="7942265" y="3503410"/>
          <a:ext cx="550991" cy="21643"/>
        </a:xfrm>
        <a:custGeom>
          <a:avLst/>
          <a:gdLst/>
          <a:ahLst/>
          <a:cxnLst/>
          <a:rect l="0" t="0" r="0" b="0"/>
          <a:pathLst>
            <a:path>
              <a:moveTo>
                <a:pt x="0" y="10821"/>
              </a:moveTo>
              <a:lnTo>
                <a:pt x="550991" y="10821"/>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BE" sz="500" kern="1200"/>
        </a:p>
      </dsp:txBody>
      <dsp:txXfrm>
        <a:off x="8203986" y="3500457"/>
        <a:ext cx="27549" cy="27549"/>
      </dsp:txXfrm>
    </dsp:sp>
    <dsp:sp modelId="{52E44DAB-1EBB-4054-804E-B71340F5C017}">
      <dsp:nvSpPr>
        <dsp:cNvPr id="0" name=""/>
        <dsp:cNvSpPr/>
      </dsp:nvSpPr>
      <dsp:spPr>
        <a:xfrm>
          <a:off x="8493257" y="3169862"/>
          <a:ext cx="1377479" cy="68873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Python</a:t>
          </a:r>
        </a:p>
      </dsp:txBody>
      <dsp:txXfrm>
        <a:off x="8513429" y="3190034"/>
        <a:ext cx="1337135" cy="648395"/>
      </dsp:txXfrm>
    </dsp:sp>
    <dsp:sp modelId="{EEE7ACD2-5793-4129-82AA-4B794A57D0C1}">
      <dsp:nvSpPr>
        <dsp:cNvPr id="0" name=""/>
        <dsp:cNvSpPr/>
      </dsp:nvSpPr>
      <dsp:spPr>
        <a:xfrm rot="3310531">
          <a:off x="7735336" y="3899436"/>
          <a:ext cx="964850" cy="21643"/>
        </a:xfrm>
        <a:custGeom>
          <a:avLst/>
          <a:gdLst/>
          <a:ahLst/>
          <a:cxnLst/>
          <a:rect l="0" t="0" r="0" b="0"/>
          <a:pathLst>
            <a:path>
              <a:moveTo>
                <a:pt x="0" y="10821"/>
              </a:moveTo>
              <a:lnTo>
                <a:pt x="964850" y="10821"/>
              </a:lnTo>
            </a:path>
          </a:pathLst>
        </a:cu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BE" sz="500" kern="1200"/>
        </a:p>
      </dsp:txBody>
      <dsp:txXfrm>
        <a:off x="8193640" y="3886136"/>
        <a:ext cx="48242" cy="48242"/>
      </dsp:txXfrm>
    </dsp:sp>
    <dsp:sp modelId="{EFC72199-C319-4080-8772-51977EB841EF}">
      <dsp:nvSpPr>
        <dsp:cNvPr id="0" name=""/>
        <dsp:cNvSpPr/>
      </dsp:nvSpPr>
      <dsp:spPr>
        <a:xfrm>
          <a:off x="8493257" y="3961913"/>
          <a:ext cx="1377479" cy="68873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HTML</a:t>
          </a:r>
        </a:p>
      </dsp:txBody>
      <dsp:txXfrm>
        <a:off x="8513429" y="3982085"/>
        <a:ext cx="1337135" cy="648395"/>
      </dsp:txXfrm>
    </dsp:sp>
    <dsp:sp modelId="{DD9970DE-1BAA-44CD-9B2D-C2ABC8D34A8E}">
      <dsp:nvSpPr>
        <dsp:cNvPr id="0" name=""/>
        <dsp:cNvSpPr/>
      </dsp:nvSpPr>
      <dsp:spPr>
        <a:xfrm rot="3860188">
          <a:off x="2267998" y="4323644"/>
          <a:ext cx="1272247" cy="21643"/>
        </a:xfrm>
        <a:custGeom>
          <a:avLst/>
          <a:gdLst/>
          <a:ahLst/>
          <a:cxnLst/>
          <a:rect l="0" t="0" r="0" b="0"/>
          <a:pathLst>
            <a:path>
              <a:moveTo>
                <a:pt x="0" y="10821"/>
              </a:moveTo>
              <a:lnTo>
                <a:pt x="1272247" y="10821"/>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BE" sz="500" kern="1200"/>
        </a:p>
      </dsp:txBody>
      <dsp:txXfrm>
        <a:off x="2872315" y="4302660"/>
        <a:ext cx="63612" cy="63612"/>
      </dsp:txXfrm>
    </dsp:sp>
    <dsp:sp modelId="{197D54F8-FF6D-4E7A-8580-8CB6C5A3953E}">
      <dsp:nvSpPr>
        <dsp:cNvPr id="0" name=""/>
        <dsp:cNvSpPr/>
      </dsp:nvSpPr>
      <dsp:spPr>
        <a:xfrm>
          <a:off x="3179617" y="4089260"/>
          <a:ext cx="1626871" cy="1637154"/>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Talen </a:t>
          </a:r>
          <a:r>
            <a:rPr lang="en-US" sz="2000" kern="1200" err="1"/>
            <a:t>toegevoegd</a:t>
          </a:r>
          <a:r>
            <a:rPr lang="en-US" sz="2000" kern="1200"/>
            <a:t> door de </a:t>
          </a:r>
          <a:r>
            <a:rPr lang="en-US" sz="2000" kern="1200" err="1"/>
            <a:t>gebruiker</a:t>
          </a:r>
          <a:endParaRPr lang="en-US" sz="2000" kern="1200"/>
        </a:p>
      </dsp:txBody>
      <dsp:txXfrm>
        <a:off x="3227266" y="4136909"/>
        <a:ext cx="1531573" cy="1541856"/>
      </dsp:txXfrm>
    </dsp:sp>
    <dsp:sp modelId="{644BA002-3008-4FDC-BC61-9F4EB923F17E}">
      <dsp:nvSpPr>
        <dsp:cNvPr id="0" name=""/>
        <dsp:cNvSpPr/>
      </dsp:nvSpPr>
      <dsp:spPr>
        <a:xfrm>
          <a:off x="4806489" y="4897016"/>
          <a:ext cx="550991" cy="21643"/>
        </a:xfrm>
        <a:custGeom>
          <a:avLst/>
          <a:gdLst/>
          <a:ahLst/>
          <a:cxnLst/>
          <a:rect l="0" t="0" r="0" b="0"/>
          <a:pathLst>
            <a:path>
              <a:moveTo>
                <a:pt x="0" y="10821"/>
              </a:moveTo>
              <a:lnTo>
                <a:pt x="550991" y="10821"/>
              </a:lnTo>
            </a:path>
          </a:pathLst>
        </a:custGeom>
        <a:noFill/>
        <a:ln w="19050" cap="flat" cmpd="sng" algn="ctr">
          <a:solidFill>
            <a:schemeClr val="accent1">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BE" sz="500" kern="1200"/>
        </a:p>
      </dsp:txBody>
      <dsp:txXfrm>
        <a:off x="5068210" y="4894063"/>
        <a:ext cx="27549" cy="27549"/>
      </dsp:txXfrm>
    </dsp:sp>
    <dsp:sp modelId="{8915DD7F-5024-4D12-B3CC-A76B043A00CB}">
      <dsp:nvSpPr>
        <dsp:cNvPr id="0" name=""/>
        <dsp:cNvSpPr/>
      </dsp:nvSpPr>
      <dsp:spPr>
        <a:xfrm>
          <a:off x="5357481" y="4563468"/>
          <a:ext cx="1377479" cy="68873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a:lnSpc>
              <a:spcPct val="90000"/>
            </a:lnSpc>
            <a:spcBef>
              <a:spcPct val="0"/>
            </a:spcBef>
            <a:spcAft>
              <a:spcPct val="35000"/>
            </a:spcAft>
            <a:buNone/>
          </a:pPr>
          <a:r>
            <a:rPr lang="en-US" sz="2000" kern="1200"/>
            <a:t>Regex input</a:t>
          </a:r>
        </a:p>
      </dsp:txBody>
      <dsp:txXfrm>
        <a:off x="5377653" y="4583640"/>
        <a:ext cx="1337135" cy="6483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30047-AB46-4E60-8A18-1D54D6168EC6}">
      <dsp:nvSpPr>
        <dsp:cNvPr id="0" name=""/>
        <dsp:cNvSpPr/>
      </dsp:nvSpPr>
      <dsp:spPr>
        <a:xfrm>
          <a:off x="582645" y="1178"/>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nl-BE" sz="3000" kern="1200" noProof="0"/>
            <a:t>Fins</a:t>
          </a:r>
        </a:p>
      </dsp:txBody>
      <dsp:txXfrm>
        <a:off x="582645" y="1178"/>
        <a:ext cx="2174490" cy="1304694"/>
      </dsp:txXfrm>
    </dsp:sp>
    <dsp:sp modelId="{B3A79AEC-39C1-456D-AF10-57B372FB0B1F}">
      <dsp:nvSpPr>
        <dsp:cNvPr id="0" name=""/>
        <dsp:cNvSpPr/>
      </dsp:nvSpPr>
      <dsp:spPr>
        <a:xfrm>
          <a:off x="2974584" y="1178"/>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nl-BE" sz="3000" kern="1200" noProof="0"/>
            <a:t>Frans</a:t>
          </a:r>
        </a:p>
      </dsp:txBody>
      <dsp:txXfrm>
        <a:off x="2974584" y="1178"/>
        <a:ext cx="2174490" cy="1304694"/>
      </dsp:txXfrm>
    </dsp:sp>
    <dsp:sp modelId="{25115EF0-7B04-4EA3-A5A2-B4F67800B233}">
      <dsp:nvSpPr>
        <dsp:cNvPr id="0" name=""/>
        <dsp:cNvSpPr/>
      </dsp:nvSpPr>
      <dsp:spPr>
        <a:xfrm>
          <a:off x="5366524" y="1178"/>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nl-BE" sz="3000" kern="1200" noProof="0"/>
            <a:t>Engels</a:t>
          </a:r>
        </a:p>
      </dsp:txBody>
      <dsp:txXfrm>
        <a:off x="5366524" y="1178"/>
        <a:ext cx="2174490" cy="1304694"/>
      </dsp:txXfrm>
    </dsp:sp>
    <dsp:sp modelId="{770BAA34-4ACF-46FC-B513-1BF15A642D67}">
      <dsp:nvSpPr>
        <dsp:cNvPr id="0" name=""/>
        <dsp:cNvSpPr/>
      </dsp:nvSpPr>
      <dsp:spPr>
        <a:xfrm>
          <a:off x="7758464" y="1178"/>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nl-BE" sz="3000" kern="1200" noProof="0"/>
            <a:t>Duits</a:t>
          </a:r>
        </a:p>
      </dsp:txBody>
      <dsp:txXfrm>
        <a:off x="7758464" y="1178"/>
        <a:ext cx="2174490" cy="1304694"/>
      </dsp:txXfrm>
    </dsp:sp>
    <dsp:sp modelId="{E4EC22C9-8E2B-4B6A-B020-91972BAC72B1}">
      <dsp:nvSpPr>
        <dsp:cNvPr id="0" name=""/>
        <dsp:cNvSpPr/>
      </dsp:nvSpPr>
      <dsp:spPr>
        <a:xfrm>
          <a:off x="582645" y="1523321"/>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nl-BE" sz="3000" kern="1200" noProof="0"/>
            <a:t>Koreaans</a:t>
          </a:r>
        </a:p>
      </dsp:txBody>
      <dsp:txXfrm>
        <a:off x="582645" y="1523321"/>
        <a:ext cx="2174490" cy="1304694"/>
      </dsp:txXfrm>
    </dsp:sp>
    <dsp:sp modelId="{36E12B17-59DD-491D-8B41-0DD49F9B5CB0}">
      <dsp:nvSpPr>
        <dsp:cNvPr id="0" name=""/>
        <dsp:cNvSpPr/>
      </dsp:nvSpPr>
      <dsp:spPr>
        <a:xfrm>
          <a:off x="2974584" y="1523321"/>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nl-BE" sz="3000" kern="1200" noProof="0"/>
            <a:t>Nederlands</a:t>
          </a:r>
        </a:p>
      </dsp:txBody>
      <dsp:txXfrm>
        <a:off x="2974584" y="1523321"/>
        <a:ext cx="2174490" cy="1304694"/>
      </dsp:txXfrm>
    </dsp:sp>
    <dsp:sp modelId="{9E2A1690-9B55-4C02-88A4-4502F456EFFF}">
      <dsp:nvSpPr>
        <dsp:cNvPr id="0" name=""/>
        <dsp:cNvSpPr/>
      </dsp:nvSpPr>
      <dsp:spPr>
        <a:xfrm>
          <a:off x="5366524" y="1523321"/>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nl-BE" sz="3000" kern="1200" noProof="0"/>
            <a:t>Noors</a:t>
          </a:r>
        </a:p>
      </dsp:txBody>
      <dsp:txXfrm>
        <a:off x="5366524" y="1523321"/>
        <a:ext cx="2174490" cy="1304694"/>
      </dsp:txXfrm>
    </dsp:sp>
    <dsp:sp modelId="{F91AD59D-5C06-49AF-99A2-9D33CAC0371A}">
      <dsp:nvSpPr>
        <dsp:cNvPr id="0" name=""/>
        <dsp:cNvSpPr/>
      </dsp:nvSpPr>
      <dsp:spPr>
        <a:xfrm>
          <a:off x="7758464" y="1523321"/>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nl-BE" sz="3000" kern="1200" noProof="0"/>
            <a:t>Pools</a:t>
          </a:r>
        </a:p>
      </dsp:txBody>
      <dsp:txXfrm>
        <a:off x="7758464" y="1523321"/>
        <a:ext cx="2174490" cy="1304694"/>
      </dsp:txXfrm>
    </dsp:sp>
    <dsp:sp modelId="{37F2B365-1468-4C54-B101-9A8511C0B1DA}">
      <dsp:nvSpPr>
        <dsp:cNvPr id="0" name=""/>
        <dsp:cNvSpPr/>
      </dsp:nvSpPr>
      <dsp:spPr>
        <a:xfrm>
          <a:off x="1778615" y="3045465"/>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nl-BE" sz="3000" kern="1200" noProof="0"/>
            <a:t>Portugees</a:t>
          </a:r>
        </a:p>
      </dsp:txBody>
      <dsp:txXfrm>
        <a:off x="1778615" y="3045465"/>
        <a:ext cx="2174490" cy="1304694"/>
      </dsp:txXfrm>
    </dsp:sp>
    <dsp:sp modelId="{7241B25C-842D-4AB9-910D-9DE90A873B38}">
      <dsp:nvSpPr>
        <dsp:cNvPr id="0" name=""/>
        <dsp:cNvSpPr/>
      </dsp:nvSpPr>
      <dsp:spPr>
        <a:xfrm>
          <a:off x="4170554" y="3045465"/>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nl-BE" sz="3000" kern="1200" noProof="0"/>
            <a:t>Spaans</a:t>
          </a:r>
        </a:p>
      </dsp:txBody>
      <dsp:txXfrm>
        <a:off x="4170554" y="3045465"/>
        <a:ext cx="2174490" cy="1304694"/>
      </dsp:txXfrm>
    </dsp:sp>
    <dsp:sp modelId="{69E03C5B-D7D3-488C-835C-9BE8FD31F8E1}">
      <dsp:nvSpPr>
        <dsp:cNvPr id="0" name=""/>
        <dsp:cNvSpPr/>
      </dsp:nvSpPr>
      <dsp:spPr>
        <a:xfrm>
          <a:off x="6562494" y="3045465"/>
          <a:ext cx="2174490" cy="1304694"/>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nl-BE" sz="3000" kern="1200" noProof="0"/>
            <a:t>Oekraiens</a:t>
          </a:r>
        </a:p>
      </dsp:txBody>
      <dsp:txXfrm>
        <a:off x="6562494" y="3045465"/>
        <a:ext cx="2174490" cy="130469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A20676-4728-47AA-BF67-EC9126FF1E58}">
      <dsp:nvSpPr>
        <dsp:cNvPr id="0" name=""/>
        <dsp:cNvSpPr/>
      </dsp:nvSpPr>
      <dsp:spPr>
        <a:xfrm>
          <a:off x="0" y="524133"/>
          <a:ext cx="2918936" cy="185352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2218A78-AB4D-4657-A4C3-67F3A6FB787A}">
      <dsp:nvSpPr>
        <dsp:cNvPr id="0" name=""/>
        <dsp:cNvSpPr/>
      </dsp:nvSpPr>
      <dsp:spPr>
        <a:xfrm>
          <a:off x="324326" y="832243"/>
          <a:ext cx="2918936" cy="185352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nl-BE" sz="6100" kern="1200" noProof="0"/>
            <a:t>Python</a:t>
          </a:r>
        </a:p>
      </dsp:txBody>
      <dsp:txXfrm>
        <a:off x="378614" y="886531"/>
        <a:ext cx="2810360" cy="1744948"/>
      </dsp:txXfrm>
    </dsp:sp>
    <dsp:sp modelId="{710AF873-1CFC-4132-B193-57690841A2BF}">
      <dsp:nvSpPr>
        <dsp:cNvPr id="0" name=""/>
        <dsp:cNvSpPr/>
      </dsp:nvSpPr>
      <dsp:spPr>
        <a:xfrm>
          <a:off x="3567588" y="524133"/>
          <a:ext cx="2918936" cy="185352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3ED3E3E-0FD7-49A3-B0E6-CC8ED0E4A74D}">
      <dsp:nvSpPr>
        <dsp:cNvPr id="0" name=""/>
        <dsp:cNvSpPr/>
      </dsp:nvSpPr>
      <dsp:spPr>
        <a:xfrm>
          <a:off x="3891915" y="832243"/>
          <a:ext cx="2918936" cy="185352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nl-BE" sz="6100" kern="1200" noProof="0"/>
            <a:t>C++</a:t>
          </a:r>
        </a:p>
      </dsp:txBody>
      <dsp:txXfrm>
        <a:off x="3946203" y="886531"/>
        <a:ext cx="2810360" cy="1744948"/>
      </dsp:txXfrm>
    </dsp:sp>
    <dsp:sp modelId="{66C4CD7C-713D-441A-BEB1-84DD3CB37895}">
      <dsp:nvSpPr>
        <dsp:cNvPr id="0" name=""/>
        <dsp:cNvSpPr/>
      </dsp:nvSpPr>
      <dsp:spPr>
        <a:xfrm>
          <a:off x="7135177" y="524133"/>
          <a:ext cx="2918936" cy="1853524"/>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2A77EC3-E89E-4E88-8D72-35C2C9CF900E}">
      <dsp:nvSpPr>
        <dsp:cNvPr id="0" name=""/>
        <dsp:cNvSpPr/>
      </dsp:nvSpPr>
      <dsp:spPr>
        <a:xfrm>
          <a:off x="7459503" y="832243"/>
          <a:ext cx="2918936" cy="1853524"/>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32410" tIns="232410" rIns="232410" bIns="232410" numCol="1" spcCol="1270" anchor="ctr" anchorCtr="0">
          <a:noAutofit/>
        </a:bodyPr>
        <a:lstStyle/>
        <a:p>
          <a:pPr marL="0" lvl="0" indent="0" algn="ctr" defTabSz="2711450">
            <a:lnSpc>
              <a:spcPct val="90000"/>
            </a:lnSpc>
            <a:spcBef>
              <a:spcPct val="0"/>
            </a:spcBef>
            <a:spcAft>
              <a:spcPct val="35000"/>
            </a:spcAft>
            <a:buNone/>
          </a:pPr>
          <a:r>
            <a:rPr lang="nl-BE" sz="6100" kern="1200" noProof="0">
              <a:latin typeface="Aptos Display" panose="02110004020202020204"/>
            </a:rPr>
            <a:t>HTML</a:t>
          </a:r>
        </a:p>
      </dsp:txBody>
      <dsp:txXfrm>
        <a:off x="7513791" y="886531"/>
        <a:ext cx="2810360" cy="174494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5F6EA2-96E2-4118-8188-35BFB670C405}">
      <dsp:nvSpPr>
        <dsp:cNvPr id="0" name=""/>
        <dsp:cNvSpPr/>
      </dsp:nvSpPr>
      <dsp:spPr>
        <a:xfrm>
          <a:off x="0"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D188468-C7EA-4EF8-AD4A-585229728372}">
      <dsp:nvSpPr>
        <dsp:cNvPr id="0" name=""/>
        <dsp:cNvSpPr/>
      </dsp:nvSpPr>
      <dsp:spPr>
        <a:xfrm>
          <a:off x="341494"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nl-BE" sz="2800" kern="1200"/>
            <a:t>Tabel met taakverdeling (zoals in README.md)</a:t>
          </a:r>
          <a:endParaRPr lang="en-US" sz="2800" kern="1200"/>
        </a:p>
      </dsp:txBody>
      <dsp:txXfrm>
        <a:off x="398656" y="1088253"/>
        <a:ext cx="2959127" cy="1837317"/>
      </dsp:txXfrm>
    </dsp:sp>
    <dsp:sp modelId="{E5ED5F34-8E19-4BC9-942B-6C4DC5142296}">
      <dsp:nvSpPr>
        <dsp:cNvPr id="0" name=""/>
        <dsp:cNvSpPr/>
      </dsp:nvSpPr>
      <dsp:spPr>
        <a:xfrm>
          <a:off x="3756441"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908504-72BA-4140-A806-4D2A1F4A2504}">
      <dsp:nvSpPr>
        <dsp:cNvPr id="0" name=""/>
        <dsp:cNvSpPr/>
      </dsp:nvSpPr>
      <dsp:spPr>
        <a:xfrm>
          <a:off x="4097935"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nl-BE" sz="2800" kern="1200"/>
            <a:t>Eerlijke verdeling</a:t>
          </a:r>
          <a:endParaRPr lang="en-US" sz="2800" kern="1200"/>
        </a:p>
      </dsp:txBody>
      <dsp:txXfrm>
        <a:off x="4155097" y="1088253"/>
        <a:ext cx="2959127" cy="1837317"/>
      </dsp:txXfrm>
    </dsp:sp>
    <dsp:sp modelId="{467A5ADF-FF5B-48E9-A58E-CD3CC180C7D4}">
      <dsp:nvSpPr>
        <dsp:cNvPr id="0" name=""/>
        <dsp:cNvSpPr/>
      </dsp:nvSpPr>
      <dsp:spPr>
        <a:xfrm>
          <a:off x="7512882" y="706671"/>
          <a:ext cx="3073451" cy="195164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76F6102-6180-4BF6-8B6E-047AEBA97910}">
      <dsp:nvSpPr>
        <dsp:cNvPr id="0" name=""/>
        <dsp:cNvSpPr/>
      </dsp:nvSpPr>
      <dsp:spPr>
        <a:xfrm>
          <a:off x="7854377" y="1031091"/>
          <a:ext cx="3073451" cy="1951641"/>
        </a:xfrm>
        <a:prstGeom prst="roundRect">
          <a:avLst>
            <a:gd name="adj" fmla="val 10000"/>
          </a:avLst>
        </a:prstGeom>
        <a:solidFill>
          <a:schemeClr val="lt2">
            <a:alpha val="90000"/>
            <a:hueOff val="0"/>
            <a:satOff val="0"/>
            <a:lumOff val="0"/>
            <a:alphaOff val="0"/>
          </a:schemeClr>
        </a:solidFill>
        <a:ln w="1905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nl-BE" sz="2800" kern="1200"/>
            <a:t>Sterke samenwerking</a:t>
          </a:r>
          <a:endParaRPr lang="en-US" sz="2800" kern="1200"/>
        </a:p>
      </dsp:txBody>
      <dsp:txXfrm>
        <a:off x="7911539" y="1088253"/>
        <a:ext cx="2959127" cy="183731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1AAD60-7286-4A56-B8FB-E03C7F70F00B}">
      <dsp:nvSpPr>
        <dsp:cNvPr id="0" name=""/>
        <dsp:cNvSpPr/>
      </dsp:nvSpPr>
      <dsp:spPr>
        <a:xfrm>
          <a:off x="0" y="877941"/>
          <a:ext cx="5918184" cy="554400"/>
        </a:xfrm>
        <a:prstGeom prst="rect">
          <a:avLst/>
        </a:prstGeom>
        <a:solidFill>
          <a:schemeClr val="lt1">
            <a:alpha val="90000"/>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34D29F-A3B8-47E0-B0D3-D053DD9BE930}">
      <dsp:nvSpPr>
        <dsp:cNvPr id="0" name=""/>
        <dsp:cNvSpPr/>
      </dsp:nvSpPr>
      <dsp:spPr>
        <a:xfrm>
          <a:off x="295909" y="553221"/>
          <a:ext cx="4142728" cy="649440"/>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977900" rtl="0">
            <a:lnSpc>
              <a:spcPct val="90000"/>
            </a:lnSpc>
            <a:spcBef>
              <a:spcPct val="0"/>
            </a:spcBef>
            <a:spcAft>
              <a:spcPct val="35000"/>
            </a:spcAft>
            <a:buNone/>
          </a:pPr>
          <a:r>
            <a:rPr lang="nl-BE" sz="2200" kern="1200"/>
            <a:t>Analyse van een </a:t>
          </a:r>
          <a:r>
            <a:rPr lang="nl-BE" sz="2200" kern="1200">
              <a:latin typeface="Aptos Display" panose="02110004020202020204"/>
            </a:rPr>
            <a:t>input</a:t>
          </a:r>
          <a:endParaRPr lang="en-US" sz="2200" kern="1200"/>
        </a:p>
      </dsp:txBody>
      <dsp:txXfrm>
        <a:off x="327612" y="584924"/>
        <a:ext cx="4079322" cy="586034"/>
      </dsp:txXfrm>
    </dsp:sp>
    <dsp:sp modelId="{818AEE8A-4EC1-487D-96FF-4D273DDD9BCA}">
      <dsp:nvSpPr>
        <dsp:cNvPr id="0" name=""/>
        <dsp:cNvSpPr/>
      </dsp:nvSpPr>
      <dsp:spPr>
        <a:xfrm>
          <a:off x="0" y="1875861"/>
          <a:ext cx="5918184" cy="554400"/>
        </a:xfrm>
        <a:prstGeom prst="rect">
          <a:avLst/>
        </a:prstGeom>
        <a:solidFill>
          <a:schemeClr val="lt1">
            <a:alpha val="90000"/>
            <a:hueOff val="0"/>
            <a:satOff val="0"/>
            <a:lumOff val="0"/>
            <a:alphaOff val="0"/>
          </a:schemeClr>
        </a:solidFill>
        <a:ln w="19050" cap="flat" cmpd="sng" algn="ctr">
          <a:solidFill>
            <a:schemeClr val="accent2">
              <a:hueOff val="2147871"/>
              <a:satOff val="-6164"/>
              <a:lumOff val="-987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1B38BC9-36CA-4FCB-A544-816045FFFBD9}">
      <dsp:nvSpPr>
        <dsp:cNvPr id="0" name=""/>
        <dsp:cNvSpPr/>
      </dsp:nvSpPr>
      <dsp:spPr>
        <a:xfrm>
          <a:off x="295909" y="1551141"/>
          <a:ext cx="4142728" cy="649440"/>
        </a:xfrm>
        <a:prstGeom prst="roundRect">
          <a:avLst/>
        </a:prstGeom>
        <a:solidFill>
          <a:schemeClr val="accent2">
            <a:hueOff val="2147871"/>
            <a:satOff val="-6164"/>
            <a:lumOff val="-987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977900" rtl="0">
            <a:lnSpc>
              <a:spcPct val="90000"/>
            </a:lnSpc>
            <a:spcBef>
              <a:spcPct val="0"/>
            </a:spcBef>
            <a:spcAft>
              <a:spcPct val="35000"/>
            </a:spcAft>
            <a:buNone/>
          </a:pPr>
          <a:r>
            <a:rPr lang="nl-BE" sz="2200" kern="1200">
              <a:latin typeface="Aptos Display" panose="02110004020202020204"/>
            </a:rPr>
            <a:t>Eigen Reguliere</a:t>
          </a:r>
          <a:r>
            <a:rPr lang="nl-BE" sz="2200" kern="1200"/>
            <a:t> </a:t>
          </a:r>
          <a:r>
            <a:rPr lang="nl-BE" sz="2200" kern="1200">
              <a:latin typeface="Aptos Display" panose="02110004020202020204"/>
            </a:rPr>
            <a:t>expressies</a:t>
          </a:r>
          <a:endParaRPr lang="en-US" sz="2200" kern="1200"/>
        </a:p>
      </dsp:txBody>
      <dsp:txXfrm>
        <a:off x="327612" y="1582844"/>
        <a:ext cx="4079322" cy="586034"/>
      </dsp:txXfrm>
    </dsp:sp>
    <dsp:sp modelId="{666C1980-84B2-444E-9535-2E6795EAF7C0}">
      <dsp:nvSpPr>
        <dsp:cNvPr id="0" name=""/>
        <dsp:cNvSpPr/>
      </dsp:nvSpPr>
      <dsp:spPr>
        <a:xfrm>
          <a:off x="0" y="2873781"/>
          <a:ext cx="5918184" cy="554400"/>
        </a:xfrm>
        <a:prstGeom prst="rect">
          <a:avLst/>
        </a:prstGeom>
        <a:solidFill>
          <a:schemeClr val="lt1">
            <a:alpha val="90000"/>
            <a:hueOff val="0"/>
            <a:satOff val="0"/>
            <a:lumOff val="0"/>
            <a:alphaOff val="0"/>
          </a:schemeClr>
        </a:solidFill>
        <a:ln w="19050" cap="flat" cmpd="sng" algn="ctr">
          <a:solidFill>
            <a:schemeClr val="accent2">
              <a:hueOff val="4295743"/>
              <a:satOff val="-12329"/>
              <a:lumOff val="-19739"/>
              <a:alphaOff val="0"/>
            </a:schemeClr>
          </a:solidFill>
          <a:prstDash val="solid"/>
          <a:miter lim="800000"/>
        </a:ln>
        <a:effectLst/>
      </dsp:spPr>
      <dsp:style>
        <a:lnRef idx="2">
          <a:scrgbClr r="0" g="0" b="0"/>
        </a:lnRef>
        <a:fillRef idx="1">
          <a:scrgbClr r="0" g="0" b="0"/>
        </a:fillRef>
        <a:effectRef idx="0">
          <a:scrgbClr r="0" g="0" b="0"/>
        </a:effectRef>
        <a:fontRef idx="minor"/>
      </dsp:style>
    </dsp:sp>
    <dsp:sp modelId="{F5DC03EE-20FD-49EA-A67C-0E122B712DEE}">
      <dsp:nvSpPr>
        <dsp:cNvPr id="0" name=""/>
        <dsp:cNvSpPr/>
      </dsp:nvSpPr>
      <dsp:spPr>
        <a:xfrm>
          <a:off x="295909" y="2549061"/>
          <a:ext cx="4142728" cy="649440"/>
        </a:xfrm>
        <a:prstGeom prst="roundRect">
          <a:avLst/>
        </a:prstGeom>
        <a:solidFill>
          <a:schemeClr val="accent2">
            <a:hueOff val="4295743"/>
            <a:satOff val="-12329"/>
            <a:lumOff val="-1973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977900" rtl="0">
            <a:lnSpc>
              <a:spcPct val="90000"/>
            </a:lnSpc>
            <a:spcBef>
              <a:spcPct val="0"/>
            </a:spcBef>
            <a:spcAft>
              <a:spcPct val="35000"/>
            </a:spcAft>
            <a:buNone/>
          </a:pPr>
          <a:r>
            <a:rPr lang="nl-BE" sz="2200" kern="1200"/>
            <a:t>Visualisatie van een automaat</a:t>
          </a:r>
          <a:endParaRPr lang="en-US" sz="2200" kern="1200"/>
        </a:p>
      </dsp:txBody>
      <dsp:txXfrm>
        <a:off x="327612" y="2580764"/>
        <a:ext cx="4079322" cy="586034"/>
      </dsp:txXfrm>
    </dsp:sp>
    <dsp:sp modelId="{54119A6E-DFAD-4958-996B-80062C9891A8}">
      <dsp:nvSpPr>
        <dsp:cNvPr id="0" name=""/>
        <dsp:cNvSpPr/>
      </dsp:nvSpPr>
      <dsp:spPr>
        <a:xfrm>
          <a:off x="0" y="3871702"/>
          <a:ext cx="5918184" cy="554400"/>
        </a:xfrm>
        <a:prstGeom prst="rect">
          <a:avLst/>
        </a:prstGeom>
        <a:solidFill>
          <a:schemeClr val="lt1">
            <a:alpha val="90000"/>
            <a:hueOff val="0"/>
            <a:satOff val="0"/>
            <a:lumOff val="0"/>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dsp:style>
    </dsp:sp>
    <dsp:sp modelId="{823A9904-DC72-4800-BCDB-E16455C447AB}">
      <dsp:nvSpPr>
        <dsp:cNvPr id="0" name=""/>
        <dsp:cNvSpPr/>
      </dsp:nvSpPr>
      <dsp:spPr>
        <a:xfrm>
          <a:off x="295909" y="3546982"/>
          <a:ext cx="4142728" cy="649440"/>
        </a:xfrm>
        <a:prstGeom prst="round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585" tIns="0" rIns="156585" bIns="0" numCol="1" spcCol="1270" anchor="ctr" anchorCtr="0">
          <a:noAutofit/>
        </a:bodyPr>
        <a:lstStyle/>
        <a:p>
          <a:pPr marL="0" lvl="0" indent="0" algn="l" defTabSz="977900" rtl="0">
            <a:lnSpc>
              <a:spcPct val="90000"/>
            </a:lnSpc>
            <a:spcBef>
              <a:spcPct val="0"/>
            </a:spcBef>
            <a:spcAft>
              <a:spcPct val="35000"/>
            </a:spcAft>
            <a:buNone/>
          </a:pPr>
          <a:r>
            <a:rPr lang="nl-BE" sz="2200" kern="1200"/>
            <a:t>Interactie via de GUI</a:t>
          </a:r>
          <a:endParaRPr lang="en-US" sz="2200" kern="1200"/>
        </a:p>
      </dsp:txBody>
      <dsp:txXfrm>
        <a:off x="327612" y="3578685"/>
        <a:ext cx="4079322" cy="58603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56E500-83BA-4FD5-9DD7-0583FC0B6482}" type="datetimeFigureOut">
              <a:rPr lang="nl-BE" smtClean="0"/>
              <a:t>28/05/2025</a:t>
            </a:fld>
            <a:endParaRPr lang="nl-BE"/>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30C3B1-8476-4031-8DF1-B8B85E32D90A}" type="slidenum">
              <a:rPr lang="nl-BE" smtClean="0"/>
              <a:t>‹#›</a:t>
            </a:fld>
            <a:endParaRPr lang="nl-BE"/>
          </a:p>
        </p:txBody>
      </p:sp>
    </p:spTree>
    <p:extLst>
      <p:ext uri="{BB962C8B-B14F-4D97-AF65-F5344CB8AC3E}">
        <p14:creationId xmlns:p14="http://schemas.microsoft.com/office/powerpoint/2010/main" val="40989706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a:buNone/>
            </a:pPr>
            <a:r>
              <a:rPr lang="nl-NL" sz="1000" i="0" dirty="0">
                <a:latin typeface="+mj-lt"/>
              </a:rPr>
              <a:t>Stel je voor dat je deze tekst ziet: </a:t>
            </a:r>
            <a:r>
              <a:rPr lang="nl-NL" sz="1000" b="1" i="0" dirty="0">
                <a:latin typeface="+mj-lt"/>
              </a:rPr>
              <a:t>"</a:t>
            </a:r>
            <a:r>
              <a:rPr lang="nl-NL" sz="1000" b="1" i="0" dirty="0" err="1">
                <a:latin typeface="+mj-lt"/>
              </a:rPr>
              <a:t>Tämä</a:t>
            </a:r>
            <a:r>
              <a:rPr lang="nl-NL" sz="1000" b="1" i="0" dirty="0">
                <a:latin typeface="+mj-lt"/>
              </a:rPr>
              <a:t> </a:t>
            </a:r>
            <a:r>
              <a:rPr lang="nl-NL" sz="1000" b="1" i="0" dirty="0" err="1">
                <a:latin typeface="+mj-lt"/>
              </a:rPr>
              <a:t>ohjelma</a:t>
            </a:r>
            <a:r>
              <a:rPr lang="nl-NL" sz="1000" b="1" i="0" dirty="0">
                <a:latin typeface="+mj-lt"/>
              </a:rPr>
              <a:t> </a:t>
            </a:r>
            <a:r>
              <a:rPr lang="nl-NL" sz="1000" b="1" i="0" dirty="0" err="1">
                <a:latin typeface="+mj-lt"/>
              </a:rPr>
              <a:t>toimii</a:t>
            </a:r>
            <a:r>
              <a:rPr lang="nl-NL" sz="1000" b="1" i="0" dirty="0">
                <a:latin typeface="+mj-lt"/>
              </a:rPr>
              <a:t> </a:t>
            </a:r>
            <a:r>
              <a:rPr lang="nl-NL" sz="1000" b="1" i="0" dirty="0" err="1">
                <a:latin typeface="+mj-lt"/>
              </a:rPr>
              <a:t>täydellisesti</a:t>
            </a:r>
            <a:r>
              <a:rPr lang="nl-NL" sz="1000" b="1" i="0" dirty="0">
                <a:latin typeface="+mj-lt"/>
              </a:rPr>
              <a:t>.”</a:t>
            </a:r>
            <a:endParaRPr lang="nl-NL" sz="1000" i="0" dirty="0">
              <a:latin typeface="+mj-lt"/>
            </a:endParaRPr>
          </a:p>
          <a:p>
            <a:pPr>
              <a:buNone/>
            </a:pPr>
            <a:r>
              <a:rPr lang="nl-NL" sz="1000" i="0" dirty="0">
                <a:latin typeface="+mj-lt"/>
              </a:rPr>
              <a:t>Herkennen in welke taal deze tekst geschreven is best lastig. Datzelfde probleem hebben we ook met programmacode. Je ziet een paar regels code, maar hoe weet je zeker of het Python is, of misschien Java of  C++?</a:t>
            </a:r>
          </a:p>
          <a:p>
            <a:pPr>
              <a:buNone/>
            </a:pPr>
            <a:r>
              <a:rPr lang="nl-NL" sz="1000" i="0" dirty="0">
                <a:latin typeface="+mj-lt"/>
              </a:rPr>
              <a:t>Daarom hebben wij een programma ontwikkeld dat automatisch bepaalt tot welke taal een stuk tekst of code behoort – of het nu een programmeertaal is of een gewone natuurlijke taal zoals Fins.</a:t>
            </a:r>
          </a:p>
          <a:p>
            <a:r>
              <a:rPr lang="nl-NL" sz="1000" i="0" dirty="0">
                <a:latin typeface="+mj-lt"/>
              </a:rPr>
              <a:t>Aan het einde van deze presentatie laten we jullie precies zien hoe dat werkt in ons programma.</a:t>
            </a:r>
          </a:p>
        </p:txBody>
      </p:sp>
      <p:sp>
        <p:nvSpPr>
          <p:cNvPr id="4" name="Tijdelijke aanduiding voor dianummer 3"/>
          <p:cNvSpPr>
            <a:spLocks noGrp="1"/>
          </p:cNvSpPr>
          <p:nvPr>
            <p:ph type="sldNum" sz="quarter" idx="5"/>
          </p:nvPr>
        </p:nvSpPr>
        <p:spPr/>
        <p:txBody>
          <a:bodyPr/>
          <a:lstStyle/>
          <a:p>
            <a:fld id="{8730C3B1-8476-4031-8DF1-B8B85E32D90A}" type="slidenum">
              <a:rPr lang="nl-BE" smtClean="0"/>
              <a:t>2</a:t>
            </a:fld>
            <a:endParaRPr lang="nl-BE"/>
          </a:p>
        </p:txBody>
      </p:sp>
    </p:spTree>
    <p:extLst>
      <p:ext uri="{BB962C8B-B14F-4D97-AF65-F5344CB8AC3E}">
        <p14:creationId xmlns:p14="http://schemas.microsoft.com/office/powerpoint/2010/main" val="3940661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a:t>Tijdens het bouwen van ons programma liepen we tegen een paar technische moeilijkheden aan, vooral bij het implementeren van onze </a:t>
            </a:r>
            <a:r>
              <a:rPr lang="nl-BE" b="1" err="1"/>
              <a:t>regex</a:t>
            </a:r>
            <a:r>
              <a:rPr lang="nl-BE" b="1"/>
              <a:t> naar ε-NFA converter</a:t>
            </a:r>
            <a:r>
              <a:rPr lang="nl-BE"/>
              <a:t>.</a:t>
            </a:r>
            <a:endParaRPr lang="en-US"/>
          </a:p>
          <a:p>
            <a:r>
              <a:rPr lang="nl-BE"/>
              <a:t>Een eerste probleem was dat we </a:t>
            </a:r>
            <a:r>
              <a:rPr lang="nl-BE" b="1"/>
              <a:t>geen symbolen konden gebruiken die ook als operator dienden</a:t>
            </a:r>
            <a:r>
              <a:rPr lang="nl-BE"/>
              <a:t>. Bijvoorbeeld: het plusteken + stond standaard voor "of", maar we wilden het soms ook gewoon als letterlijk teken gebruiken, bijvoorbeeld in programmeertalen. Dat onderscheid kon onze converter in het begin niet maken.</a:t>
            </a:r>
          </a:p>
          <a:p>
            <a:r>
              <a:rPr lang="nl-BE"/>
              <a:t>Daarnaast konden we ook </a:t>
            </a:r>
            <a:r>
              <a:rPr lang="nl-BE" b="1"/>
              <a:t>geen speciale karakters</a:t>
            </a:r>
            <a:r>
              <a:rPr lang="nl-BE"/>
              <a:t> zoals à, é of ç gebruiken. Die zaten niet in het standaardalfabet van de automaat, dus werden die gewoon geweigerd.</a:t>
            </a:r>
          </a:p>
          <a:p>
            <a:r>
              <a:rPr lang="nl-BE"/>
              <a:t>Ook merkten we dat we </a:t>
            </a:r>
            <a:r>
              <a:rPr lang="nl-BE" b="1"/>
              <a:t>geen wildcard-symbool</a:t>
            </a:r>
            <a:r>
              <a:rPr lang="nl-BE"/>
              <a:t> hadden. iets dat eigenlijk heel handig zou zijn om een groep tekens te matchen, zonder alles expliciet op te sommen.</a:t>
            </a:r>
          </a:p>
          <a:p>
            <a:r>
              <a:rPr lang="nl-BE"/>
              <a:t>En ten slotte: er waren ook nog wat kleinere dingen zoals spaties die tot bugs leidden.</a:t>
            </a:r>
          </a:p>
          <a:p>
            <a:r>
              <a:rPr lang="nl-BE"/>
              <a:t>We hebben die problemen opgelost door een paar aanpassingen te doen:</a:t>
            </a:r>
          </a:p>
          <a:p>
            <a:pPr marL="171450" indent="-171450">
              <a:buFont typeface="Arial"/>
              <a:buChar char="•"/>
            </a:pPr>
            <a:r>
              <a:rPr lang="nl-BE"/>
              <a:t>We hebben een </a:t>
            </a:r>
            <a:r>
              <a:rPr lang="nl-BE" b="1"/>
              <a:t>escape-symbool</a:t>
            </a:r>
            <a:r>
              <a:rPr lang="nl-BE"/>
              <a:t> toegevoegd: een </a:t>
            </a:r>
            <a:r>
              <a:rPr lang="nl-BE" b="1"/>
              <a:t>backslash (\)</a:t>
            </a:r>
            <a:r>
              <a:rPr lang="nl-BE"/>
              <a:t>. Daarmee kunnen we nu duidelijk maken dat een symbool letterlijk bedoeld is. Dus \+ betekent gewoon het plusteken zelf, niet de “of”-operator.</a:t>
            </a:r>
          </a:p>
          <a:p>
            <a:pPr marL="171450" indent="-171450">
              <a:buFont typeface="Arial"/>
              <a:buChar char="•"/>
            </a:pPr>
            <a:r>
              <a:rPr lang="nl-BE"/>
              <a:t>Speciale karakters worden nu </a:t>
            </a:r>
            <a:r>
              <a:rPr lang="nl-BE" b="1"/>
              <a:t>automatisch omgezet naar hun ASCII-code</a:t>
            </a:r>
            <a:r>
              <a:rPr lang="nl-BE"/>
              <a:t>, zodat ze uniek en correct verwerkt worden in de automaat.</a:t>
            </a:r>
          </a:p>
          <a:p>
            <a:pPr marL="171450" indent="-171450">
              <a:buFont typeface="Arial"/>
              <a:buChar char="•"/>
            </a:pPr>
            <a:r>
              <a:rPr lang="nl-BE"/>
              <a:t>En we hebben ook onze eigen </a:t>
            </a:r>
            <a:r>
              <a:rPr lang="nl-BE" b="1"/>
              <a:t>wildcard</a:t>
            </a:r>
            <a:r>
              <a:rPr lang="nl-BE"/>
              <a:t> toegevoegd: het ^-symbool.</a:t>
            </a:r>
          </a:p>
          <a:p>
            <a:r>
              <a:rPr lang="nl-BE"/>
              <a:t>Dankzij deze verbeteringen is onze </a:t>
            </a:r>
            <a:r>
              <a:rPr lang="nl-BE" err="1"/>
              <a:t>regex</a:t>
            </a:r>
            <a:r>
              <a:rPr lang="nl-BE"/>
              <a:t>-converter nu veel robuuster en kunnen we vlot met complexere expressies werken.</a:t>
            </a:r>
          </a:p>
          <a:p>
            <a:endParaRPr lang="nl-BE"/>
          </a:p>
        </p:txBody>
      </p:sp>
      <p:sp>
        <p:nvSpPr>
          <p:cNvPr id="4" name="Tijdelijke aanduiding voor dianummer 3"/>
          <p:cNvSpPr>
            <a:spLocks noGrp="1"/>
          </p:cNvSpPr>
          <p:nvPr>
            <p:ph type="sldNum" sz="quarter" idx="5"/>
          </p:nvPr>
        </p:nvSpPr>
        <p:spPr/>
        <p:txBody>
          <a:bodyPr/>
          <a:lstStyle/>
          <a:p>
            <a:fld id="{8730C3B1-8476-4031-8DF1-B8B85E32D90A}" type="slidenum">
              <a:rPr lang="nl-BE" smtClean="0"/>
              <a:t>14</a:t>
            </a:fld>
            <a:endParaRPr lang="nl-BE"/>
          </a:p>
        </p:txBody>
      </p:sp>
    </p:spTree>
    <p:extLst>
      <p:ext uri="{BB962C8B-B14F-4D97-AF65-F5344CB8AC3E}">
        <p14:creationId xmlns:p14="http://schemas.microsoft.com/office/powerpoint/2010/main" val="570017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a:t>Ondanks die uitdagingen zijn we tot een mooi resultaat gekomen.</a:t>
            </a:r>
            <a:endParaRPr lang="en-US"/>
          </a:p>
          <a:p>
            <a:r>
              <a:rPr lang="nl-BE"/>
              <a:t>Ons programma kan effectief een tekstinput analyseren, en op basis van eerder gedefinieerde talen bepalen tot welke taal of talen de tekst het meest behoort.</a:t>
            </a:r>
          </a:p>
          <a:p>
            <a:r>
              <a:rPr lang="nl-BE"/>
              <a:t>Daarnaast kunnen gebruikers ook </a:t>
            </a:r>
            <a:r>
              <a:rPr lang="nl-BE" b="1"/>
              <a:t>eigen "talen" toevoegen</a:t>
            </a:r>
            <a:r>
              <a:rPr lang="nl-BE"/>
              <a:t> met behulp van reguliere expressies in onze </a:t>
            </a:r>
            <a:r>
              <a:rPr lang="nl-BE" err="1"/>
              <a:t>regex</a:t>
            </a:r>
            <a:r>
              <a:rPr lang="nl-BE"/>
              <a:t> editor.</a:t>
            </a:r>
          </a:p>
          <a:p>
            <a:r>
              <a:rPr lang="nl-BE"/>
              <a:t>En dat alles wordt visueel ondersteund.</a:t>
            </a:r>
          </a:p>
          <a:p>
            <a:r>
              <a:rPr lang="nl-BE"/>
              <a:t>Tijd dus voor een korte demo</a:t>
            </a:r>
          </a:p>
          <a:p>
            <a:endParaRPr lang="nl-BE"/>
          </a:p>
        </p:txBody>
      </p:sp>
      <p:sp>
        <p:nvSpPr>
          <p:cNvPr id="4" name="Tijdelijke aanduiding voor dianummer 3"/>
          <p:cNvSpPr>
            <a:spLocks noGrp="1"/>
          </p:cNvSpPr>
          <p:nvPr>
            <p:ph type="sldNum" sz="quarter" idx="5"/>
          </p:nvPr>
        </p:nvSpPr>
        <p:spPr/>
        <p:txBody>
          <a:bodyPr/>
          <a:lstStyle/>
          <a:p>
            <a:fld id="{8730C3B1-8476-4031-8DF1-B8B85E32D90A}" type="slidenum">
              <a:rPr lang="nl-BE" smtClean="0"/>
              <a:t>15</a:t>
            </a:fld>
            <a:endParaRPr lang="nl-BE"/>
          </a:p>
        </p:txBody>
      </p:sp>
    </p:spTree>
    <p:extLst>
      <p:ext uri="{BB962C8B-B14F-4D97-AF65-F5344CB8AC3E}">
        <p14:creationId xmlns:p14="http://schemas.microsoft.com/office/powerpoint/2010/main" val="19754037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latin typeface="Aptos"/>
              <a:ea typeface="Calibri"/>
              <a:cs typeface="Calibri"/>
            </a:endParaRPr>
          </a:p>
        </p:txBody>
      </p:sp>
      <p:sp>
        <p:nvSpPr>
          <p:cNvPr id="4" name="Slide Number Placeholder 3"/>
          <p:cNvSpPr>
            <a:spLocks noGrp="1"/>
          </p:cNvSpPr>
          <p:nvPr>
            <p:ph type="sldNum" sz="quarter" idx="5"/>
          </p:nvPr>
        </p:nvSpPr>
        <p:spPr/>
        <p:txBody>
          <a:bodyPr/>
          <a:lstStyle/>
          <a:p>
            <a:fld id="{8730C3B1-8476-4031-8DF1-B8B85E32D90A}" type="slidenum">
              <a:rPr lang="nl-BE" smtClean="0"/>
              <a:t>16</a:t>
            </a:fld>
            <a:endParaRPr lang="nl-BE"/>
          </a:p>
        </p:txBody>
      </p:sp>
    </p:spTree>
    <p:extLst>
      <p:ext uri="{BB962C8B-B14F-4D97-AF65-F5344CB8AC3E}">
        <p14:creationId xmlns:p14="http://schemas.microsoft.com/office/powerpoint/2010/main" val="37106743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Dit was in het </a:t>
            </a:r>
            <a:r>
              <a:rPr lang="en-US" err="1"/>
              <a:t>kort</a:t>
            </a:r>
            <a:r>
              <a:rPr lang="en-US"/>
              <a:t> </a:t>
            </a:r>
            <a:r>
              <a:rPr lang="en-US" err="1"/>
              <a:t>ons</a:t>
            </a:r>
            <a:r>
              <a:rPr lang="en-US"/>
              <a:t> project.</a:t>
            </a:r>
          </a:p>
          <a:p>
            <a:r>
              <a:rPr lang="en-US" err="1"/>
              <a:t>Bedankt</a:t>
            </a:r>
            <a:r>
              <a:rPr lang="en-US"/>
              <a:t> </a:t>
            </a:r>
            <a:r>
              <a:rPr lang="en-US" err="1"/>
              <a:t>voor</a:t>
            </a:r>
            <a:r>
              <a:rPr lang="en-US"/>
              <a:t> </a:t>
            </a:r>
            <a:r>
              <a:rPr lang="en-US" err="1"/>
              <a:t>jullie</a:t>
            </a:r>
            <a:r>
              <a:rPr lang="en-US"/>
              <a:t> </a:t>
            </a:r>
            <a:r>
              <a:rPr lang="en-US" err="1"/>
              <a:t>aandacht</a:t>
            </a:r>
            <a:r>
              <a:rPr lang="en-US"/>
              <a:t>! Als er </a:t>
            </a:r>
            <a:r>
              <a:rPr lang="en-US" err="1"/>
              <a:t>vragen</a:t>
            </a:r>
            <a:r>
              <a:rPr lang="en-US"/>
              <a:t> </a:t>
            </a:r>
            <a:r>
              <a:rPr lang="en-US" err="1"/>
              <a:t>zijn</a:t>
            </a:r>
            <a:r>
              <a:rPr lang="en-US"/>
              <a:t>, </a:t>
            </a:r>
            <a:r>
              <a:rPr lang="en-US" err="1"/>
              <a:t>beantwoorden</a:t>
            </a:r>
            <a:r>
              <a:rPr lang="en-US"/>
              <a:t> we die </a:t>
            </a:r>
            <a:r>
              <a:rPr lang="en-US" err="1"/>
              <a:t>graag</a:t>
            </a:r>
            <a:r>
              <a:rPr lang="en-US"/>
              <a:t>.</a:t>
            </a:r>
          </a:p>
        </p:txBody>
      </p:sp>
      <p:sp>
        <p:nvSpPr>
          <p:cNvPr id="4" name="Slide Number Placeholder 3"/>
          <p:cNvSpPr>
            <a:spLocks noGrp="1"/>
          </p:cNvSpPr>
          <p:nvPr>
            <p:ph type="sldNum" sz="quarter" idx="5"/>
          </p:nvPr>
        </p:nvSpPr>
        <p:spPr/>
        <p:txBody>
          <a:bodyPr/>
          <a:lstStyle/>
          <a:p>
            <a:fld id="{8730C3B1-8476-4031-8DF1-B8B85E32D90A}" type="slidenum">
              <a:rPr lang="nl-BE" smtClean="0"/>
              <a:t>17</a:t>
            </a:fld>
            <a:endParaRPr lang="nl-BE"/>
          </a:p>
        </p:txBody>
      </p:sp>
    </p:spTree>
    <p:extLst>
      <p:ext uri="{BB962C8B-B14F-4D97-AF65-F5344CB8AC3E}">
        <p14:creationId xmlns:p14="http://schemas.microsoft.com/office/powerpoint/2010/main" val="2072495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5"/>
          </p:nvPr>
        </p:nvSpPr>
        <p:spPr/>
        <p:txBody>
          <a:bodyPr/>
          <a:lstStyle/>
          <a:p>
            <a:fld id="{8730C3B1-8476-4031-8DF1-B8B85E32D90A}" type="slidenum">
              <a:rPr lang="nl-BE" smtClean="0"/>
              <a:t>3</a:t>
            </a:fld>
            <a:endParaRPr lang="nl-BE"/>
          </a:p>
        </p:txBody>
      </p:sp>
    </p:spTree>
    <p:extLst>
      <p:ext uri="{BB962C8B-B14F-4D97-AF65-F5344CB8AC3E}">
        <p14:creationId xmlns:p14="http://schemas.microsoft.com/office/powerpoint/2010/main" val="40164512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BE"/>
          </a:p>
        </p:txBody>
      </p:sp>
      <p:sp>
        <p:nvSpPr>
          <p:cNvPr id="4" name="Tijdelijke aanduiding voor dianummer 3"/>
          <p:cNvSpPr>
            <a:spLocks noGrp="1"/>
          </p:cNvSpPr>
          <p:nvPr>
            <p:ph type="sldNum" sz="quarter" idx="5"/>
          </p:nvPr>
        </p:nvSpPr>
        <p:spPr/>
        <p:txBody>
          <a:bodyPr/>
          <a:lstStyle/>
          <a:p>
            <a:fld id="{8730C3B1-8476-4031-8DF1-B8B85E32D90A}" type="slidenum">
              <a:rPr lang="nl-BE" smtClean="0"/>
              <a:t>4</a:t>
            </a:fld>
            <a:endParaRPr lang="nl-BE"/>
          </a:p>
        </p:txBody>
      </p:sp>
    </p:spTree>
    <p:extLst>
      <p:ext uri="{BB962C8B-B14F-4D97-AF65-F5344CB8AC3E}">
        <p14:creationId xmlns:p14="http://schemas.microsoft.com/office/powerpoint/2010/main" val="2216131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BE"/>
              <a:t>Welke natuurlijke talen ondersteunt ons programma?</a:t>
            </a:r>
          </a:p>
        </p:txBody>
      </p:sp>
      <p:sp>
        <p:nvSpPr>
          <p:cNvPr id="4" name="Tijdelijke aanduiding voor dianummer 3"/>
          <p:cNvSpPr>
            <a:spLocks noGrp="1"/>
          </p:cNvSpPr>
          <p:nvPr>
            <p:ph type="sldNum" sz="quarter" idx="5"/>
          </p:nvPr>
        </p:nvSpPr>
        <p:spPr/>
        <p:txBody>
          <a:bodyPr/>
          <a:lstStyle/>
          <a:p>
            <a:fld id="{8730C3B1-8476-4031-8DF1-B8B85E32D90A}" type="slidenum">
              <a:rPr lang="nl-BE" smtClean="0"/>
              <a:t>7</a:t>
            </a:fld>
            <a:endParaRPr lang="nl-BE"/>
          </a:p>
        </p:txBody>
      </p:sp>
    </p:spTree>
    <p:extLst>
      <p:ext uri="{BB962C8B-B14F-4D97-AF65-F5344CB8AC3E}">
        <p14:creationId xmlns:p14="http://schemas.microsoft.com/office/powerpoint/2010/main" val="459863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a:t>Welke programmeur talen ondersteunt ons programma?</a:t>
            </a:r>
          </a:p>
          <a:p>
            <a:endParaRPr lang="nl-BE"/>
          </a:p>
        </p:txBody>
      </p:sp>
      <p:sp>
        <p:nvSpPr>
          <p:cNvPr id="4" name="Tijdelijke aanduiding voor dianummer 3"/>
          <p:cNvSpPr>
            <a:spLocks noGrp="1"/>
          </p:cNvSpPr>
          <p:nvPr>
            <p:ph type="sldNum" sz="quarter" idx="5"/>
          </p:nvPr>
        </p:nvSpPr>
        <p:spPr/>
        <p:txBody>
          <a:bodyPr/>
          <a:lstStyle/>
          <a:p>
            <a:fld id="{8730C3B1-8476-4031-8DF1-B8B85E32D90A}" type="slidenum">
              <a:rPr lang="nl-BE" smtClean="0"/>
              <a:t>8</a:t>
            </a:fld>
            <a:endParaRPr lang="nl-BE"/>
          </a:p>
        </p:txBody>
      </p:sp>
    </p:spTree>
    <p:extLst>
      <p:ext uri="{BB962C8B-B14F-4D97-AF65-F5344CB8AC3E}">
        <p14:creationId xmlns:p14="http://schemas.microsoft.com/office/powerpoint/2010/main" val="737754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t>
            </a:r>
            <a:r>
              <a:rPr lang="nl"/>
              <a:t>Hier tonen we een voorbeeld van hoe onze taalherkenning werkt in de praktijk. Dit soort mengzinnen zijn interessant omdat ze testen hoe robuust onze herkenning is wanneer meerdere talen door elkaar gebruikt worden.</a:t>
            </a:r>
            <a:br>
              <a:rPr lang="nl">
                <a:cs typeface="+mn-lt"/>
              </a:rPr>
            </a:br>
            <a:r>
              <a:rPr lang="nl"/>
              <a:t> -De y-as toont hoeveel tokens herkend werden voor elke taal.</a:t>
            </a:r>
            <a:endParaRPr lang="es-ES"/>
          </a:p>
          <a:p>
            <a:r>
              <a:rPr lang="nl"/>
              <a:t>We zien dat Engels dominant is , dus het systeem detecteert correct dat de meerderheid van de tekst Engels is.</a:t>
            </a:r>
            <a:endParaRPr lang="es-ES"/>
          </a:p>
          <a:p>
            <a:r>
              <a:rPr lang="nl"/>
              <a:t>Maar ook Nederlands wordt niet volledig genegeerd. Er zijn nog steeds herkende Nederlandse woorden.</a:t>
            </a:r>
            <a:endParaRPr lang="es-ES"/>
          </a:p>
          <a:p>
            <a:endParaRPr lang="en-US">
              <a:latin typeface="Calibri"/>
              <a:ea typeface="Calibri"/>
              <a:cs typeface="Calibri"/>
            </a:endParaRPr>
          </a:p>
        </p:txBody>
      </p:sp>
      <p:sp>
        <p:nvSpPr>
          <p:cNvPr id="4" name="Slide Number Placeholder 3"/>
          <p:cNvSpPr>
            <a:spLocks noGrp="1"/>
          </p:cNvSpPr>
          <p:nvPr>
            <p:ph type="sldNum" sz="quarter" idx="5"/>
          </p:nvPr>
        </p:nvSpPr>
        <p:spPr/>
        <p:txBody>
          <a:bodyPr/>
          <a:lstStyle/>
          <a:p>
            <a:fld id="{8730C3B1-8476-4031-8DF1-B8B85E32D90A}" type="slidenum">
              <a:rPr lang="nl-BE" smtClean="0"/>
              <a:t>10</a:t>
            </a:fld>
            <a:endParaRPr lang="nl-BE"/>
          </a:p>
        </p:txBody>
      </p:sp>
    </p:spTree>
    <p:extLst>
      <p:ext uri="{BB962C8B-B14F-4D97-AF65-F5344CB8AC3E}">
        <p14:creationId xmlns:p14="http://schemas.microsoft.com/office/powerpoint/2010/main" val="6032744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
              <a:t>Een belangrijk onderdeel van ons project is de mogelijkheid om automaten grafisch weer te geven.</a:t>
            </a:r>
            <a:endParaRPr lang="es-ES"/>
          </a:p>
          <a:p>
            <a:r>
              <a:rPr lang="nl"/>
              <a:t>We genereren automatisch .dot-bestanden vanuit onze automaten.</a:t>
            </a:r>
            <a:endParaRPr lang="nl-BE"/>
          </a:p>
          <a:p>
            <a:r>
              <a:rPr lang="nl"/>
              <a:t>Die .dot-bestanden worden dan gevisualiseerd met </a:t>
            </a:r>
            <a:r>
              <a:rPr lang="nl" err="1"/>
              <a:t>Graphviz</a:t>
            </a:r>
            <a:r>
              <a:rPr lang="nl"/>
              <a:t>, een tool die DOT-bestanden omzet naar afbeeldingen.</a:t>
            </a:r>
            <a:endParaRPr lang="nl-BE"/>
          </a:p>
          <a:p>
            <a:r>
              <a:rPr lang="nl"/>
              <a:t>Hierboven zie je een gegenereerde automaat , je ziet de toestanden en overgangen tussen karakters.</a:t>
            </a:r>
            <a:endParaRPr lang="nl-BE"/>
          </a:p>
          <a:p>
            <a:r>
              <a:rPr lang="nl"/>
              <a:t>Dus door visuele representatie kunnen we sneller fouten vinden en beter begrijpen wat onze DFA doet.</a:t>
            </a:r>
            <a:endParaRPr lang="nl-BE"/>
          </a:p>
        </p:txBody>
      </p:sp>
      <p:sp>
        <p:nvSpPr>
          <p:cNvPr id="4" name="Tijdelijke aanduiding voor dianummer 3"/>
          <p:cNvSpPr>
            <a:spLocks noGrp="1"/>
          </p:cNvSpPr>
          <p:nvPr>
            <p:ph type="sldNum" sz="quarter" idx="5"/>
          </p:nvPr>
        </p:nvSpPr>
        <p:spPr/>
        <p:txBody>
          <a:bodyPr/>
          <a:lstStyle/>
          <a:p>
            <a:fld id="{8730C3B1-8476-4031-8DF1-B8B85E32D90A}" type="slidenum">
              <a:rPr lang="nl-BE" smtClean="0"/>
              <a:t>11</a:t>
            </a:fld>
            <a:endParaRPr lang="nl-BE"/>
          </a:p>
        </p:txBody>
      </p:sp>
    </p:spTree>
    <p:extLst>
      <p:ext uri="{BB962C8B-B14F-4D97-AF65-F5344CB8AC3E}">
        <p14:creationId xmlns:p14="http://schemas.microsoft.com/office/powerpoint/2010/main" val="3156927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
              <a:t>Hier zie je onze grafische interface, gemaakt in C++ met SFML.</a:t>
            </a:r>
            <a:endParaRPr lang="es-ES"/>
          </a:p>
          <a:p>
            <a:r>
              <a:rPr lang="nl"/>
              <a:t>De gebruiker typt zelf een tekst in het tekstveld.</a:t>
            </a:r>
            <a:br>
              <a:rPr lang="nl">
                <a:cs typeface="+mn-lt"/>
              </a:rPr>
            </a:br>
            <a:r>
              <a:rPr lang="nl"/>
              <a:t>Het systeem detecteert automatisch welke taal of talen erin zitten, je ziet meteen het resultaat in een grafiek, in real-time.</a:t>
            </a:r>
            <a:br>
              <a:rPr lang="nl">
                <a:cs typeface="+mn-lt"/>
              </a:rPr>
            </a:br>
            <a:r>
              <a:rPr lang="nl"/>
              <a:t>Je kan ook een specifieke taal kiezen om de automaat van die taal te bekijken.</a:t>
            </a:r>
            <a:endParaRPr lang="nl-BE"/>
          </a:p>
          <a:p>
            <a:r>
              <a:rPr lang="nl"/>
              <a:t>Bovendien kan je zelf nieuwe  </a:t>
            </a:r>
            <a:r>
              <a:rPr lang="nl" err="1"/>
              <a:t>regex</a:t>
            </a:r>
            <a:r>
              <a:rPr lang="nl"/>
              <a:t> toevoegen aan een taal, of een compleet nieuwe taal maken.</a:t>
            </a:r>
            <a:endParaRPr lang="nl-BE"/>
          </a:p>
          <a:p>
            <a:endParaRPr lang="nl-BE"/>
          </a:p>
        </p:txBody>
      </p:sp>
      <p:sp>
        <p:nvSpPr>
          <p:cNvPr id="4" name="Tijdelijke aanduiding voor dianummer 3"/>
          <p:cNvSpPr>
            <a:spLocks noGrp="1"/>
          </p:cNvSpPr>
          <p:nvPr>
            <p:ph type="sldNum" sz="quarter" idx="5"/>
          </p:nvPr>
        </p:nvSpPr>
        <p:spPr/>
        <p:txBody>
          <a:bodyPr/>
          <a:lstStyle/>
          <a:p>
            <a:fld id="{8730C3B1-8476-4031-8DF1-B8B85E32D90A}" type="slidenum">
              <a:rPr lang="nl-BE" smtClean="0"/>
              <a:t>12</a:t>
            </a:fld>
            <a:endParaRPr lang="nl-BE"/>
          </a:p>
        </p:txBody>
      </p:sp>
    </p:spTree>
    <p:extLst>
      <p:ext uri="{BB962C8B-B14F-4D97-AF65-F5344CB8AC3E}">
        <p14:creationId xmlns:p14="http://schemas.microsoft.com/office/powerpoint/2010/main" val="354738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r>
              <a:rPr lang="nl"/>
              <a:t>We hebben goed samengewerkt en de taken duidelijk verdeeld.</a:t>
            </a:r>
            <a:endParaRPr lang="es-ES"/>
          </a:p>
          <a:p>
            <a:r>
              <a:rPr lang="nl"/>
              <a:t>In onze README.md staat een tabel waar je kan zien wie wat heeft gedaan.</a:t>
            </a:r>
            <a:endParaRPr lang="nl-BE"/>
          </a:p>
          <a:p>
            <a:r>
              <a:rPr lang="nl"/>
              <a:t>De taken zijn verdeeld volgens ieders sterktes en interesses.</a:t>
            </a:r>
            <a:endParaRPr lang="nl-BE"/>
          </a:p>
          <a:p>
            <a:r>
              <a:rPr lang="nl"/>
              <a:t>We werkten niet alleen apart aan onderdelen, maar spraken vaak met elkaar via chat of op teammeetings om ervoor te zorgen dat alles goed werkt. Als er een probleem was, losten we het altijd samen op, zoals een echt team.</a:t>
            </a:r>
            <a:endParaRPr lang="nl-BE"/>
          </a:p>
          <a:p>
            <a:r>
              <a:rPr lang="nl"/>
              <a:t>Dankzij die samenwerking is ons project goed gelukt.</a:t>
            </a:r>
            <a:endParaRPr lang="nl-BE"/>
          </a:p>
          <a:p>
            <a:endParaRPr lang="nl-BE"/>
          </a:p>
        </p:txBody>
      </p:sp>
      <p:sp>
        <p:nvSpPr>
          <p:cNvPr id="4" name="Tijdelijke aanduiding voor dianummer 3"/>
          <p:cNvSpPr>
            <a:spLocks noGrp="1"/>
          </p:cNvSpPr>
          <p:nvPr>
            <p:ph type="sldNum" sz="quarter" idx="5"/>
          </p:nvPr>
        </p:nvSpPr>
        <p:spPr/>
        <p:txBody>
          <a:bodyPr/>
          <a:lstStyle/>
          <a:p>
            <a:fld id="{8730C3B1-8476-4031-8DF1-B8B85E32D90A}" type="slidenum">
              <a:rPr lang="nl-BE" smtClean="0"/>
              <a:t>13</a:t>
            </a:fld>
            <a:endParaRPr lang="nl-BE"/>
          </a:p>
        </p:txBody>
      </p:sp>
    </p:spTree>
    <p:extLst>
      <p:ext uri="{BB962C8B-B14F-4D97-AF65-F5344CB8AC3E}">
        <p14:creationId xmlns:p14="http://schemas.microsoft.com/office/powerpoint/2010/main" val="39251491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1048E9F-162A-4275-C22C-1D82EEBC9808}"/>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endParaRPr lang="nl-BE"/>
          </a:p>
        </p:txBody>
      </p:sp>
      <p:sp>
        <p:nvSpPr>
          <p:cNvPr id="3" name="Ondertitel 2">
            <a:extLst>
              <a:ext uri="{FF2B5EF4-FFF2-40B4-BE49-F238E27FC236}">
                <a16:creationId xmlns:a16="http://schemas.microsoft.com/office/drawing/2014/main" id="{3D2772C0-CBDE-78E3-AAAB-A4FD95D458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endParaRPr lang="nl-BE"/>
          </a:p>
        </p:txBody>
      </p:sp>
      <p:sp>
        <p:nvSpPr>
          <p:cNvPr id="4" name="Tijdelijke aanduiding voor datum 3">
            <a:extLst>
              <a:ext uri="{FF2B5EF4-FFF2-40B4-BE49-F238E27FC236}">
                <a16:creationId xmlns:a16="http://schemas.microsoft.com/office/drawing/2014/main" id="{A71555A8-D4D4-71BE-6885-83DEA946D7B8}"/>
              </a:ext>
            </a:extLst>
          </p:cNvPr>
          <p:cNvSpPr>
            <a:spLocks noGrp="1"/>
          </p:cNvSpPr>
          <p:nvPr>
            <p:ph type="dt" sz="half" idx="10"/>
          </p:nvPr>
        </p:nvSpPr>
        <p:spPr/>
        <p:txBody>
          <a:bodyPr/>
          <a:lstStyle/>
          <a:p>
            <a:fld id="{78751B0A-8402-49CB-B2B5-8DC9CCE42329}" type="datetimeFigureOut">
              <a:rPr lang="nl-BE" smtClean="0"/>
              <a:t>28/05/2025</a:t>
            </a:fld>
            <a:endParaRPr lang="nl-BE"/>
          </a:p>
        </p:txBody>
      </p:sp>
      <p:sp>
        <p:nvSpPr>
          <p:cNvPr id="5" name="Tijdelijke aanduiding voor voettekst 4">
            <a:extLst>
              <a:ext uri="{FF2B5EF4-FFF2-40B4-BE49-F238E27FC236}">
                <a16:creationId xmlns:a16="http://schemas.microsoft.com/office/drawing/2014/main" id="{1000B1BE-FB36-5684-BA3C-FDC94F285368}"/>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CD8011A2-E8C3-8865-B420-867DF102BADC}"/>
              </a:ext>
            </a:extLst>
          </p:cNvPr>
          <p:cNvSpPr>
            <a:spLocks noGrp="1"/>
          </p:cNvSpPr>
          <p:nvPr>
            <p:ph type="sldNum" sz="quarter" idx="12"/>
          </p:nvPr>
        </p:nvSpPr>
        <p:spPr/>
        <p:txBody>
          <a:bodyPr/>
          <a:lstStyle/>
          <a:p>
            <a:fld id="{90EA58D5-E303-4F91-832B-ADCA1FD251EC}" type="slidenum">
              <a:rPr lang="nl-BE" smtClean="0"/>
              <a:t>‹#›</a:t>
            </a:fld>
            <a:endParaRPr lang="nl-BE"/>
          </a:p>
        </p:txBody>
      </p:sp>
    </p:spTree>
    <p:extLst>
      <p:ext uri="{BB962C8B-B14F-4D97-AF65-F5344CB8AC3E}">
        <p14:creationId xmlns:p14="http://schemas.microsoft.com/office/powerpoint/2010/main" val="53996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E7F55EA-6002-0CC7-1655-89AFEE09276B}"/>
              </a:ext>
            </a:extLst>
          </p:cNvPr>
          <p:cNvSpPr>
            <a:spLocks noGrp="1"/>
          </p:cNvSpPr>
          <p:nvPr>
            <p:ph type="title"/>
          </p:nvPr>
        </p:nvSpPr>
        <p:spPr/>
        <p:txBody>
          <a:bodyPr/>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364E3AB1-7D33-A5E7-6FFB-C6BAE72A71D0}"/>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F561F9E4-7CDC-80D1-9AF6-AACC7668F765}"/>
              </a:ext>
            </a:extLst>
          </p:cNvPr>
          <p:cNvSpPr>
            <a:spLocks noGrp="1"/>
          </p:cNvSpPr>
          <p:nvPr>
            <p:ph type="dt" sz="half" idx="10"/>
          </p:nvPr>
        </p:nvSpPr>
        <p:spPr/>
        <p:txBody>
          <a:bodyPr/>
          <a:lstStyle/>
          <a:p>
            <a:fld id="{78751B0A-8402-49CB-B2B5-8DC9CCE42329}" type="datetimeFigureOut">
              <a:rPr lang="nl-BE" smtClean="0"/>
              <a:t>28/05/2025</a:t>
            </a:fld>
            <a:endParaRPr lang="nl-BE"/>
          </a:p>
        </p:txBody>
      </p:sp>
      <p:sp>
        <p:nvSpPr>
          <p:cNvPr id="5" name="Tijdelijke aanduiding voor voettekst 4">
            <a:extLst>
              <a:ext uri="{FF2B5EF4-FFF2-40B4-BE49-F238E27FC236}">
                <a16:creationId xmlns:a16="http://schemas.microsoft.com/office/drawing/2014/main" id="{39F5B135-0891-6736-C434-943830D55359}"/>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9970A0C5-C6CE-EB7C-399C-108B997E7C61}"/>
              </a:ext>
            </a:extLst>
          </p:cNvPr>
          <p:cNvSpPr>
            <a:spLocks noGrp="1"/>
          </p:cNvSpPr>
          <p:nvPr>
            <p:ph type="sldNum" sz="quarter" idx="12"/>
          </p:nvPr>
        </p:nvSpPr>
        <p:spPr/>
        <p:txBody>
          <a:bodyPr/>
          <a:lstStyle/>
          <a:p>
            <a:fld id="{90EA58D5-E303-4F91-832B-ADCA1FD251EC}" type="slidenum">
              <a:rPr lang="nl-BE" smtClean="0"/>
              <a:t>‹#›</a:t>
            </a:fld>
            <a:endParaRPr lang="nl-BE"/>
          </a:p>
        </p:txBody>
      </p:sp>
    </p:spTree>
    <p:extLst>
      <p:ext uri="{BB962C8B-B14F-4D97-AF65-F5344CB8AC3E}">
        <p14:creationId xmlns:p14="http://schemas.microsoft.com/office/powerpoint/2010/main" val="19073443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21FC7ECC-EB7A-BDC7-8CF1-EBE5115A88FD}"/>
              </a:ext>
            </a:extLst>
          </p:cNvPr>
          <p:cNvSpPr>
            <a:spLocks noGrp="1"/>
          </p:cNvSpPr>
          <p:nvPr>
            <p:ph type="title" orient="vert"/>
          </p:nvPr>
        </p:nvSpPr>
        <p:spPr>
          <a:xfrm>
            <a:off x="8724900" y="365125"/>
            <a:ext cx="2628900" cy="5811838"/>
          </a:xfrm>
        </p:spPr>
        <p:txBody>
          <a:bodyPr vert="eaVert"/>
          <a:lstStyle/>
          <a:p>
            <a:r>
              <a:rPr lang="nl-NL"/>
              <a:t>Klik om stijl te bewerken</a:t>
            </a:r>
            <a:endParaRPr lang="nl-BE"/>
          </a:p>
        </p:txBody>
      </p:sp>
      <p:sp>
        <p:nvSpPr>
          <p:cNvPr id="3" name="Tijdelijke aanduiding voor verticale tekst 2">
            <a:extLst>
              <a:ext uri="{FF2B5EF4-FFF2-40B4-BE49-F238E27FC236}">
                <a16:creationId xmlns:a16="http://schemas.microsoft.com/office/drawing/2014/main" id="{F432D8CC-EDE7-59E5-D453-644F1F1AE271}"/>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B910FFBA-2852-08C9-BEEE-76845E93A4A5}"/>
              </a:ext>
            </a:extLst>
          </p:cNvPr>
          <p:cNvSpPr>
            <a:spLocks noGrp="1"/>
          </p:cNvSpPr>
          <p:nvPr>
            <p:ph type="dt" sz="half" idx="10"/>
          </p:nvPr>
        </p:nvSpPr>
        <p:spPr/>
        <p:txBody>
          <a:bodyPr/>
          <a:lstStyle/>
          <a:p>
            <a:fld id="{78751B0A-8402-49CB-B2B5-8DC9CCE42329}" type="datetimeFigureOut">
              <a:rPr lang="nl-BE" smtClean="0"/>
              <a:t>28/05/2025</a:t>
            </a:fld>
            <a:endParaRPr lang="nl-BE"/>
          </a:p>
        </p:txBody>
      </p:sp>
      <p:sp>
        <p:nvSpPr>
          <p:cNvPr id="5" name="Tijdelijke aanduiding voor voettekst 4">
            <a:extLst>
              <a:ext uri="{FF2B5EF4-FFF2-40B4-BE49-F238E27FC236}">
                <a16:creationId xmlns:a16="http://schemas.microsoft.com/office/drawing/2014/main" id="{F1F47080-4810-08B2-7CC3-12B08CC16A8A}"/>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6F714612-D620-4B68-2888-56A42924A885}"/>
              </a:ext>
            </a:extLst>
          </p:cNvPr>
          <p:cNvSpPr>
            <a:spLocks noGrp="1"/>
          </p:cNvSpPr>
          <p:nvPr>
            <p:ph type="sldNum" sz="quarter" idx="12"/>
          </p:nvPr>
        </p:nvSpPr>
        <p:spPr/>
        <p:txBody>
          <a:bodyPr/>
          <a:lstStyle/>
          <a:p>
            <a:fld id="{90EA58D5-E303-4F91-832B-ADCA1FD251EC}" type="slidenum">
              <a:rPr lang="nl-BE" smtClean="0"/>
              <a:t>‹#›</a:t>
            </a:fld>
            <a:endParaRPr lang="nl-BE"/>
          </a:p>
        </p:txBody>
      </p:sp>
    </p:spTree>
    <p:extLst>
      <p:ext uri="{BB962C8B-B14F-4D97-AF65-F5344CB8AC3E}">
        <p14:creationId xmlns:p14="http://schemas.microsoft.com/office/powerpoint/2010/main" val="2658653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79950-92B3-5FC2-E4C5-43A31AD8E59A}"/>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74A56E3A-9516-F2C5-51B2-1F99EECC313C}"/>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B0CD08A6-A573-828F-0D41-2785122B0510}"/>
              </a:ext>
            </a:extLst>
          </p:cNvPr>
          <p:cNvSpPr>
            <a:spLocks noGrp="1"/>
          </p:cNvSpPr>
          <p:nvPr>
            <p:ph type="dt" sz="half" idx="10"/>
          </p:nvPr>
        </p:nvSpPr>
        <p:spPr/>
        <p:txBody>
          <a:bodyPr/>
          <a:lstStyle/>
          <a:p>
            <a:fld id="{78751B0A-8402-49CB-B2B5-8DC9CCE42329}" type="datetimeFigureOut">
              <a:rPr lang="nl-BE" smtClean="0"/>
              <a:t>28/05/2025</a:t>
            </a:fld>
            <a:endParaRPr lang="nl-BE"/>
          </a:p>
        </p:txBody>
      </p:sp>
      <p:sp>
        <p:nvSpPr>
          <p:cNvPr id="5" name="Tijdelijke aanduiding voor voettekst 4">
            <a:extLst>
              <a:ext uri="{FF2B5EF4-FFF2-40B4-BE49-F238E27FC236}">
                <a16:creationId xmlns:a16="http://schemas.microsoft.com/office/drawing/2014/main" id="{B884F02B-73A9-99A5-92C1-513D329C9DDE}"/>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4A52ACA6-6B14-266B-CB9F-1D72D97A4FAF}"/>
              </a:ext>
            </a:extLst>
          </p:cNvPr>
          <p:cNvSpPr>
            <a:spLocks noGrp="1"/>
          </p:cNvSpPr>
          <p:nvPr>
            <p:ph type="sldNum" sz="quarter" idx="12"/>
          </p:nvPr>
        </p:nvSpPr>
        <p:spPr/>
        <p:txBody>
          <a:bodyPr/>
          <a:lstStyle/>
          <a:p>
            <a:fld id="{90EA58D5-E303-4F91-832B-ADCA1FD251EC}" type="slidenum">
              <a:rPr lang="nl-BE" smtClean="0"/>
              <a:t>‹#›</a:t>
            </a:fld>
            <a:endParaRPr lang="nl-BE"/>
          </a:p>
        </p:txBody>
      </p:sp>
    </p:spTree>
    <p:extLst>
      <p:ext uri="{BB962C8B-B14F-4D97-AF65-F5344CB8AC3E}">
        <p14:creationId xmlns:p14="http://schemas.microsoft.com/office/powerpoint/2010/main" val="21762438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0A8AFE6-2FCA-F85E-E04B-BF1A4EC9B81A}"/>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2412DAA1-7794-B68F-B999-DD9F83F4E14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6F807A6D-39E0-69BE-7AF6-137C5087A36C}"/>
              </a:ext>
            </a:extLst>
          </p:cNvPr>
          <p:cNvSpPr>
            <a:spLocks noGrp="1"/>
          </p:cNvSpPr>
          <p:nvPr>
            <p:ph type="dt" sz="half" idx="10"/>
          </p:nvPr>
        </p:nvSpPr>
        <p:spPr/>
        <p:txBody>
          <a:bodyPr/>
          <a:lstStyle/>
          <a:p>
            <a:fld id="{78751B0A-8402-49CB-B2B5-8DC9CCE42329}" type="datetimeFigureOut">
              <a:rPr lang="nl-BE" smtClean="0"/>
              <a:t>28/05/2025</a:t>
            </a:fld>
            <a:endParaRPr lang="nl-BE"/>
          </a:p>
        </p:txBody>
      </p:sp>
      <p:sp>
        <p:nvSpPr>
          <p:cNvPr id="5" name="Tijdelijke aanduiding voor voettekst 4">
            <a:extLst>
              <a:ext uri="{FF2B5EF4-FFF2-40B4-BE49-F238E27FC236}">
                <a16:creationId xmlns:a16="http://schemas.microsoft.com/office/drawing/2014/main" id="{F69D63E6-DA0E-ADB2-14C9-3EF4A4E8A9DD}"/>
              </a:ext>
            </a:extLst>
          </p:cNvPr>
          <p:cNvSpPr>
            <a:spLocks noGrp="1"/>
          </p:cNvSpPr>
          <p:nvPr>
            <p:ph type="ftr" sz="quarter" idx="11"/>
          </p:nvPr>
        </p:nvSpPr>
        <p:spPr/>
        <p:txBody>
          <a:bodyPr/>
          <a:lstStyle/>
          <a:p>
            <a:endParaRPr lang="nl-BE"/>
          </a:p>
        </p:txBody>
      </p:sp>
      <p:sp>
        <p:nvSpPr>
          <p:cNvPr id="6" name="Tijdelijke aanduiding voor dianummer 5">
            <a:extLst>
              <a:ext uri="{FF2B5EF4-FFF2-40B4-BE49-F238E27FC236}">
                <a16:creationId xmlns:a16="http://schemas.microsoft.com/office/drawing/2014/main" id="{2F62FA7A-620A-744F-71F3-0CF6BD13A85A}"/>
              </a:ext>
            </a:extLst>
          </p:cNvPr>
          <p:cNvSpPr>
            <a:spLocks noGrp="1"/>
          </p:cNvSpPr>
          <p:nvPr>
            <p:ph type="sldNum" sz="quarter" idx="12"/>
          </p:nvPr>
        </p:nvSpPr>
        <p:spPr/>
        <p:txBody>
          <a:bodyPr/>
          <a:lstStyle/>
          <a:p>
            <a:fld id="{90EA58D5-E303-4F91-832B-ADCA1FD251EC}" type="slidenum">
              <a:rPr lang="nl-BE" smtClean="0"/>
              <a:t>‹#›</a:t>
            </a:fld>
            <a:endParaRPr lang="nl-BE"/>
          </a:p>
        </p:txBody>
      </p:sp>
    </p:spTree>
    <p:extLst>
      <p:ext uri="{BB962C8B-B14F-4D97-AF65-F5344CB8AC3E}">
        <p14:creationId xmlns:p14="http://schemas.microsoft.com/office/powerpoint/2010/main" val="676963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D8A5D8-9487-EB91-CBF9-F4A27C9AB249}"/>
              </a:ext>
            </a:extLst>
          </p:cNvPr>
          <p:cNvSpPr>
            <a:spLocks noGrp="1"/>
          </p:cNvSpPr>
          <p:nvPr>
            <p:ph type="title"/>
          </p:nvPr>
        </p:nvSpPr>
        <p:spPr/>
        <p:txBody>
          <a:body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6C810840-C733-E10A-DCB9-5BF0C0ABEA3E}"/>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inhoud 3">
            <a:extLst>
              <a:ext uri="{FF2B5EF4-FFF2-40B4-BE49-F238E27FC236}">
                <a16:creationId xmlns:a16="http://schemas.microsoft.com/office/drawing/2014/main" id="{77B96E75-D35A-F9D7-B17F-0B1402BB0EA8}"/>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datum 4">
            <a:extLst>
              <a:ext uri="{FF2B5EF4-FFF2-40B4-BE49-F238E27FC236}">
                <a16:creationId xmlns:a16="http://schemas.microsoft.com/office/drawing/2014/main" id="{8D4AD896-6720-C6DC-E7CE-80C9B784D189}"/>
              </a:ext>
            </a:extLst>
          </p:cNvPr>
          <p:cNvSpPr>
            <a:spLocks noGrp="1"/>
          </p:cNvSpPr>
          <p:nvPr>
            <p:ph type="dt" sz="half" idx="10"/>
          </p:nvPr>
        </p:nvSpPr>
        <p:spPr/>
        <p:txBody>
          <a:bodyPr/>
          <a:lstStyle/>
          <a:p>
            <a:fld id="{78751B0A-8402-49CB-B2B5-8DC9CCE42329}" type="datetimeFigureOut">
              <a:rPr lang="nl-BE" smtClean="0"/>
              <a:t>28/05/2025</a:t>
            </a:fld>
            <a:endParaRPr lang="nl-BE"/>
          </a:p>
        </p:txBody>
      </p:sp>
      <p:sp>
        <p:nvSpPr>
          <p:cNvPr id="6" name="Tijdelijke aanduiding voor voettekst 5">
            <a:extLst>
              <a:ext uri="{FF2B5EF4-FFF2-40B4-BE49-F238E27FC236}">
                <a16:creationId xmlns:a16="http://schemas.microsoft.com/office/drawing/2014/main" id="{47FE7084-A719-163A-AD84-0225B1FABC31}"/>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C37DE839-8AC6-974D-FDD6-CBA6DE5889B4}"/>
              </a:ext>
            </a:extLst>
          </p:cNvPr>
          <p:cNvSpPr>
            <a:spLocks noGrp="1"/>
          </p:cNvSpPr>
          <p:nvPr>
            <p:ph type="sldNum" sz="quarter" idx="12"/>
          </p:nvPr>
        </p:nvSpPr>
        <p:spPr/>
        <p:txBody>
          <a:bodyPr/>
          <a:lstStyle/>
          <a:p>
            <a:fld id="{90EA58D5-E303-4F91-832B-ADCA1FD251EC}" type="slidenum">
              <a:rPr lang="nl-BE" smtClean="0"/>
              <a:t>‹#›</a:t>
            </a:fld>
            <a:endParaRPr lang="nl-BE"/>
          </a:p>
        </p:txBody>
      </p:sp>
    </p:spTree>
    <p:extLst>
      <p:ext uri="{BB962C8B-B14F-4D97-AF65-F5344CB8AC3E}">
        <p14:creationId xmlns:p14="http://schemas.microsoft.com/office/powerpoint/2010/main" val="2676223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E1ED886-7F08-9852-37CD-C2E60A0E8576}"/>
              </a:ext>
            </a:extLst>
          </p:cNvPr>
          <p:cNvSpPr>
            <a:spLocks noGrp="1"/>
          </p:cNvSpPr>
          <p:nvPr>
            <p:ph type="title"/>
          </p:nvPr>
        </p:nvSpPr>
        <p:spPr>
          <a:xfrm>
            <a:off x="839788" y="365125"/>
            <a:ext cx="10515600" cy="1325563"/>
          </a:xfrm>
        </p:spPr>
        <p:txBody>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BEF1D9E1-1181-F450-C485-EB0D11D758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97EE01FF-4F95-E797-2DD4-5B1F17419599}"/>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5" name="Tijdelijke aanduiding voor tekst 4">
            <a:extLst>
              <a:ext uri="{FF2B5EF4-FFF2-40B4-BE49-F238E27FC236}">
                <a16:creationId xmlns:a16="http://schemas.microsoft.com/office/drawing/2014/main" id="{FD087B12-41B6-755B-0811-47F60752724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08187336-FCF0-AAB9-E55B-A6DF50B94386}"/>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7" name="Tijdelijke aanduiding voor datum 6">
            <a:extLst>
              <a:ext uri="{FF2B5EF4-FFF2-40B4-BE49-F238E27FC236}">
                <a16:creationId xmlns:a16="http://schemas.microsoft.com/office/drawing/2014/main" id="{D44D9C2F-52FA-97B8-ECA7-A39634FE8DDD}"/>
              </a:ext>
            </a:extLst>
          </p:cNvPr>
          <p:cNvSpPr>
            <a:spLocks noGrp="1"/>
          </p:cNvSpPr>
          <p:nvPr>
            <p:ph type="dt" sz="half" idx="10"/>
          </p:nvPr>
        </p:nvSpPr>
        <p:spPr/>
        <p:txBody>
          <a:bodyPr/>
          <a:lstStyle/>
          <a:p>
            <a:fld id="{78751B0A-8402-49CB-B2B5-8DC9CCE42329}" type="datetimeFigureOut">
              <a:rPr lang="nl-BE" smtClean="0"/>
              <a:t>28/05/2025</a:t>
            </a:fld>
            <a:endParaRPr lang="nl-BE"/>
          </a:p>
        </p:txBody>
      </p:sp>
      <p:sp>
        <p:nvSpPr>
          <p:cNvPr id="8" name="Tijdelijke aanduiding voor voettekst 7">
            <a:extLst>
              <a:ext uri="{FF2B5EF4-FFF2-40B4-BE49-F238E27FC236}">
                <a16:creationId xmlns:a16="http://schemas.microsoft.com/office/drawing/2014/main" id="{B7A19347-B855-3C95-7429-1539D734E325}"/>
              </a:ext>
            </a:extLst>
          </p:cNvPr>
          <p:cNvSpPr>
            <a:spLocks noGrp="1"/>
          </p:cNvSpPr>
          <p:nvPr>
            <p:ph type="ftr" sz="quarter" idx="11"/>
          </p:nvPr>
        </p:nvSpPr>
        <p:spPr/>
        <p:txBody>
          <a:bodyPr/>
          <a:lstStyle/>
          <a:p>
            <a:endParaRPr lang="nl-BE"/>
          </a:p>
        </p:txBody>
      </p:sp>
      <p:sp>
        <p:nvSpPr>
          <p:cNvPr id="9" name="Tijdelijke aanduiding voor dianummer 8">
            <a:extLst>
              <a:ext uri="{FF2B5EF4-FFF2-40B4-BE49-F238E27FC236}">
                <a16:creationId xmlns:a16="http://schemas.microsoft.com/office/drawing/2014/main" id="{C7A1D03C-401F-CE77-69F4-0864D982CF60}"/>
              </a:ext>
            </a:extLst>
          </p:cNvPr>
          <p:cNvSpPr>
            <a:spLocks noGrp="1"/>
          </p:cNvSpPr>
          <p:nvPr>
            <p:ph type="sldNum" sz="quarter" idx="12"/>
          </p:nvPr>
        </p:nvSpPr>
        <p:spPr/>
        <p:txBody>
          <a:bodyPr/>
          <a:lstStyle/>
          <a:p>
            <a:fld id="{90EA58D5-E303-4F91-832B-ADCA1FD251EC}" type="slidenum">
              <a:rPr lang="nl-BE" smtClean="0"/>
              <a:t>‹#›</a:t>
            </a:fld>
            <a:endParaRPr lang="nl-BE"/>
          </a:p>
        </p:txBody>
      </p:sp>
    </p:spTree>
    <p:extLst>
      <p:ext uri="{BB962C8B-B14F-4D97-AF65-F5344CB8AC3E}">
        <p14:creationId xmlns:p14="http://schemas.microsoft.com/office/powerpoint/2010/main" val="30039941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BC95B0E-1815-A88E-38B4-D71A52ECB0DB}"/>
              </a:ext>
            </a:extLst>
          </p:cNvPr>
          <p:cNvSpPr>
            <a:spLocks noGrp="1"/>
          </p:cNvSpPr>
          <p:nvPr>
            <p:ph type="title"/>
          </p:nvPr>
        </p:nvSpPr>
        <p:spPr/>
        <p:txBody>
          <a:bodyPr/>
          <a:lstStyle/>
          <a:p>
            <a:r>
              <a:rPr lang="nl-NL"/>
              <a:t>Klik om stijl te bewerken</a:t>
            </a:r>
            <a:endParaRPr lang="nl-BE"/>
          </a:p>
        </p:txBody>
      </p:sp>
      <p:sp>
        <p:nvSpPr>
          <p:cNvPr id="3" name="Tijdelijke aanduiding voor datum 2">
            <a:extLst>
              <a:ext uri="{FF2B5EF4-FFF2-40B4-BE49-F238E27FC236}">
                <a16:creationId xmlns:a16="http://schemas.microsoft.com/office/drawing/2014/main" id="{BB876799-CB86-CA92-3286-6103F9C6B859}"/>
              </a:ext>
            </a:extLst>
          </p:cNvPr>
          <p:cNvSpPr>
            <a:spLocks noGrp="1"/>
          </p:cNvSpPr>
          <p:nvPr>
            <p:ph type="dt" sz="half" idx="10"/>
          </p:nvPr>
        </p:nvSpPr>
        <p:spPr/>
        <p:txBody>
          <a:bodyPr/>
          <a:lstStyle/>
          <a:p>
            <a:fld id="{78751B0A-8402-49CB-B2B5-8DC9CCE42329}" type="datetimeFigureOut">
              <a:rPr lang="nl-BE" smtClean="0"/>
              <a:t>28/05/2025</a:t>
            </a:fld>
            <a:endParaRPr lang="nl-BE"/>
          </a:p>
        </p:txBody>
      </p:sp>
      <p:sp>
        <p:nvSpPr>
          <p:cNvPr id="4" name="Tijdelijke aanduiding voor voettekst 3">
            <a:extLst>
              <a:ext uri="{FF2B5EF4-FFF2-40B4-BE49-F238E27FC236}">
                <a16:creationId xmlns:a16="http://schemas.microsoft.com/office/drawing/2014/main" id="{7D12D930-B751-629E-C93E-539923B62B77}"/>
              </a:ext>
            </a:extLst>
          </p:cNvPr>
          <p:cNvSpPr>
            <a:spLocks noGrp="1"/>
          </p:cNvSpPr>
          <p:nvPr>
            <p:ph type="ftr" sz="quarter" idx="11"/>
          </p:nvPr>
        </p:nvSpPr>
        <p:spPr/>
        <p:txBody>
          <a:bodyPr/>
          <a:lstStyle/>
          <a:p>
            <a:endParaRPr lang="nl-BE"/>
          </a:p>
        </p:txBody>
      </p:sp>
      <p:sp>
        <p:nvSpPr>
          <p:cNvPr id="5" name="Tijdelijke aanduiding voor dianummer 4">
            <a:extLst>
              <a:ext uri="{FF2B5EF4-FFF2-40B4-BE49-F238E27FC236}">
                <a16:creationId xmlns:a16="http://schemas.microsoft.com/office/drawing/2014/main" id="{8D435948-192C-EC94-83D8-7016F59C343F}"/>
              </a:ext>
            </a:extLst>
          </p:cNvPr>
          <p:cNvSpPr>
            <a:spLocks noGrp="1"/>
          </p:cNvSpPr>
          <p:nvPr>
            <p:ph type="sldNum" sz="quarter" idx="12"/>
          </p:nvPr>
        </p:nvSpPr>
        <p:spPr/>
        <p:txBody>
          <a:bodyPr/>
          <a:lstStyle/>
          <a:p>
            <a:fld id="{90EA58D5-E303-4F91-832B-ADCA1FD251EC}" type="slidenum">
              <a:rPr lang="nl-BE" smtClean="0"/>
              <a:t>‹#›</a:t>
            </a:fld>
            <a:endParaRPr lang="nl-BE"/>
          </a:p>
        </p:txBody>
      </p:sp>
    </p:spTree>
    <p:extLst>
      <p:ext uri="{BB962C8B-B14F-4D97-AF65-F5344CB8AC3E}">
        <p14:creationId xmlns:p14="http://schemas.microsoft.com/office/powerpoint/2010/main" val="19143826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E2CDC603-03B8-E90E-A9E2-BFD3BDCE8CAF}"/>
              </a:ext>
            </a:extLst>
          </p:cNvPr>
          <p:cNvSpPr>
            <a:spLocks noGrp="1"/>
          </p:cNvSpPr>
          <p:nvPr>
            <p:ph type="dt" sz="half" idx="10"/>
          </p:nvPr>
        </p:nvSpPr>
        <p:spPr/>
        <p:txBody>
          <a:bodyPr/>
          <a:lstStyle/>
          <a:p>
            <a:fld id="{78751B0A-8402-49CB-B2B5-8DC9CCE42329}" type="datetimeFigureOut">
              <a:rPr lang="nl-BE" smtClean="0"/>
              <a:t>28/05/2025</a:t>
            </a:fld>
            <a:endParaRPr lang="nl-BE"/>
          </a:p>
        </p:txBody>
      </p:sp>
      <p:sp>
        <p:nvSpPr>
          <p:cNvPr id="3" name="Tijdelijke aanduiding voor voettekst 2">
            <a:extLst>
              <a:ext uri="{FF2B5EF4-FFF2-40B4-BE49-F238E27FC236}">
                <a16:creationId xmlns:a16="http://schemas.microsoft.com/office/drawing/2014/main" id="{E7B762F0-5BDD-F688-2BDA-49C7CFFCE76B}"/>
              </a:ext>
            </a:extLst>
          </p:cNvPr>
          <p:cNvSpPr>
            <a:spLocks noGrp="1"/>
          </p:cNvSpPr>
          <p:nvPr>
            <p:ph type="ftr" sz="quarter" idx="11"/>
          </p:nvPr>
        </p:nvSpPr>
        <p:spPr/>
        <p:txBody>
          <a:bodyPr/>
          <a:lstStyle/>
          <a:p>
            <a:endParaRPr lang="nl-BE"/>
          </a:p>
        </p:txBody>
      </p:sp>
      <p:sp>
        <p:nvSpPr>
          <p:cNvPr id="4" name="Tijdelijke aanduiding voor dianummer 3">
            <a:extLst>
              <a:ext uri="{FF2B5EF4-FFF2-40B4-BE49-F238E27FC236}">
                <a16:creationId xmlns:a16="http://schemas.microsoft.com/office/drawing/2014/main" id="{F2CB0B0A-DB26-FA3E-CFBF-FC08C8CAB826}"/>
              </a:ext>
            </a:extLst>
          </p:cNvPr>
          <p:cNvSpPr>
            <a:spLocks noGrp="1"/>
          </p:cNvSpPr>
          <p:nvPr>
            <p:ph type="sldNum" sz="quarter" idx="12"/>
          </p:nvPr>
        </p:nvSpPr>
        <p:spPr/>
        <p:txBody>
          <a:bodyPr/>
          <a:lstStyle/>
          <a:p>
            <a:fld id="{90EA58D5-E303-4F91-832B-ADCA1FD251EC}" type="slidenum">
              <a:rPr lang="nl-BE" smtClean="0"/>
              <a:t>‹#›</a:t>
            </a:fld>
            <a:endParaRPr lang="nl-BE"/>
          </a:p>
        </p:txBody>
      </p:sp>
    </p:spTree>
    <p:extLst>
      <p:ext uri="{BB962C8B-B14F-4D97-AF65-F5344CB8AC3E}">
        <p14:creationId xmlns:p14="http://schemas.microsoft.com/office/powerpoint/2010/main" val="29232271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496C5B-ACC6-10B2-9400-51BE8CF3742C}"/>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inhoud 2">
            <a:extLst>
              <a:ext uri="{FF2B5EF4-FFF2-40B4-BE49-F238E27FC236}">
                <a16:creationId xmlns:a16="http://schemas.microsoft.com/office/drawing/2014/main" id="{3FBF58D6-250F-727C-687D-FBB9FC7FFF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tekst 3">
            <a:extLst>
              <a:ext uri="{FF2B5EF4-FFF2-40B4-BE49-F238E27FC236}">
                <a16:creationId xmlns:a16="http://schemas.microsoft.com/office/drawing/2014/main" id="{A53B48D7-BB40-7292-850B-F6C570FCC1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AC56F456-FA1F-50F5-2D7E-D1EDDE89AE98}"/>
              </a:ext>
            </a:extLst>
          </p:cNvPr>
          <p:cNvSpPr>
            <a:spLocks noGrp="1"/>
          </p:cNvSpPr>
          <p:nvPr>
            <p:ph type="dt" sz="half" idx="10"/>
          </p:nvPr>
        </p:nvSpPr>
        <p:spPr/>
        <p:txBody>
          <a:bodyPr/>
          <a:lstStyle/>
          <a:p>
            <a:fld id="{78751B0A-8402-49CB-B2B5-8DC9CCE42329}" type="datetimeFigureOut">
              <a:rPr lang="nl-BE" smtClean="0"/>
              <a:t>28/05/2025</a:t>
            </a:fld>
            <a:endParaRPr lang="nl-BE"/>
          </a:p>
        </p:txBody>
      </p:sp>
      <p:sp>
        <p:nvSpPr>
          <p:cNvPr id="6" name="Tijdelijke aanduiding voor voettekst 5">
            <a:extLst>
              <a:ext uri="{FF2B5EF4-FFF2-40B4-BE49-F238E27FC236}">
                <a16:creationId xmlns:a16="http://schemas.microsoft.com/office/drawing/2014/main" id="{5F4129E0-8860-EFDB-0761-C54ACD95C44E}"/>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0BAFF3FB-5395-193E-3DE4-12AC3E6D255A}"/>
              </a:ext>
            </a:extLst>
          </p:cNvPr>
          <p:cNvSpPr>
            <a:spLocks noGrp="1"/>
          </p:cNvSpPr>
          <p:nvPr>
            <p:ph type="sldNum" sz="quarter" idx="12"/>
          </p:nvPr>
        </p:nvSpPr>
        <p:spPr/>
        <p:txBody>
          <a:bodyPr/>
          <a:lstStyle/>
          <a:p>
            <a:fld id="{90EA58D5-E303-4F91-832B-ADCA1FD251EC}" type="slidenum">
              <a:rPr lang="nl-BE" smtClean="0"/>
              <a:t>‹#›</a:t>
            </a:fld>
            <a:endParaRPr lang="nl-BE"/>
          </a:p>
        </p:txBody>
      </p:sp>
    </p:spTree>
    <p:extLst>
      <p:ext uri="{BB962C8B-B14F-4D97-AF65-F5344CB8AC3E}">
        <p14:creationId xmlns:p14="http://schemas.microsoft.com/office/powerpoint/2010/main" val="39415726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DD036F5-6581-D585-5459-799B4759791A}"/>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endParaRPr lang="nl-BE"/>
          </a:p>
        </p:txBody>
      </p:sp>
      <p:sp>
        <p:nvSpPr>
          <p:cNvPr id="3" name="Tijdelijke aanduiding voor afbeelding 2">
            <a:extLst>
              <a:ext uri="{FF2B5EF4-FFF2-40B4-BE49-F238E27FC236}">
                <a16:creationId xmlns:a16="http://schemas.microsoft.com/office/drawing/2014/main" id="{47EA1B07-42CC-2C3B-1FE7-70B19D1FDB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ijdelijke aanduiding voor tekst 3">
            <a:extLst>
              <a:ext uri="{FF2B5EF4-FFF2-40B4-BE49-F238E27FC236}">
                <a16:creationId xmlns:a16="http://schemas.microsoft.com/office/drawing/2014/main" id="{5C2540A3-AA19-3525-9112-5F55AA85F5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23C13442-357F-7BB1-9F0F-490C624767B5}"/>
              </a:ext>
            </a:extLst>
          </p:cNvPr>
          <p:cNvSpPr>
            <a:spLocks noGrp="1"/>
          </p:cNvSpPr>
          <p:nvPr>
            <p:ph type="dt" sz="half" idx="10"/>
          </p:nvPr>
        </p:nvSpPr>
        <p:spPr/>
        <p:txBody>
          <a:bodyPr/>
          <a:lstStyle/>
          <a:p>
            <a:fld id="{78751B0A-8402-49CB-B2B5-8DC9CCE42329}" type="datetimeFigureOut">
              <a:rPr lang="nl-BE" smtClean="0"/>
              <a:t>28/05/2025</a:t>
            </a:fld>
            <a:endParaRPr lang="nl-BE"/>
          </a:p>
        </p:txBody>
      </p:sp>
      <p:sp>
        <p:nvSpPr>
          <p:cNvPr id="6" name="Tijdelijke aanduiding voor voettekst 5">
            <a:extLst>
              <a:ext uri="{FF2B5EF4-FFF2-40B4-BE49-F238E27FC236}">
                <a16:creationId xmlns:a16="http://schemas.microsoft.com/office/drawing/2014/main" id="{A78D3729-DC38-B2E6-A2CA-F62BF58F1992}"/>
              </a:ext>
            </a:extLst>
          </p:cNvPr>
          <p:cNvSpPr>
            <a:spLocks noGrp="1"/>
          </p:cNvSpPr>
          <p:nvPr>
            <p:ph type="ftr" sz="quarter" idx="11"/>
          </p:nvPr>
        </p:nvSpPr>
        <p:spPr/>
        <p:txBody>
          <a:bodyPr/>
          <a:lstStyle/>
          <a:p>
            <a:endParaRPr lang="nl-BE"/>
          </a:p>
        </p:txBody>
      </p:sp>
      <p:sp>
        <p:nvSpPr>
          <p:cNvPr id="7" name="Tijdelijke aanduiding voor dianummer 6">
            <a:extLst>
              <a:ext uri="{FF2B5EF4-FFF2-40B4-BE49-F238E27FC236}">
                <a16:creationId xmlns:a16="http://schemas.microsoft.com/office/drawing/2014/main" id="{E5C552F2-F211-8642-5C9B-27D4CBC7419D}"/>
              </a:ext>
            </a:extLst>
          </p:cNvPr>
          <p:cNvSpPr>
            <a:spLocks noGrp="1"/>
          </p:cNvSpPr>
          <p:nvPr>
            <p:ph type="sldNum" sz="quarter" idx="12"/>
          </p:nvPr>
        </p:nvSpPr>
        <p:spPr/>
        <p:txBody>
          <a:bodyPr/>
          <a:lstStyle/>
          <a:p>
            <a:fld id="{90EA58D5-E303-4F91-832B-ADCA1FD251EC}" type="slidenum">
              <a:rPr lang="nl-BE" smtClean="0"/>
              <a:t>‹#›</a:t>
            </a:fld>
            <a:endParaRPr lang="nl-BE"/>
          </a:p>
        </p:txBody>
      </p:sp>
    </p:spTree>
    <p:extLst>
      <p:ext uri="{BB962C8B-B14F-4D97-AF65-F5344CB8AC3E}">
        <p14:creationId xmlns:p14="http://schemas.microsoft.com/office/powerpoint/2010/main" val="4351959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FE5E3F64-4BDD-3507-7387-16482BCB9C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endParaRPr lang="nl-BE"/>
          </a:p>
        </p:txBody>
      </p:sp>
      <p:sp>
        <p:nvSpPr>
          <p:cNvPr id="3" name="Tijdelijke aanduiding voor tekst 2">
            <a:extLst>
              <a:ext uri="{FF2B5EF4-FFF2-40B4-BE49-F238E27FC236}">
                <a16:creationId xmlns:a16="http://schemas.microsoft.com/office/drawing/2014/main" id="{76134489-4FB3-6EAD-AC61-9910D58F40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endParaRPr lang="nl-BE"/>
          </a:p>
        </p:txBody>
      </p:sp>
      <p:sp>
        <p:nvSpPr>
          <p:cNvPr id="4" name="Tijdelijke aanduiding voor datum 3">
            <a:extLst>
              <a:ext uri="{FF2B5EF4-FFF2-40B4-BE49-F238E27FC236}">
                <a16:creationId xmlns:a16="http://schemas.microsoft.com/office/drawing/2014/main" id="{4EE65415-A8C2-E011-713A-E5959AE874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8751B0A-8402-49CB-B2B5-8DC9CCE42329}" type="datetimeFigureOut">
              <a:rPr lang="nl-BE" smtClean="0"/>
              <a:t>28/05/2025</a:t>
            </a:fld>
            <a:endParaRPr lang="nl-BE"/>
          </a:p>
        </p:txBody>
      </p:sp>
      <p:sp>
        <p:nvSpPr>
          <p:cNvPr id="5" name="Tijdelijke aanduiding voor voettekst 4">
            <a:extLst>
              <a:ext uri="{FF2B5EF4-FFF2-40B4-BE49-F238E27FC236}">
                <a16:creationId xmlns:a16="http://schemas.microsoft.com/office/drawing/2014/main" id="{3EC394E4-147E-023F-621E-FAECE181E1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BE"/>
          </a:p>
        </p:txBody>
      </p:sp>
      <p:sp>
        <p:nvSpPr>
          <p:cNvPr id="6" name="Tijdelijke aanduiding voor dianummer 5">
            <a:extLst>
              <a:ext uri="{FF2B5EF4-FFF2-40B4-BE49-F238E27FC236}">
                <a16:creationId xmlns:a16="http://schemas.microsoft.com/office/drawing/2014/main" id="{36AD9A26-E4C1-6DB3-9B3F-BD1F01818D8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EA58D5-E303-4F91-832B-ADCA1FD251EC}" type="slidenum">
              <a:rPr lang="nl-BE" smtClean="0"/>
              <a:t>‹#›</a:t>
            </a:fld>
            <a:endParaRPr lang="nl-BE"/>
          </a:p>
        </p:txBody>
      </p:sp>
    </p:spTree>
    <p:extLst>
      <p:ext uri="{BB962C8B-B14F-4D97-AF65-F5344CB8AC3E}">
        <p14:creationId xmlns:p14="http://schemas.microsoft.com/office/powerpoint/2010/main" val="19679616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2.jpe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5F87F08-2B10-46DB-5E19-7BE6B4CDA3EB}"/>
              </a:ext>
            </a:extLst>
          </p:cNvPr>
          <p:cNvSpPr>
            <a:spLocks noGrp="1"/>
          </p:cNvSpPr>
          <p:nvPr>
            <p:ph type="ctrTitle"/>
          </p:nvPr>
        </p:nvSpPr>
        <p:spPr>
          <a:xfrm>
            <a:off x="2173405" y="1818399"/>
            <a:ext cx="7845188" cy="2387600"/>
          </a:xfrm>
        </p:spPr>
        <p:txBody>
          <a:bodyPr>
            <a:normAutofit/>
          </a:bodyPr>
          <a:lstStyle/>
          <a:p>
            <a:r>
              <a:rPr lang="nl-BE" noProof="0"/>
              <a:t>Talen in Automaten</a:t>
            </a:r>
            <a:br>
              <a:rPr lang="nl-BE" noProof="0"/>
            </a:br>
            <a:r>
              <a:rPr lang="nl-BE" sz="3200"/>
              <a:t>G</a:t>
            </a:r>
            <a:r>
              <a:rPr lang="nl-BE" sz="3200" noProof="0"/>
              <a:t>roepswerk Talen en Automaten</a:t>
            </a:r>
            <a:endParaRPr lang="nl-BE" noProof="0"/>
          </a:p>
        </p:txBody>
      </p:sp>
      <p:sp>
        <p:nvSpPr>
          <p:cNvPr id="3" name="Ondertitel 2">
            <a:extLst>
              <a:ext uri="{FF2B5EF4-FFF2-40B4-BE49-F238E27FC236}">
                <a16:creationId xmlns:a16="http://schemas.microsoft.com/office/drawing/2014/main" id="{FDDB3170-709D-6A0E-5008-6D76E490E739}"/>
              </a:ext>
            </a:extLst>
          </p:cNvPr>
          <p:cNvSpPr>
            <a:spLocks noGrp="1"/>
          </p:cNvSpPr>
          <p:nvPr>
            <p:ph type="subTitle" idx="1"/>
          </p:nvPr>
        </p:nvSpPr>
        <p:spPr>
          <a:xfrm>
            <a:off x="1003109" y="4641129"/>
            <a:ext cx="10185779" cy="512762"/>
          </a:xfrm>
        </p:spPr>
        <p:txBody>
          <a:bodyPr vert="horz" lIns="91440" tIns="45720" rIns="91440" bIns="45720" rtlCol="0" anchor="t">
            <a:normAutofit/>
          </a:bodyPr>
          <a:lstStyle/>
          <a:p>
            <a:r>
              <a:rPr lang="nl-BE" sz="2400" noProof="0" dirty="0">
                <a:solidFill>
                  <a:schemeClr val="tx2"/>
                </a:solidFill>
              </a:rPr>
              <a:t>Door </a:t>
            </a:r>
            <a:r>
              <a:rPr lang="nl-BE" dirty="0" err="1">
                <a:solidFill>
                  <a:schemeClr val="tx2"/>
                </a:solidFill>
              </a:rPr>
              <a:t>Norkella</a:t>
            </a:r>
            <a:r>
              <a:rPr lang="nl-BE" sz="2400" noProof="0" dirty="0">
                <a:solidFill>
                  <a:schemeClr val="tx2"/>
                </a:solidFill>
              </a:rPr>
              <a:t>, Adriaan De </a:t>
            </a:r>
            <a:r>
              <a:rPr lang="nl-BE" sz="2400" noProof="0" dirty="0" err="1">
                <a:solidFill>
                  <a:schemeClr val="tx2"/>
                </a:solidFill>
              </a:rPr>
              <a:t>Kaey</a:t>
            </a:r>
            <a:r>
              <a:rPr lang="nl-BE" sz="2400" noProof="0" dirty="0">
                <a:solidFill>
                  <a:schemeClr val="tx2"/>
                </a:solidFill>
              </a:rPr>
              <a:t>, </a:t>
            </a:r>
            <a:r>
              <a:rPr lang="nl-BE" dirty="0" err="1">
                <a:solidFill>
                  <a:schemeClr val="tx2"/>
                </a:solidFill>
              </a:rPr>
              <a:t>CouldBeMathijs</a:t>
            </a:r>
            <a:r>
              <a:rPr lang="nl-BE" dirty="0">
                <a:solidFill>
                  <a:schemeClr val="tx2"/>
                </a:solidFill>
              </a:rPr>
              <a:t> </a:t>
            </a:r>
            <a:r>
              <a:rPr lang="nl-BE" sz="2400" noProof="0" dirty="0">
                <a:solidFill>
                  <a:schemeClr val="tx2"/>
                </a:solidFill>
              </a:rPr>
              <a:t>&amp; </a:t>
            </a:r>
            <a:r>
              <a:rPr lang="nl-BE" dirty="0" err="1">
                <a:solidFill>
                  <a:schemeClr val="tx2"/>
                </a:solidFill>
              </a:rPr>
              <a:t>Ania</a:t>
            </a:r>
            <a:endParaRPr lang="nl-BE" sz="2400" noProof="0" dirty="0" err="1">
              <a:solidFill>
                <a:schemeClr val="tx2"/>
              </a:solidFill>
            </a:endParaRPr>
          </a:p>
          <a:p>
            <a:endParaRPr lang="nl-BE" noProof="0"/>
          </a:p>
        </p:txBody>
      </p:sp>
      <p:pic>
        <p:nvPicPr>
          <p:cNvPr id="10" name="Picture 3" descr="Logo's UAntwerpen | Huisstijlgids UAntwerpen | Universiteit Antwerpen">
            <a:extLst>
              <a:ext uri="{FF2B5EF4-FFF2-40B4-BE49-F238E27FC236}">
                <a16:creationId xmlns:a16="http://schemas.microsoft.com/office/drawing/2014/main" id="{A46074B9-E6C8-DCF9-A28B-779B0358D1E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0000" l="10000" r="90000"/>
                    </a14:imgEffect>
                  </a14:imgLayer>
                </a14:imgProps>
              </a:ext>
            </a:extLst>
          </a:blip>
          <a:stretch>
            <a:fillRect/>
          </a:stretch>
        </p:blipFill>
        <p:spPr>
          <a:xfrm>
            <a:off x="-316293" y="-383118"/>
            <a:ext cx="4141760" cy="2070880"/>
          </a:xfrm>
          <a:custGeom>
            <a:avLst/>
            <a:gdLst/>
            <a:ahLst/>
            <a:cxnLst/>
            <a:rect l="l" t="t" r="r" b="b"/>
            <a:pathLst>
              <a:path w="4141760" h="4377846">
                <a:moveTo>
                  <a:pt x="0" y="0"/>
                </a:moveTo>
                <a:lnTo>
                  <a:pt x="4141760" y="0"/>
                </a:lnTo>
                <a:lnTo>
                  <a:pt x="4141760" y="4377846"/>
                </a:lnTo>
                <a:lnTo>
                  <a:pt x="0" y="4377846"/>
                </a:lnTo>
                <a:close/>
              </a:path>
            </a:pathLst>
          </a:custGeom>
        </p:spPr>
      </p:pic>
    </p:spTree>
    <p:extLst>
      <p:ext uri="{BB962C8B-B14F-4D97-AF65-F5344CB8AC3E}">
        <p14:creationId xmlns:p14="http://schemas.microsoft.com/office/powerpoint/2010/main" val="401792674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8A06A0C-52B7-D892-C829-B55EA4D96BDF}"/>
              </a:ext>
            </a:extLst>
          </p:cNvPr>
          <p:cNvSpPr/>
          <p:nvPr/>
        </p:nvSpPr>
        <p:spPr>
          <a:xfrm>
            <a:off x="-166255" y="-166255"/>
            <a:ext cx="12502342" cy="7182197"/>
          </a:xfrm>
          <a:prstGeom prst="rect">
            <a:avLst/>
          </a:prstGeom>
          <a:solidFill>
            <a:srgbClr val="28283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BE"/>
          </a:p>
        </p:txBody>
      </p:sp>
      <p:sp>
        <p:nvSpPr>
          <p:cNvPr id="2" name="Title 1">
            <a:extLst>
              <a:ext uri="{FF2B5EF4-FFF2-40B4-BE49-F238E27FC236}">
                <a16:creationId xmlns:a16="http://schemas.microsoft.com/office/drawing/2014/main" id="{FBEB45FB-9DCD-C7ED-82BF-E83F3A72F8D3}"/>
              </a:ext>
            </a:extLst>
          </p:cNvPr>
          <p:cNvSpPr>
            <a:spLocks noGrp="1"/>
          </p:cNvSpPr>
          <p:nvPr>
            <p:ph type="title"/>
          </p:nvPr>
        </p:nvSpPr>
        <p:spPr/>
        <p:txBody>
          <a:bodyPr/>
          <a:lstStyle/>
          <a:p>
            <a:r>
              <a:rPr lang="nl-BE" noProof="0">
                <a:solidFill>
                  <a:schemeClr val="bg1"/>
                </a:solidFill>
                <a:ea typeface="+mj-lt"/>
                <a:cs typeface="+mj-lt"/>
              </a:rPr>
              <a:t>Voorbeeld van de taalherkenning</a:t>
            </a:r>
            <a:endParaRPr lang="nl-BE" noProof="0">
              <a:solidFill>
                <a:schemeClr val="bg1"/>
              </a:solidFill>
            </a:endParaRPr>
          </a:p>
        </p:txBody>
      </p:sp>
      <p:sp>
        <p:nvSpPr>
          <p:cNvPr id="3" name="Content Placeholder 2">
            <a:extLst>
              <a:ext uri="{FF2B5EF4-FFF2-40B4-BE49-F238E27FC236}">
                <a16:creationId xmlns:a16="http://schemas.microsoft.com/office/drawing/2014/main" id="{643CA09A-EFEC-1F93-7C8A-64A82E547668}"/>
              </a:ext>
            </a:extLst>
          </p:cNvPr>
          <p:cNvSpPr>
            <a:spLocks noGrp="1"/>
          </p:cNvSpPr>
          <p:nvPr>
            <p:ph idx="1"/>
          </p:nvPr>
        </p:nvSpPr>
        <p:spPr>
          <a:xfrm>
            <a:off x="838200" y="1825625"/>
            <a:ext cx="4033058" cy="4351338"/>
          </a:xfrm>
        </p:spPr>
        <p:txBody>
          <a:bodyPr vert="horz" lIns="91440" tIns="45720" rIns="91440" bIns="45720" rtlCol="0" anchor="t">
            <a:normAutofit lnSpcReduction="10000"/>
          </a:bodyPr>
          <a:lstStyle/>
          <a:p>
            <a:pPr marL="0" indent="0">
              <a:buNone/>
            </a:pPr>
            <a:r>
              <a:rPr lang="nl-BE" noProof="0">
                <a:solidFill>
                  <a:schemeClr val="bg1"/>
                </a:solidFill>
                <a:ea typeface="+mn-lt"/>
                <a:cs typeface="+mn-lt"/>
              </a:rPr>
              <a:t>Testzin:</a:t>
            </a:r>
            <a:br>
              <a:rPr lang="nl-BE" noProof="0">
                <a:solidFill>
                  <a:schemeClr val="bg1"/>
                </a:solidFill>
                <a:ea typeface="+mn-lt"/>
                <a:cs typeface="+mn-lt"/>
              </a:rPr>
            </a:br>
            <a:r>
              <a:rPr lang="nl-BE" noProof="0">
                <a:solidFill>
                  <a:schemeClr val="bg1"/>
                </a:solidFill>
                <a:ea typeface="+mn-lt"/>
                <a:cs typeface="+mn-lt"/>
              </a:rPr>
              <a:t>------------------------------</a:t>
            </a:r>
            <a:br>
              <a:rPr lang="nl-BE" noProof="0">
                <a:solidFill>
                  <a:schemeClr val="bg1"/>
                </a:solidFill>
                <a:ea typeface="+mn-lt"/>
                <a:cs typeface="+mn-lt"/>
              </a:rPr>
            </a:br>
            <a:r>
              <a:rPr lang="nl-BE" noProof="0">
                <a:solidFill>
                  <a:schemeClr val="bg1"/>
                </a:solidFill>
                <a:ea typeface="+mn-lt"/>
                <a:cs typeface="+mn-lt"/>
              </a:rPr>
              <a:t>“</a:t>
            </a:r>
            <a:r>
              <a:rPr lang="nl-BE" i="1" noProof="0">
                <a:solidFill>
                  <a:schemeClr val="bg1"/>
                </a:solidFill>
                <a:ea typeface="+mn-lt"/>
                <a:cs typeface="+mn-lt"/>
              </a:rPr>
              <a:t>We testen deze inputzin: dit project is voor Talen en Automaten</a:t>
            </a:r>
            <a:br>
              <a:rPr lang="nl-BE" i="1" noProof="0">
                <a:solidFill>
                  <a:schemeClr val="bg1"/>
                </a:solidFill>
                <a:ea typeface="+mn-lt"/>
                <a:cs typeface="+mn-lt"/>
              </a:rPr>
            </a:br>
            <a:r>
              <a:rPr lang="nl-BE" i="1" noProof="0">
                <a:solidFill>
                  <a:schemeClr val="bg1"/>
                </a:solidFill>
                <a:ea typeface="+mn-lt"/>
                <a:cs typeface="+mn-lt"/>
              </a:rPr>
              <a:t>This project is for Languages and Automata</a:t>
            </a:r>
            <a:br>
              <a:rPr lang="nl-BE" i="1" noProof="0">
                <a:solidFill>
                  <a:schemeClr val="bg1"/>
                </a:solidFill>
                <a:ea typeface="+mn-lt"/>
                <a:cs typeface="+mn-lt"/>
              </a:rPr>
            </a:br>
            <a:r>
              <a:rPr lang="nl-BE" i="1" noProof="0">
                <a:solidFill>
                  <a:schemeClr val="bg1"/>
                </a:solidFill>
                <a:ea typeface="+mn-lt"/>
                <a:cs typeface="+mn-lt"/>
              </a:rPr>
              <a:t>This sentence should return English as the most used, but also not discard Dutch”</a:t>
            </a:r>
            <a:endParaRPr lang="nl-BE" i="1" noProof="0">
              <a:solidFill>
                <a:schemeClr val="bg1"/>
              </a:solidFill>
            </a:endParaRPr>
          </a:p>
          <a:p>
            <a:pPr marL="0" indent="0">
              <a:buNone/>
            </a:pPr>
            <a:endParaRPr lang="nl-BE" noProof="0">
              <a:solidFill>
                <a:schemeClr val="bg1"/>
              </a:solidFill>
            </a:endParaRPr>
          </a:p>
        </p:txBody>
      </p:sp>
      <p:pic>
        <p:nvPicPr>
          <p:cNvPr id="4" name="Picture 3">
            <a:extLst>
              <a:ext uri="{FF2B5EF4-FFF2-40B4-BE49-F238E27FC236}">
                <a16:creationId xmlns:a16="http://schemas.microsoft.com/office/drawing/2014/main" id="{E017F05D-6AD8-1502-A401-56804C6AF051}"/>
              </a:ext>
            </a:extLst>
          </p:cNvPr>
          <p:cNvPicPr>
            <a:picLocks noChangeAspect="1"/>
          </p:cNvPicPr>
          <p:nvPr/>
        </p:nvPicPr>
        <p:blipFill>
          <a:blip r:embed="rId3"/>
          <a:stretch>
            <a:fillRect/>
          </a:stretch>
        </p:blipFill>
        <p:spPr>
          <a:xfrm>
            <a:off x="5085927" y="1528445"/>
            <a:ext cx="7106073" cy="5329555"/>
          </a:xfrm>
          <a:prstGeom prst="rect">
            <a:avLst/>
          </a:prstGeom>
        </p:spPr>
      </p:pic>
    </p:spTree>
    <p:extLst>
      <p:ext uri="{BB962C8B-B14F-4D97-AF65-F5344CB8AC3E}">
        <p14:creationId xmlns:p14="http://schemas.microsoft.com/office/powerpoint/2010/main" val="32094284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73C994B4-9721-4148-9EEC-6793CECDE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3" y="-1"/>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2" name="Rectangle 11">
            <a:extLst>
              <a:ext uri="{FF2B5EF4-FFF2-40B4-BE49-F238E27FC236}">
                <a16:creationId xmlns:a16="http://schemas.microsoft.com/office/drawing/2014/main" id="{F9D95E49-763A-4886-B038-82F7347405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Rectangle 13">
            <a:extLst>
              <a:ext uri="{FF2B5EF4-FFF2-40B4-BE49-F238E27FC236}">
                <a16:creationId xmlns:a16="http://schemas.microsoft.com/office/drawing/2014/main" id="{99B60357-232D-4489-8786-BF4E4F74BA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0"/>
            <a:ext cx="471569" cy="2274927"/>
          </a:xfrm>
          <a:prstGeom prst="rect">
            <a:avLst/>
          </a:prstGeom>
          <a:solidFill>
            <a:schemeClr val="accent1">
              <a:alpha val="25000"/>
            </a:schemeClr>
          </a:solidFill>
          <a:ln w="25400"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000" b="0" i="0" u="none" strike="noStrike" cap="none" spc="0" normalizeH="0" baseline="0">
              <a:ln>
                <a:noFill/>
              </a:ln>
              <a:solidFill>
                <a:srgbClr val="000000"/>
              </a:solidFill>
              <a:effectLst/>
              <a:uFillTx/>
              <a:latin typeface="Helvetica Neue Medium"/>
              <a:ea typeface="Helvetica Neue Medium"/>
              <a:cs typeface="Helvetica Neue Medium"/>
              <a:sym typeface="Helvetica Neue Medium"/>
            </a:endParaRPr>
          </a:p>
        </p:txBody>
      </p:sp>
      <p:sp>
        <p:nvSpPr>
          <p:cNvPr id="16" name="Rectangle 15">
            <a:extLst>
              <a:ext uri="{FF2B5EF4-FFF2-40B4-BE49-F238E27FC236}">
                <a16:creationId xmlns:a16="http://schemas.microsoft.com/office/drawing/2014/main" id="{28928A89-D0B3-42AC-80FB-CA7D445693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78324" y="727069"/>
            <a:ext cx="10713676" cy="543331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CF62B91E-538F-47E7-44A5-067B4E76B998}"/>
              </a:ext>
            </a:extLst>
          </p:cNvPr>
          <p:cNvSpPr>
            <a:spLocks noGrp="1"/>
          </p:cNvSpPr>
          <p:nvPr>
            <p:ph type="title"/>
          </p:nvPr>
        </p:nvSpPr>
        <p:spPr>
          <a:xfrm>
            <a:off x="422144" y="2774907"/>
            <a:ext cx="5294293" cy="3263582"/>
          </a:xfrm>
        </p:spPr>
        <p:txBody>
          <a:bodyPr anchor="t">
            <a:normAutofit/>
          </a:bodyPr>
          <a:lstStyle/>
          <a:p>
            <a:r>
              <a:rPr lang="nl-BE" sz="4800" noProof="0">
                <a:ea typeface="+mj-lt"/>
                <a:cs typeface="+mj-lt"/>
              </a:rPr>
              <a:t>Visualisatie</a:t>
            </a:r>
            <a:endParaRPr lang="nl-BE" sz="4800" noProof="0"/>
          </a:p>
        </p:txBody>
      </p:sp>
      <p:pic>
        <p:nvPicPr>
          <p:cNvPr id="5" name="Picture 4" descr="A computer screen shot of a network&#10;&#10;AI-generated content may be incorrect.">
            <a:extLst>
              <a:ext uri="{FF2B5EF4-FFF2-40B4-BE49-F238E27FC236}">
                <a16:creationId xmlns:a16="http://schemas.microsoft.com/office/drawing/2014/main" id="{1B09F5B4-A0DA-F0AA-8CC9-FF4B8FF36E96}"/>
              </a:ext>
            </a:extLst>
          </p:cNvPr>
          <p:cNvPicPr>
            <a:picLocks noChangeAspect="1"/>
          </p:cNvPicPr>
          <p:nvPr/>
        </p:nvPicPr>
        <p:blipFill>
          <a:blip r:embed="rId3"/>
          <a:srcRect b="5084"/>
          <a:stretch>
            <a:fillRect/>
          </a:stretch>
        </p:blipFill>
        <p:spPr>
          <a:xfrm>
            <a:off x="471576" y="10"/>
            <a:ext cx="10894411" cy="2274917"/>
          </a:xfrm>
          <a:prstGeom prst="rect">
            <a:avLst/>
          </a:prstGeom>
        </p:spPr>
      </p:pic>
      <p:sp>
        <p:nvSpPr>
          <p:cNvPr id="3" name="Tijdelijke aanduiding voor inhoud 2">
            <a:extLst>
              <a:ext uri="{FF2B5EF4-FFF2-40B4-BE49-F238E27FC236}">
                <a16:creationId xmlns:a16="http://schemas.microsoft.com/office/drawing/2014/main" id="{460F9301-2780-251E-DCAB-F81227712742}"/>
              </a:ext>
            </a:extLst>
          </p:cNvPr>
          <p:cNvSpPr>
            <a:spLocks noGrp="1"/>
          </p:cNvSpPr>
          <p:nvPr>
            <p:ph idx="1"/>
          </p:nvPr>
        </p:nvSpPr>
        <p:spPr>
          <a:xfrm>
            <a:off x="6003984" y="2823718"/>
            <a:ext cx="4956417" cy="3168763"/>
          </a:xfrm>
        </p:spPr>
        <p:txBody>
          <a:bodyPr vert="horz" lIns="91440" tIns="45720" rIns="91440" bIns="45720" rtlCol="0" anchor="t">
            <a:normAutofit/>
          </a:bodyPr>
          <a:lstStyle/>
          <a:p>
            <a:pPr>
              <a:buFont typeface="Arial"/>
              <a:buChar char="•"/>
            </a:pPr>
            <a:r>
              <a:rPr lang="nl-BE" sz="1800" noProof="0">
                <a:ea typeface="+mn-lt"/>
                <a:cs typeface="+mn-lt"/>
              </a:rPr>
              <a:t>Dot-bestanden genereren</a:t>
            </a:r>
            <a:endParaRPr lang="nl-BE" sz="1800" noProof="0"/>
          </a:p>
          <a:p>
            <a:pPr>
              <a:buFont typeface="Arial"/>
              <a:buChar char="•"/>
            </a:pPr>
            <a:r>
              <a:rPr lang="nl-BE" sz="1800" noProof="0">
                <a:ea typeface="+mn-lt"/>
                <a:cs typeface="+mn-lt"/>
              </a:rPr>
              <a:t>Graphviz gebruikt om automaten visueel weer te geven</a:t>
            </a:r>
            <a:endParaRPr lang="nl-BE" sz="1800" noProof="0"/>
          </a:p>
          <a:p>
            <a:pPr>
              <a:buFont typeface="Arial"/>
              <a:buChar char="•"/>
            </a:pPr>
            <a:r>
              <a:rPr lang="nl-BE" sz="1800" noProof="0">
                <a:ea typeface="+mn-lt"/>
                <a:cs typeface="+mn-lt"/>
              </a:rPr>
              <a:t>Handig voor debugging en demo</a:t>
            </a:r>
            <a:endParaRPr lang="nl-BE" sz="1800" noProof="0"/>
          </a:p>
          <a:p>
            <a:pPr marL="0" indent="0">
              <a:buNone/>
            </a:pPr>
            <a:endParaRPr lang="nl-BE" sz="1800" noProof="0"/>
          </a:p>
        </p:txBody>
      </p:sp>
      <p:cxnSp>
        <p:nvCxnSpPr>
          <p:cNvPr id="18" name="Straight Connector 17">
            <a:extLst>
              <a:ext uri="{FF2B5EF4-FFF2-40B4-BE49-F238E27FC236}">
                <a16:creationId xmlns:a16="http://schemas.microsoft.com/office/drawing/2014/main" id="{F085D7B9-E066-4923-8CB7-294BF306296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11365990" y="5610"/>
            <a:ext cx="0" cy="685800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5443840-A796-4C43-8DC1-1B738EFEC52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51930"/>
            <a:ext cx="12192000" cy="0"/>
          </a:xfrm>
          <a:prstGeom prst="line">
            <a:avLst/>
          </a:prstGeom>
          <a:ln w="9525" cap="rnd">
            <a:solidFill>
              <a:schemeClr val="accent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54680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E54472D-DE5A-E420-6752-1B8188186084}"/>
              </a:ext>
            </a:extLst>
          </p:cNvPr>
          <p:cNvSpPr>
            <a:spLocks noGrp="1"/>
          </p:cNvSpPr>
          <p:nvPr>
            <p:ph type="title"/>
          </p:nvPr>
        </p:nvSpPr>
        <p:spPr>
          <a:xfrm>
            <a:off x="6380560" y="297503"/>
            <a:ext cx="3754040" cy="1325563"/>
          </a:xfrm>
        </p:spPr>
        <p:txBody>
          <a:bodyPr>
            <a:normAutofit/>
          </a:bodyPr>
          <a:lstStyle/>
          <a:p>
            <a:r>
              <a:rPr lang="nl-BE" sz="8000" b="1" i="1" u="sng" noProof="0">
                <a:ea typeface="+mj-lt"/>
                <a:cs typeface="+mj-lt"/>
              </a:rPr>
              <a:t>GUI</a:t>
            </a:r>
            <a:endParaRPr lang="nl-BE" sz="8000" b="1" i="1" u="sng" noProof="0"/>
          </a:p>
        </p:txBody>
      </p:sp>
      <p:sp>
        <p:nvSpPr>
          <p:cNvPr id="3" name="Tijdelijke aanduiding voor inhoud 2">
            <a:extLst>
              <a:ext uri="{FF2B5EF4-FFF2-40B4-BE49-F238E27FC236}">
                <a16:creationId xmlns:a16="http://schemas.microsoft.com/office/drawing/2014/main" id="{8C4542F4-32BF-3656-20F6-23515CB17836}"/>
              </a:ext>
            </a:extLst>
          </p:cNvPr>
          <p:cNvSpPr>
            <a:spLocks noGrp="1"/>
          </p:cNvSpPr>
          <p:nvPr>
            <p:ph idx="1"/>
          </p:nvPr>
        </p:nvSpPr>
        <p:spPr>
          <a:xfrm>
            <a:off x="593785" y="2627840"/>
            <a:ext cx="3774078" cy="2992991"/>
          </a:xfrm>
        </p:spPr>
        <p:txBody>
          <a:bodyPr vert="horz" lIns="91440" tIns="45720" rIns="91440" bIns="45720" rtlCol="0" anchor="t">
            <a:normAutofit/>
          </a:bodyPr>
          <a:lstStyle/>
          <a:p>
            <a:pPr marL="0" indent="0" algn="ctr">
              <a:buNone/>
            </a:pPr>
            <a:r>
              <a:rPr lang="nl-BE" noProof="0">
                <a:latin typeface="Impact"/>
                <a:ea typeface="+mn-lt"/>
                <a:cs typeface="+mn-lt"/>
              </a:rPr>
              <a:t>C++ met SFML</a:t>
            </a:r>
            <a:endParaRPr lang="nl-BE" noProof="0">
              <a:latin typeface="Impact"/>
            </a:endParaRPr>
          </a:p>
          <a:p>
            <a:pPr marL="0" indent="0" algn="ctr">
              <a:buNone/>
            </a:pPr>
            <a:r>
              <a:rPr lang="nl-BE" err="1">
                <a:latin typeface="Impact"/>
                <a:ea typeface="+mn-lt"/>
                <a:cs typeface="+mn-lt"/>
              </a:rPr>
              <a:t>Text</a:t>
            </a:r>
            <a:r>
              <a:rPr lang="nl-BE">
                <a:latin typeface="Impact"/>
                <a:ea typeface="+mn-lt"/>
                <a:cs typeface="+mn-lt"/>
              </a:rPr>
              <a:t> intypen</a:t>
            </a:r>
          </a:p>
          <a:p>
            <a:pPr marL="0" indent="0" algn="ctr">
              <a:buNone/>
            </a:pPr>
            <a:r>
              <a:rPr lang="nl-BE">
                <a:latin typeface="Impact"/>
                <a:ea typeface="+mn-lt"/>
                <a:cs typeface="+mn-lt"/>
              </a:rPr>
              <a:t> taal selecteren</a:t>
            </a:r>
          </a:p>
          <a:p>
            <a:pPr marL="0" indent="0" algn="ctr">
              <a:buNone/>
            </a:pPr>
            <a:r>
              <a:rPr lang="nl-BE">
                <a:latin typeface="Impact"/>
                <a:ea typeface="+mn-lt"/>
                <a:cs typeface="+mn-lt"/>
              </a:rPr>
              <a:t> </a:t>
            </a:r>
            <a:r>
              <a:rPr lang="nl-BE" noProof="0">
                <a:latin typeface="Impact"/>
                <a:ea typeface="+mn-lt"/>
                <a:cs typeface="+mn-lt"/>
              </a:rPr>
              <a:t>resultaat zien</a:t>
            </a:r>
            <a:endParaRPr lang="nl-BE" noProof="0">
              <a:latin typeface="Impact"/>
            </a:endParaRPr>
          </a:p>
          <a:p>
            <a:pPr marL="0" indent="0" algn="ctr">
              <a:buNone/>
            </a:pPr>
            <a:r>
              <a:rPr lang="nl-BE" noProof="0">
                <a:latin typeface="Impact"/>
                <a:ea typeface="+mn-lt"/>
                <a:cs typeface="+mn-lt"/>
              </a:rPr>
              <a:t>Real-time visualisatie</a:t>
            </a:r>
            <a:endParaRPr lang="nl-BE">
              <a:latin typeface="Impact"/>
            </a:endParaRPr>
          </a:p>
          <a:p>
            <a:pPr marL="0" indent="0" algn="ctr">
              <a:buNone/>
            </a:pPr>
            <a:endParaRPr lang="nl-BE">
              <a:latin typeface="Impact" panose="020B0806030902050204" pitchFamily="34" charset="0"/>
            </a:endParaRPr>
          </a:p>
        </p:txBody>
      </p:sp>
      <p:pic>
        <p:nvPicPr>
          <p:cNvPr id="5" name="Picture 4" descr="A white letter on a black background&#10;&#10;AI-generated content may be incorrect.">
            <a:extLst>
              <a:ext uri="{FF2B5EF4-FFF2-40B4-BE49-F238E27FC236}">
                <a16:creationId xmlns:a16="http://schemas.microsoft.com/office/drawing/2014/main" id="{34E1F0BA-7963-8096-3DF0-F00B03BC9C1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01539" y="268143"/>
            <a:ext cx="3794461" cy="1152364"/>
          </a:xfrm>
          <a:prstGeom prst="rect">
            <a:avLst/>
          </a:prstGeom>
        </p:spPr>
      </p:pic>
      <p:pic>
        <p:nvPicPr>
          <p:cNvPr id="4" name="Imagen 3" descr="Captura de pantalla de un celular&#10;&#10;El contenido generado por IA puede ser incorrecto.">
            <a:extLst>
              <a:ext uri="{FF2B5EF4-FFF2-40B4-BE49-F238E27FC236}">
                <a16:creationId xmlns:a16="http://schemas.microsoft.com/office/drawing/2014/main" id="{AB9E3E57-D57A-CAF2-242F-A2DB1481E472}"/>
              </a:ext>
            </a:extLst>
          </p:cNvPr>
          <p:cNvPicPr>
            <a:picLocks noChangeAspect="1"/>
          </p:cNvPicPr>
          <p:nvPr/>
        </p:nvPicPr>
        <p:blipFill>
          <a:blip r:embed="rId4"/>
          <a:srcRect l="3378" t="4526" r="3582" b="7246"/>
          <a:stretch>
            <a:fillRect/>
          </a:stretch>
        </p:blipFill>
        <p:spPr>
          <a:xfrm>
            <a:off x="4405412" y="1869644"/>
            <a:ext cx="7482016" cy="4420563"/>
          </a:xfrm>
          <a:prstGeom prst="rect">
            <a:avLst/>
          </a:prstGeom>
        </p:spPr>
      </p:pic>
    </p:spTree>
    <p:extLst>
      <p:ext uri="{BB962C8B-B14F-4D97-AF65-F5344CB8AC3E}">
        <p14:creationId xmlns:p14="http://schemas.microsoft.com/office/powerpoint/2010/main" val="798870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B0B9104-7DEB-3281-AE81-AFA952D845D8}"/>
              </a:ext>
            </a:extLst>
          </p:cNvPr>
          <p:cNvSpPr>
            <a:spLocks noGrp="1"/>
          </p:cNvSpPr>
          <p:nvPr>
            <p:ph type="title"/>
          </p:nvPr>
        </p:nvSpPr>
        <p:spPr>
          <a:xfrm>
            <a:off x="1383564" y="348865"/>
            <a:ext cx="9718111" cy="1576446"/>
          </a:xfrm>
        </p:spPr>
        <p:txBody>
          <a:bodyPr anchor="ctr">
            <a:normAutofit/>
          </a:bodyPr>
          <a:lstStyle/>
          <a:p>
            <a:r>
              <a:rPr lang="nl-BE" sz="4000" noProof="0">
                <a:solidFill>
                  <a:srgbClr val="FFFFFF"/>
                </a:solidFill>
                <a:ea typeface="+mj-lt"/>
                <a:cs typeface="+mj-lt"/>
              </a:rPr>
              <a:t>Verdeling van de taken</a:t>
            </a:r>
            <a:endParaRPr lang="nl-BE" sz="4000" noProof="0">
              <a:solidFill>
                <a:srgbClr val="FFFFFF"/>
              </a:solidFill>
            </a:endParaRPr>
          </a:p>
        </p:txBody>
      </p:sp>
      <p:graphicFrame>
        <p:nvGraphicFramePr>
          <p:cNvPr id="5" name="Tijdelijke aanduiding voor inhoud 2">
            <a:extLst>
              <a:ext uri="{FF2B5EF4-FFF2-40B4-BE49-F238E27FC236}">
                <a16:creationId xmlns:a16="http://schemas.microsoft.com/office/drawing/2014/main" id="{3BB37EDB-4AF1-B937-F40D-C8AA1512C9B4}"/>
              </a:ext>
            </a:extLst>
          </p:cNvPr>
          <p:cNvGraphicFramePr>
            <a:graphicFrameLocks noGrp="1"/>
          </p:cNvGraphicFramePr>
          <p:nvPr>
            <p:ph idx="1"/>
            <p:extLst>
              <p:ext uri="{D42A27DB-BD31-4B8C-83A1-F6EECF244321}">
                <p14:modId xmlns:p14="http://schemas.microsoft.com/office/powerpoint/2010/main" val="1331313039"/>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6962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15FE1858-FFEA-82F7-5088-D43104BD01B9}"/>
              </a:ext>
            </a:extLst>
          </p:cNvPr>
          <p:cNvSpPr>
            <a:spLocks noGrp="1"/>
          </p:cNvSpPr>
          <p:nvPr>
            <p:ph type="title"/>
          </p:nvPr>
        </p:nvSpPr>
        <p:spPr>
          <a:xfrm>
            <a:off x="804672" y="802955"/>
            <a:ext cx="4977976" cy="1454051"/>
          </a:xfrm>
        </p:spPr>
        <p:txBody>
          <a:bodyPr>
            <a:normAutofit/>
          </a:bodyPr>
          <a:lstStyle/>
          <a:p>
            <a:r>
              <a:rPr lang="nl-BE" sz="3600" noProof="0">
                <a:solidFill>
                  <a:schemeClr val="tx2"/>
                </a:solidFill>
                <a:ea typeface="+mj-lt"/>
                <a:cs typeface="+mj-lt"/>
              </a:rPr>
              <a:t>Moeilijkheden en oplossingen</a:t>
            </a:r>
            <a:endParaRPr lang="nl-BE" sz="3600" noProof="0">
              <a:solidFill>
                <a:schemeClr val="tx2"/>
              </a:solidFill>
            </a:endParaRPr>
          </a:p>
        </p:txBody>
      </p:sp>
      <p:sp>
        <p:nvSpPr>
          <p:cNvPr id="3" name="Tijdelijke aanduiding voor inhoud 2">
            <a:extLst>
              <a:ext uri="{FF2B5EF4-FFF2-40B4-BE49-F238E27FC236}">
                <a16:creationId xmlns:a16="http://schemas.microsoft.com/office/drawing/2014/main" id="{80E86609-B1E7-D5EF-98A0-D433D8FAC2BB}"/>
              </a:ext>
            </a:extLst>
          </p:cNvPr>
          <p:cNvSpPr>
            <a:spLocks noGrp="1"/>
          </p:cNvSpPr>
          <p:nvPr>
            <p:ph idx="1"/>
          </p:nvPr>
        </p:nvSpPr>
        <p:spPr>
          <a:xfrm>
            <a:off x="804672" y="2421682"/>
            <a:ext cx="4977578" cy="3639289"/>
          </a:xfrm>
        </p:spPr>
        <p:txBody>
          <a:bodyPr vert="horz" lIns="91440" tIns="45720" rIns="91440" bIns="45720" rtlCol="0" anchor="ctr">
            <a:normAutofit/>
          </a:bodyPr>
          <a:lstStyle/>
          <a:p>
            <a:pPr marL="0" indent="0">
              <a:buNone/>
            </a:pPr>
            <a:r>
              <a:rPr lang="nl-BE" sz="1800" b="1">
                <a:solidFill>
                  <a:schemeClr val="tx2"/>
                </a:solidFill>
                <a:ea typeface="+mn-lt"/>
                <a:cs typeface="+mn-lt"/>
              </a:rPr>
              <a:t>Problemen bij </a:t>
            </a:r>
            <a:r>
              <a:rPr lang="nl-BE" sz="1800" b="1" err="1">
                <a:solidFill>
                  <a:schemeClr val="tx2"/>
                </a:solidFill>
                <a:ea typeface="+mn-lt"/>
                <a:cs typeface="+mn-lt"/>
              </a:rPr>
              <a:t>regex</a:t>
            </a:r>
            <a:r>
              <a:rPr lang="nl-BE" sz="1800" b="1">
                <a:solidFill>
                  <a:schemeClr val="tx2"/>
                </a:solidFill>
                <a:ea typeface="+mn-lt"/>
                <a:cs typeface="+mn-lt"/>
              </a:rPr>
              <a:t> → ε-NFA converter:</a:t>
            </a:r>
            <a:endParaRPr lang="nl-BE" sz="1800" b="1" noProof="0">
              <a:solidFill>
                <a:schemeClr val="tx2"/>
              </a:solidFill>
            </a:endParaRPr>
          </a:p>
          <a:p>
            <a:pPr>
              <a:buFont typeface="Arial"/>
              <a:buChar char="•"/>
            </a:pPr>
            <a:r>
              <a:rPr lang="nl-BE" sz="1800">
                <a:solidFill>
                  <a:schemeClr val="tx2"/>
                </a:solidFill>
                <a:ea typeface="+mn-lt"/>
                <a:cs typeface="+mn-lt"/>
              </a:rPr>
              <a:t>Symbolen als </a:t>
            </a:r>
            <a:r>
              <a:rPr lang="nl-BE" sz="1800">
                <a:solidFill>
                  <a:schemeClr val="tx2"/>
                </a:solidFill>
                <a:latin typeface="Consolas"/>
                <a:ea typeface="+mn-lt"/>
                <a:cs typeface="+mn-lt"/>
              </a:rPr>
              <a:t>+</a:t>
            </a:r>
            <a:r>
              <a:rPr lang="nl-BE" sz="1800">
                <a:solidFill>
                  <a:schemeClr val="tx2"/>
                </a:solidFill>
                <a:ea typeface="+mn-lt"/>
                <a:cs typeface="+mn-lt"/>
              </a:rPr>
              <a:t> niet bruikbaar als letter</a:t>
            </a:r>
            <a:endParaRPr lang="nl-BE" sz="1800" noProof="0">
              <a:solidFill>
                <a:schemeClr val="tx2"/>
              </a:solidFill>
            </a:endParaRPr>
          </a:p>
          <a:p>
            <a:pPr>
              <a:buFont typeface="Arial"/>
              <a:buChar char="•"/>
            </a:pPr>
            <a:r>
              <a:rPr lang="nl-BE" sz="1800">
                <a:solidFill>
                  <a:schemeClr val="tx2"/>
                </a:solidFill>
                <a:ea typeface="+mn-lt"/>
                <a:cs typeface="+mn-lt"/>
              </a:rPr>
              <a:t>Speciale tekens zoals </a:t>
            </a:r>
            <a:r>
              <a:rPr lang="nl-BE" sz="1800">
                <a:solidFill>
                  <a:schemeClr val="tx2"/>
                </a:solidFill>
                <a:latin typeface="Consolas"/>
                <a:ea typeface="+mn-lt"/>
                <a:cs typeface="+mn-lt"/>
              </a:rPr>
              <a:t>à</a:t>
            </a:r>
            <a:r>
              <a:rPr lang="nl-BE" sz="1800">
                <a:solidFill>
                  <a:schemeClr val="tx2"/>
                </a:solidFill>
                <a:ea typeface="+mn-lt"/>
                <a:cs typeface="+mn-lt"/>
              </a:rPr>
              <a:t>, </a:t>
            </a:r>
            <a:r>
              <a:rPr lang="nl-BE" sz="1800">
                <a:solidFill>
                  <a:schemeClr val="tx2"/>
                </a:solidFill>
                <a:latin typeface="Consolas"/>
                <a:ea typeface="+mn-lt"/>
                <a:cs typeface="+mn-lt"/>
              </a:rPr>
              <a:t>é</a:t>
            </a:r>
            <a:r>
              <a:rPr lang="nl-BE" sz="1800" noProof="0">
                <a:solidFill>
                  <a:schemeClr val="tx2"/>
                </a:solidFill>
                <a:ea typeface="+mn-lt"/>
                <a:cs typeface="+mn-lt"/>
              </a:rPr>
              <a:t>, </a:t>
            </a:r>
            <a:r>
              <a:rPr lang="nl-BE" sz="1800">
                <a:solidFill>
                  <a:schemeClr val="tx2"/>
                </a:solidFill>
                <a:latin typeface="Consolas"/>
                <a:ea typeface="+mn-lt"/>
                <a:cs typeface="+mn-lt"/>
              </a:rPr>
              <a:t>ç</a:t>
            </a:r>
            <a:r>
              <a:rPr lang="nl-BE" sz="1800">
                <a:solidFill>
                  <a:schemeClr val="tx2"/>
                </a:solidFill>
                <a:ea typeface="+mn-lt"/>
                <a:cs typeface="+mn-lt"/>
              </a:rPr>
              <a:t> werden geweigerd</a:t>
            </a:r>
            <a:endParaRPr lang="nl-BE"/>
          </a:p>
          <a:p>
            <a:pPr>
              <a:buFont typeface="Arial"/>
              <a:buChar char="•"/>
            </a:pPr>
            <a:r>
              <a:rPr lang="nl-BE" sz="1800">
                <a:solidFill>
                  <a:schemeClr val="tx2"/>
                </a:solidFill>
                <a:ea typeface="+mn-lt"/>
                <a:cs typeface="+mn-lt"/>
              </a:rPr>
              <a:t>Geen wildcard-ondersteuning</a:t>
            </a:r>
            <a:endParaRPr lang="nl-BE">
              <a:solidFill>
                <a:schemeClr val="tx2"/>
              </a:solidFill>
            </a:endParaRPr>
          </a:p>
          <a:p>
            <a:pPr>
              <a:buNone/>
            </a:pPr>
            <a:r>
              <a:rPr lang="nl-BE" sz="1800" b="1">
                <a:solidFill>
                  <a:schemeClr val="tx2"/>
                </a:solidFill>
                <a:ea typeface="+mn-lt"/>
                <a:cs typeface="+mn-lt"/>
              </a:rPr>
              <a:t>Oplossingen:</a:t>
            </a:r>
            <a:endParaRPr lang="nl-BE">
              <a:solidFill>
                <a:schemeClr val="tx2"/>
              </a:solidFill>
            </a:endParaRPr>
          </a:p>
          <a:p>
            <a:pPr>
              <a:buFont typeface="Arial"/>
              <a:buChar char="•"/>
            </a:pPr>
            <a:r>
              <a:rPr lang="nl-BE" sz="1800">
                <a:solidFill>
                  <a:schemeClr val="tx2"/>
                </a:solidFill>
                <a:ea typeface="+mn-lt"/>
                <a:cs typeface="+mn-lt"/>
              </a:rPr>
              <a:t>Escape-symbool </a:t>
            </a:r>
            <a:r>
              <a:rPr lang="nl-BE" sz="1800">
                <a:solidFill>
                  <a:schemeClr val="tx2"/>
                </a:solidFill>
                <a:latin typeface="Consolas"/>
              </a:rPr>
              <a:t>\</a:t>
            </a:r>
            <a:r>
              <a:rPr lang="nl-BE" sz="1800">
                <a:solidFill>
                  <a:schemeClr val="tx2"/>
                </a:solidFill>
                <a:ea typeface="+mn-lt"/>
                <a:cs typeface="+mn-lt"/>
              </a:rPr>
              <a:t> toegevoegd (bv. </a:t>
            </a:r>
            <a:r>
              <a:rPr lang="nl-BE" sz="1800">
                <a:solidFill>
                  <a:schemeClr val="tx2"/>
                </a:solidFill>
                <a:latin typeface="Consolas"/>
              </a:rPr>
              <a:t>\+</a:t>
            </a:r>
            <a:r>
              <a:rPr lang="nl-BE" sz="1800">
                <a:solidFill>
                  <a:schemeClr val="tx2"/>
                </a:solidFill>
                <a:ea typeface="+mn-lt"/>
                <a:cs typeface="+mn-lt"/>
              </a:rPr>
              <a:t>)</a:t>
            </a:r>
            <a:endParaRPr lang="nl-BE">
              <a:solidFill>
                <a:schemeClr val="tx2"/>
              </a:solidFill>
            </a:endParaRPr>
          </a:p>
          <a:p>
            <a:pPr>
              <a:buFont typeface="Arial"/>
              <a:buChar char="•"/>
            </a:pPr>
            <a:r>
              <a:rPr lang="nl-BE" sz="1800">
                <a:solidFill>
                  <a:schemeClr val="tx2"/>
                </a:solidFill>
                <a:ea typeface="+mn-lt"/>
                <a:cs typeface="+mn-lt"/>
              </a:rPr>
              <a:t>Speciale tekens omgezet naar ASCII</a:t>
            </a:r>
            <a:endParaRPr lang="nl-BE">
              <a:solidFill>
                <a:schemeClr val="tx2"/>
              </a:solidFill>
            </a:endParaRPr>
          </a:p>
          <a:p>
            <a:pPr>
              <a:buFont typeface="Arial"/>
              <a:buChar char="•"/>
            </a:pPr>
            <a:r>
              <a:rPr lang="nl-BE" sz="1800">
                <a:solidFill>
                  <a:schemeClr val="tx2"/>
                </a:solidFill>
                <a:ea typeface="+mn-lt"/>
                <a:cs typeface="+mn-lt"/>
              </a:rPr>
              <a:t>Wildcard toegevoegd: </a:t>
            </a:r>
            <a:r>
              <a:rPr lang="nl-BE" sz="1800">
                <a:solidFill>
                  <a:schemeClr val="tx2"/>
                </a:solidFill>
                <a:latin typeface="Consolas"/>
              </a:rPr>
              <a:t>^</a:t>
            </a:r>
            <a:endParaRPr lang="nl-BE">
              <a:solidFill>
                <a:schemeClr val="tx2"/>
              </a:solidFill>
            </a:endParaRPr>
          </a:p>
          <a:p>
            <a:pPr marL="0" indent="0">
              <a:buNone/>
            </a:pPr>
            <a:endParaRPr lang="nl-BE" sz="180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 name="Graphic 6" descr="Web Design">
            <a:extLst>
              <a:ext uri="{FF2B5EF4-FFF2-40B4-BE49-F238E27FC236}">
                <a16:creationId xmlns:a16="http://schemas.microsoft.com/office/drawing/2014/main" id="{0FE2F9F5-DEB6-B868-D200-AB25B3D4CE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3542569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1F6BF70-C7D1-4AF9-8DB4-BEEB8A9C35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E6AC4FE-EFA0-7BC8-DFED-C37A1106D0E8}"/>
              </a:ext>
            </a:extLst>
          </p:cNvPr>
          <p:cNvSpPr>
            <a:spLocks noGrp="1"/>
          </p:cNvSpPr>
          <p:nvPr>
            <p:ph type="title"/>
          </p:nvPr>
        </p:nvSpPr>
        <p:spPr>
          <a:xfrm>
            <a:off x="645065" y="1097280"/>
            <a:ext cx="3796306" cy="4666207"/>
          </a:xfrm>
        </p:spPr>
        <p:txBody>
          <a:bodyPr anchor="ctr">
            <a:normAutofit/>
          </a:bodyPr>
          <a:lstStyle/>
          <a:p>
            <a:r>
              <a:rPr lang="nl-BE" sz="4800" noProof="0">
                <a:ea typeface="+mj-lt"/>
                <a:cs typeface="+mj-lt"/>
              </a:rPr>
              <a:t>Resultaten en demo</a:t>
            </a:r>
            <a:endParaRPr lang="nl-BE" sz="4800" noProof="0"/>
          </a:p>
        </p:txBody>
      </p:sp>
      <p:grpSp>
        <p:nvGrpSpPr>
          <p:cNvPr id="11" name="Group 10">
            <a:extLst>
              <a:ext uri="{FF2B5EF4-FFF2-40B4-BE49-F238E27FC236}">
                <a16:creationId xmlns:a16="http://schemas.microsoft.com/office/drawing/2014/main" id="{0C66A8B6-1F6E-4FCC-93B9-B9986B6FD11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576" y="5945955"/>
            <a:ext cx="12109423" cy="525780"/>
            <a:chOff x="82576" y="5945955"/>
            <a:chExt cx="12109423" cy="525780"/>
          </a:xfrm>
        </p:grpSpPr>
        <p:sp>
          <p:nvSpPr>
            <p:cNvPr id="12" name="Rectangle 11">
              <a:extLst>
                <a:ext uri="{FF2B5EF4-FFF2-40B4-BE49-F238E27FC236}">
                  <a16:creationId xmlns:a16="http://schemas.microsoft.com/office/drawing/2014/main" id="{CAF7C4FD-65AD-4BBE-886A-D2E923F94C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03361" y="6131892"/>
              <a:ext cx="524256"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BA8278B-6DF7-481F-B1FA-FFE7D6C3C7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5998176" y="277912"/>
              <a:ext cx="524256" cy="118633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3706" y="587829"/>
            <a:ext cx="6505300" cy="568234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Tijdelijke aanduiding voor inhoud 2">
            <a:extLst>
              <a:ext uri="{FF2B5EF4-FFF2-40B4-BE49-F238E27FC236}">
                <a16:creationId xmlns:a16="http://schemas.microsoft.com/office/drawing/2014/main" id="{CA500EC4-757C-1FBA-0845-5EC2484C77B0}"/>
              </a:ext>
            </a:extLst>
          </p:cNvPr>
          <p:cNvGraphicFramePr>
            <a:graphicFrameLocks noGrp="1"/>
          </p:cNvGraphicFramePr>
          <p:nvPr>
            <p:ph idx="1"/>
            <p:extLst>
              <p:ext uri="{D42A27DB-BD31-4B8C-83A1-F6EECF244321}">
                <p14:modId xmlns:p14="http://schemas.microsoft.com/office/powerpoint/2010/main" val="703661309"/>
              </p:ext>
            </p:extLst>
          </p:nvPr>
        </p:nvGraphicFramePr>
        <p:xfrm>
          <a:off x="5431536" y="1014153"/>
          <a:ext cx="5918184" cy="497932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4302527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735CAC2F-698F-C1FB-60A8-F33E21BF7209}"/>
              </a:ext>
            </a:extLst>
          </p:cNvPr>
          <p:cNvSpPr>
            <a:spLocks noGrp="1"/>
          </p:cNvSpPr>
          <p:nvPr>
            <p:ph type="title"/>
          </p:nvPr>
        </p:nvSpPr>
        <p:spPr>
          <a:xfrm>
            <a:off x="3215729" y="1764407"/>
            <a:ext cx="5760846" cy="2310312"/>
          </a:xfrm>
        </p:spPr>
        <p:txBody>
          <a:bodyPr vert="horz" lIns="91440" tIns="45720" rIns="91440" bIns="45720" rtlCol="0" anchor="b">
            <a:normAutofit/>
          </a:bodyPr>
          <a:lstStyle/>
          <a:p>
            <a:pPr algn="ctr"/>
            <a:r>
              <a:rPr lang="en-US" sz="5200" kern="1200">
                <a:solidFill>
                  <a:schemeClr val="tx2"/>
                </a:solidFill>
                <a:latin typeface="+mj-lt"/>
                <a:ea typeface="+mj-ea"/>
                <a:cs typeface="+mj-cs"/>
              </a:rPr>
              <a:t>Tijd voor een demo</a:t>
            </a:r>
          </a:p>
        </p:txBody>
      </p:sp>
    </p:spTree>
    <p:extLst>
      <p:ext uri="{BB962C8B-B14F-4D97-AF65-F5344CB8AC3E}">
        <p14:creationId xmlns:p14="http://schemas.microsoft.com/office/powerpoint/2010/main" val="41632341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E839455-2949-2994-89DD-04FCAE95A51B}"/>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8000" kern="1200">
                <a:solidFill>
                  <a:schemeClr val="tx1"/>
                </a:solidFill>
                <a:latin typeface="+mj-lt"/>
                <a:ea typeface="+mj-ea"/>
                <a:cs typeface="+mj-cs"/>
              </a:rPr>
              <a:t>Bedankt om te luisteren!</a:t>
            </a:r>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796907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4697CDA-BDB7-4883-B48B-1D4EDB2F0E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el 1">
            <a:extLst>
              <a:ext uri="{FF2B5EF4-FFF2-40B4-BE49-F238E27FC236}">
                <a16:creationId xmlns:a16="http://schemas.microsoft.com/office/drawing/2014/main" id="{80C3B676-0FFE-3C29-EB05-03ADE9F39D6D}"/>
              </a:ext>
            </a:extLst>
          </p:cNvPr>
          <p:cNvSpPr>
            <a:spLocks noGrp="1"/>
          </p:cNvSpPr>
          <p:nvPr>
            <p:ph type="title"/>
          </p:nvPr>
        </p:nvSpPr>
        <p:spPr>
          <a:xfrm>
            <a:off x="1629751" y="934327"/>
            <a:ext cx="8924392" cy="1058275"/>
          </a:xfrm>
        </p:spPr>
        <p:txBody>
          <a:bodyPr>
            <a:normAutofit/>
          </a:bodyPr>
          <a:lstStyle/>
          <a:p>
            <a:pPr algn="ctr"/>
            <a:r>
              <a:rPr lang="nl-BE" noProof="0">
                <a:ea typeface="+mj-lt"/>
                <a:cs typeface="+mj-lt"/>
              </a:rPr>
              <a:t>Waarom dit project?</a:t>
            </a:r>
            <a:endParaRPr lang="nl-BE" noProof="0"/>
          </a:p>
        </p:txBody>
      </p:sp>
      <p:sp>
        <p:nvSpPr>
          <p:cNvPr id="10" name="Freeform: Shape 9">
            <a:extLst>
              <a:ext uri="{FF2B5EF4-FFF2-40B4-BE49-F238E27FC236}">
                <a16:creationId xmlns:a16="http://schemas.microsoft.com/office/drawing/2014/main" id="{6295B176-FA0E-4B6A-A190-5E2E82BEA5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93813" y="2337807"/>
            <a:ext cx="9604374" cy="3585866"/>
          </a:xfrm>
          <a:custGeom>
            <a:avLst/>
            <a:gdLst>
              <a:gd name="connsiteX0" fmla="*/ 0 w 9604374"/>
              <a:gd name="connsiteY0" fmla="*/ 0 h 3585866"/>
              <a:gd name="connsiteX1" fmla="*/ 9604374 w 9604374"/>
              <a:gd name="connsiteY1" fmla="*/ 0 h 3585866"/>
              <a:gd name="connsiteX2" fmla="*/ 9604374 w 9604374"/>
              <a:gd name="connsiteY2" fmla="*/ 3095088 h 3585866"/>
              <a:gd name="connsiteX3" fmla="*/ 9591455 w 9604374"/>
              <a:gd name="connsiteY3" fmla="*/ 3097044 h 3585866"/>
              <a:gd name="connsiteX4" fmla="*/ 9285147 w 9604374"/>
              <a:gd name="connsiteY4" fmla="*/ 3164182 h 3585866"/>
              <a:gd name="connsiteX5" fmla="*/ 9114078 w 9604374"/>
              <a:gd name="connsiteY5" fmla="*/ 3164299 h 3585866"/>
              <a:gd name="connsiteX6" fmla="*/ 8999665 w 9604374"/>
              <a:gd name="connsiteY6" fmla="*/ 3157864 h 3585866"/>
              <a:gd name="connsiteX7" fmla="*/ 8925240 w 9604374"/>
              <a:gd name="connsiteY7" fmla="*/ 3152135 h 3585866"/>
              <a:gd name="connsiteX8" fmla="*/ 8868257 w 9604374"/>
              <a:gd name="connsiteY8" fmla="*/ 3146819 h 3585866"/>
              <a:gd name="connsiteX9" fmla="*/ 8792363 w 9604374"/>
              <a:gd name="connsiteY9" fmla="*/ 3146856 h 3585866"/>
              <a:gd name="connsiteX10" fmla="*/ 8668399 w 9604374"/>
              <a:gd name="connsiteY10" fmla="*/ 3196893 h 3585866"/>
              <a:gd name="connsiteX11" fmla="*/ 8474043 w 9604374"/>
              <a:gd name="connsiteY11" fmla="*/ 3240734 h 3585866"/>
              <a:gd name="connsiteX12" fmla="*/ 8317555 w 9604374"/>
              <a:gd name="connsiteY12" fmla="*/ 3247156 h 3585866"/>
              <a:gd name="connsiteX13" fmla="*/ 8280111 w 9604374"/>
              <a:gd name="connsiteY13" fmla="*/ 3255812 h 3585866"/>
              <a:gd name="connsiteX14" fmla="*/ 8096088 w 9604374"/>
              <a:gd name="connsiteY14" fmla="*/ 3253903 h 3585866"/>
              <a:gd name="connsiteX15" fmla="*/ 7825642 w 9604374"/>
              <a:gd name="connsiteY15" fmla="*/ 3271628 h 3585866"/>
              <a:gd name="connsiteX16" fmla="*/ 7531820 w 9604374"/>
              <a:gd name="connsiteY16" fmla="*/ 3252671 h 3585866"/>
              <a:gd name="connsiteX17" fmla="*/ 7193751 w 9604374"/>
              <a:gd name="connsiteY17" fmla="*/ 3245192 h 3585866"/>
              <a:gd name="connsiteX18" fmla="*/ 6976768 w 9604374"/>
              <a:gd name="connsiteY18" fmla="*/ 3238559 h 3585866"/>
              <a:gd name="connsiteX19" fmla="*/ 6756462 w 9604374"/>
              <a:gd name="connsiteY19" fmla="*/ 3273268 h 3585866"/>
              <a:gd name="connsiteX20" fmla="*/ 6512214 w 9604374"/>
              <a:gd name="connsiteY20" fmla="*/ 3298845 h 3585866"/>
              <a:gd name="connsiteX21" fmla="*/ 6289569 w 9604374"/>
              <a:gd name="connsiteY21" fmla="*/ 3301118 h 3585866"/>
              <a:gd name="connsiteX22" fmla="*/ 6157816 w 9604374"/>
              <a:gd name="connsiteY22" fmla="*/ 3308643 h 3585866"/>
              <a:gd name="connsiteX23" fmla="*/ 6110062 w 9604374"/>
              <a:gd name="connsiteY23" fmla="*/ 3321185 h 3585866"/>
              <a:gd name="connsiteX24" fmla="*/ 6041832 w 9604374"/>
              <a:gd name="connsiteY24" fmla="*/ 3332190 h 3585866"/>
              <a:gd name="connsiteX25" fmla="*/ 5923195 w 9604374"/>
              <a:gd name="connsiteY25" fmla="*/ 3359104 h 3585866"/>
              <a:gd name="connsiteX26" fmla="*/ 5770972 w 9604374"/>
              <a:gd name="connsiteY26" fmla="*/ 3369893 h 3585866"/>
              <a:gd name="connsiteX27" fmla="*/ 5632583 w 9604374"/>
              <a:gd name="connsiteY27" fmla="*/ 3357730 h 3585866"/>
              <a:gd name="connsiteX28" fmla="*/ 5539996 w 9604374"/>
              <a:gd name="connsiteY28" fmla="*/ 3352890 h 3585866"/>
              <a:gd name="connsiteX29" fmla="*/ 5315460 w 9604374"/>
              <a:gd name="connsiteY29" fmla="*/ 3350411 h 3585866"/>
              <a:gd name="connsiteX30" fmla="*/ 5072455 w 9604374"/>
              <a:gd name="connsiteY30" fmla="*/ 3338147 h 3585866"/>
              <a:gd name="connsiteX31" fmla="*/ 5016364 w 9604374"/>
              <a:gd name="connsiteY31" fmla="*/ 3348937 h 3585866"/>
              <a:gd name="connsiteX32" fmla="*/ 4922276 w 9604374"/>
              <a:gd name="connsiteY32" fmla="*/ 3366515 h 3585866"/>
              <a:gd name="connsiteX33" fmla="*/ 4856444 w 9604374"/>
              <a:gd name="connsiteY33" fmla="*/ 3399463 h 3585866"/>
              <a:gd name="connsiteX34" fmla="*/ 4775993 w 9604374"/>
              <a:gd name="connsiteY34" fmla="*/ 3406312 h 3585866"/>
              <a:gd name="connsiteX35" fmla="*/ 4667320 w 9604374"/>
              <a:gd name="connsiteY35" fmla="*/ 3397926 h 3585866"/>
              <a:gd name="connsiteX36" fmla="*/ 4540268 w 9604374"/>
              <a:gd name="connsiteY36" fmla="*/ 3424464 h 3585866"/>
              <a:gd name="connsiteX37" fmla="*/ 4465491 w 9604374"/>
              <a:gd name="connsiteY37" fmla="*/ 3433154 h 3585866"/>
              <a:gd name="connsiteX38" fmla="*/ 4262864 w 9604374"/>
              <a:gd name="connsiteY38" fmla="*/ 3464075 h 3585866"/>
              <a:gd name="connsiteX39" fmla="*/ 4175005 w 9604374"/>
              <a:gd name="connsiteY39" fmla="*/ 3493545 h 3585866"/>
              <a:gd name="connsiteX40" fmla="*/ 4030100 w 9604374"/>
              <a:gd name="connsiteY40" fmla="*/ 3514212 h 3585866"/>
              <a:gd name="connsiteX41" fmla="*/ 3926631 w 9604374"/>
              <a:gd name="connsiteY41" fmla="*/ 3525304 h 3585866"/>
              <a:gd name="connsiteX42" fmla="*/ 3897306 w 9604374"/>
              <a:gd name="connsiteY42" fmla="*/ 3547095 h 3585866"/>
              <a:gd name="connsiteX43" fmla="*/ 3896886 w 9604374"/>
              <a:gd name="connsiteY43" fmla="*/ 3547500 h 3585866"/>
              <a:gd name="connsiteX44" fmla="*/ 3834004 w 9604374"/>
              <a:gd name="connsiteY44" fmla="*/ 3550510 h 3585866"/>
              <a:gd name="connsiteX45" fmla="*/ 3696227 w 9604374"/>
              <a:gd name="connsiteY45" fmla="*/ 3574175 h 3585866"/>
              <a:gd name="connsiteX46" fmla="*/ 3652821 w 9604374"/>
              <a:gd name="connsiteY46" fmla="*/ 3580368 h 3585866"/>
              <a:gd name="connsiteX47" fmla="*/ 3629691 w 9604374"/>
              <a:gd name="connsiteY47" fmla="*/ 3585866 h 3585866"/>
              <a:gd name="connsiteX48" fmla="*/ 3595018 w 9604374"/>
              <a:gd name="connsiteY48" fmla="*/ 3571623 h 3585866"/>
              <a:gd name="connsiteX49" fmla="*/ 3551656 w 9604374"/>
              <a:gd name="connsiteY49" fmla="*/ 3577800 h 3585866"/>
              <a:gd name="connsiteX50" fmla="*/ 3541558 w 9604374"/>
              <a:gd name="connsiteY50" fmla="*/ 3579797 h 3585866"/>
              <a:gd name="connsiteX51" fmla="*/ 3465708 w 9604374"/>
              <a:gd name="connsiteY51" fmla="*/ 3565931 h 3585866"/>
              <a:gd name="connsiteX52" fmla="*/ 3458313 w 9604374"/>
              <a:gd name="connsiteY52" fmla="*/ 3560366 h 3585866"/>
              <a:gd name="connsiteX53" fmla="*/ 3420278 w 9604374"/>
              <a:gd name="connsiteY53" fmla="*/ 3557947 h 3585866"/>
              <a:gd name="connsiteX54" fmla="*/ 3415952 w 9604374"/>
              <a:gd name="connsiteY54" fmla="*/ 3559424 h 3585866"/>
              <a:gd name="connsiteX55" fmla="*/ 3384432 w 9604374"/>
              <a:gd name="connsiteY55" fmla="*/ 3550905 h 3585866"/>
              <a:gd name="connsiteX56" fmla="*/ 3258039 w 9604374"/>
              <a:gd name="connsiteY56" fmla="*/ 3535884 h 3585866"/>
              <a:gd name="connsiteX57" fmla="*/ 3015008 w 9604374"/>
              <a:gd name="connsiteY57" fmla="*/ 3528000 h 3585866"/>
              <a:gd name="connsiteX58" fmla="*/ 2761910 w 9604374"/>
              <a:gd name="connsiteY58" fmla="*/ 3505496 h 3585866"/>
              <a:gd name="connsiteX59" fmla="*/ 2521923 w 9604374"/>
              <a:gd name="connsiteY59" fmla="*/ 3514208 h 3585866"/>
              <a:gd name="connsiteX60" fmla="*/ 2085894 w 9604374"/>
              <a:gd name="connsiteY60" fmla="*/ 3490122 h 3585866"/>
              <a:gd name="connsiteX61" fmla="*/ 1936305 w 9604374"/>
              <a:gd name="connsiteY61" fmla="*/ 3487966 h 3585866"/>
              <a:gd name="connsiteX62" fmla="*/ 1836080 w 9604374"/>
              <a:gd name="connsiteY62" fmla="*/ 3487150 h 3585866"/>
              <a:gd name="connsiteX63" fmla="*/ 1829133 w 9604374"/>
              <a:gd name="connsiteY63" fmla="*/ 3489437 h 3585866"/>
              <a:gd name="connsiteX64" fmla="*/ 1801140 w 9604374"/>
              <a:gd name="connsiteY64" fmla="*/ 3490787 h 3585866"/>
              <a:gd name="connsiteX65" fmla="*/ 1793476 w 9604374"/>
              <a:gd name="connsiteY65" fmla="*/ 3500921 h 3585866"/>
              <a:gd name="connsiteX66" fmla="*/ 1699923 w 9604374"/>
              <a:gd name="connsiteY66" fmla="*/ 3509706 h 3585866"/>
              <a:gd name="connsiteX67" fmla="*/ 1474760 w 9604374"/>
              <a:gd name="connsiteY67" fmla="*/ 3513685 h 3585866"/>
              <a:gd name="connsiteX68" fmla="*/ 1308130 w 9604374"/>
              <a:gd name="connsiteY68" fmla="*/ 3496703 h 3585866"/>
              <a:gd name="connsiteX69" fmla="*/ 1252381 w 9604374"/>
              <a:gd name="connsiteY69" fmla="*/ 3506093 h 3585866"/>
              <a:gd name="connsiteX70" fmla="*/ 1174550 w 9604374"/>
              <a:gd name="connsiteY70" fmla="*/ 3512642 h 3585866"/>
              <a:gd name="connsiteX71" fmla="*/ 924455 w 9604374"/>
              <a:gd name="connsiteY71" fmla="*/ 3507283 h 3585866"/>
              <a:gd name="connsiteX72" fmla="*/ 718373 w 9604374"/>
              <a:gd name="connsiteY72" fmla="*/ 3511753 h 3585866"/>
              <a:gd name="connsiteX73" fmla="*/ 600444 w 9604374"/>
              <a:gd name="connsiteY73" fmla="*/ 3520899 h 3585866"/>
              <a:gd name="connsiteX74" fmla="*/ 351173 w 9604374"/>
              <a:gd name="connsiteY74" fmla="*/ 3495843 h 3585866"/>
              <a:gd name="connsiteX75" fmla="*/ 108372 w 9604374"/>
              <a:gd name="connsiteY75" fmla="*/ 3484386 h 3585866"/>
              <a:gd name="connsiteX76" fmla="*/ 6467 w 9604374"/>
              <a:gd name="connsiteY76" fmla="*/ 3476532 h 3585866"/>
              <a:gd name="connsiteX77" fmla="*/ 0 w 9604374"/>
              <a:gd name="connsiteY77" fmla="*/ 3475412 h 3585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Lst>
            <a:rect l="l" t="t" r="r" b="b"/>
            <a:pathLst>
              <a:path w="9604374" h="3585866">
                <a:moveTo>
                  <a:pt x="0" y="0"/>
                </a:moveTo>
                <a:lnTo>
                  <a:pt x="9604374" y="0"/>
                </a:lnTo>
                <a:lnTo>
                  <a:pt x="9604374" y="3095088"/>
                </a:lnTo>
                <a:lnTo>
                  <a:pt x="9591455" y="3097044"/>
                </a:lnTo>
                <a:cubicBezTo>
                  <a:pt x="9496183" y="3133516"/>
                  <a:pt x="9411472" y="3121301"/>
                  <a:pt x="9285147" y="3164182"/>
                </a:cubicBezTo>
                <a:cubicBezTo>
                  <a:pt x="9222914" y="3162781"/>
                  <a:pt x="9174371" y="3173454"/>
                  <a:pt x="9114078" y="3164299"/>
                </a:cubicBezTo>
                <a:cubicBezTo>
                  <a:pt x="9087411" y="3155904"/>
                  <a:pt x="9030947" y="3180906"/>
                  <a:pt x="8999665" y="3157864"/>
                </a:cubicBezTo>
                <a:cubicBezTo>
                  <a:pt x="8997339" y="3174606"/>
                  <a:pt x="8938300" y="3159909"/>
                  <a:pt x="8925240" y="3152135"/>
                </a:cubicBezTo>
                <a:cubicBezTo>
                  <a:pt x="8910091" y="3159441"/>
                  <a:pt x="8884639" y="3146109"/>
                  <a:pt x="8868257" y="3146819"/>
                </a:cubicBezTo>
                <a:cubicBezTo>
                  <a:pt x="8835852" y="3110204"/>
                  <a:pt x="8832251" y="3167659"/>
                  <a:pt x="8792363" y="3146856"/>
                </a:cubicBezTo>
                <a:cubicBezTo>
                  <a:pt x="8774838" y="3159285"/>
                  <a:pt x="8715420" y="3185652"/>
                  <a:pt x="8668399" y="3196893"/>
                </a:cubicBezTo>
                <a:cubicBezTo>
                  <a:pt x="8575902" y="3221445"/>
                  <a:pt x="8569506" y="3250654"/>
                  <a:pt x="8474043" y="3240734"/>
                </a:cubicBezTo>
                <a:cubicBezTo>
                  <a:pt x="8460613" y="3264436"/>
                  <a:pt x="8297088" y="3204738"/>
                  <a:pt x="8317555" y="3247156"/>
                </a:cubicBezTo>
                <a:cubicBezTo>
                  <a:pt x="8285696" y="3245083"/>
                  <a:pt x="8262352" y="3228203"/>
                  <a:pt x="8280111" y="3255812"/>
                </a:cubicBezTo>
                <a:lnTo>
                  <a:pt x="8096088" y="3253903"/>
                </a:lnTo>
                <a:cubicBezTo>
                  <a:pt x="7994084" y="3261603"/>
                  <a:pt x="7930388" y="3281921"/>
                  <a:pt x="7825642" y="3271628"/>
                </a:cubicBezTo>
                <a:cubicBezTo>
                  <a:pt x="7723046" y="3270395"/>
                  <a:pt x="7671282" y="3252297"/>
                  <a:pt x="7531820" y="3252671"/>
                </a:cubicBezTo>
                <a:cubicBezTo>
                  <a:pt x="7433606" y="3250277"/>
                  <a:pt x="7293100" y="3236234"/>
                  <a:pt x="7193751" y="3245192"/>
                </a:cubicBezTo>
                <a:cubicBezTo>
                  <a:pt x="7074822" y="3223769"/>
                  <a:pt x="7104250" y="3250265"/>
                  <a:pt x="6976768" y="3238559"/>
                </a:cubicBezTo>
                <a:cubicBezTo>
                  <a:pt x="6921032" y="3284865"/>
                  <a:pt x="6823818" y="3261794"/>
                  <a:pt x="6756462" y="3273268"/>
                </a:cubicBezTo>
                <a:cubicBezTo>
                  <a:pt x="6679037" y="3283316"/>
                  <a:pt x="6590030" y="3294204"/>
                  <a:pt x="6512214" y="3298845"/>
                </a:cubicBezTo>
                <a:cubicBezTo>
                  <a:pt x="6450581" y="3277980"/>
                  <a:pt x="6366042" y="3329199"/>
                  <a:pt x="6289569" y="3301118"/>
                </a:cubicBezTo>
                <a:cubicBezTo>
                  <a:pt x="6261432" y="3294355"/>
                  <a:pt x="6174310" y="3295209"/>
                  <a:pt x="6157816" y="3308643"/>
                </a:cubicBezTo>
                <a:cubicBezTo>
                  <a:pt x="6139648" y="3311557"/>
                  <a:pt x="6118459" y="3306799"/>
                  <a:pt x="6110062" y="3321185"/>
                </a:cubicBezTo>
                <a:cubicBezTo>
                  <a:pt x="6096189" y="3338498"/>
                  <a:pt x="6032810" y="3311765"/>
                  <a:pt x="6041832" y="3332190"/>
                </a:cubicBezTo>
                <a:cubicBezTo>
                  <a:pt x="5996830" y="3313871"/>
                  <a:pt x="5961033" y="3350141"/>
                  <a:pt x="5923195" y="3359104"/>
                </a:cubicBezTo>
                <a:cubicBezTo>
                  <a:pt x="5887750" y="3340930"/>
                  <a:pt x="5853570" y="3365323"/>
                  <a:pt x="5770972" y="3369893"/>
                </a:cubicBezTo>
                <a:cubicBezTo>
                  <a:pt x="5731993" y="3348876"/>
                  <a:pt x="5705091" y="3385599"/>
                  <a:pt x="5632583" y="3357730"/>
                </a:cubicBezTo>
                <a:cubicBezTo>
                  <a:pt x="5594087" y="3357562"/>
                  <a:pt x="5606154" y="3357443"/>
                  <a:pt x="5539996" y="3352890"/>
                </a:cubicBezTo>
                <a:cubicBezTo>
                  <a:pt x="5439049" y="3348000"/>
                  <a:pt x="5408459" y="3356166"/>
                  <a:pt x="5315460" y="3350411"/>
                </a:cubicBezTo>
                <a:cubicBezTo>
                  <a:pt x="5211119" y="3348356"/>
                  <a:pt x="5208881" y="3372469"/>
                  <a:pt x="5072455" y="3338147"/>
                </a:cubicBezTo>
                <a:cubicBezTo>
                  <a:pt x="5061717" y="3354508"/>
                  <a:pt x="5045493" y="3355753"/>
                  <a:pt x="5016364" y="3348937"/>
                </a:cubicBezTo>
                <a:cubicBezTo>
                  <a:pt x="4965900" y="3349130"/>
                  <a:pt x="4977835" y="3389131"/>
                  <a:pt x="4922276" y="3366515"/>
                </a:cubicBezTo>
                <a:cubicBezTo>
                  <a:pt x="4935702" y="3387794"/>
                  <a:pt x="4828733" y="3377760"/>
                  <a:pt x="4856444" y="3399463"/>
                </a:cubicBezTo>
                <a:cubicBezTo>
                  <a:pt x="4827698" y="3420094"/>
                  <a:pt x="4805019" y="3388256"/>
                  <a:pt x="4775993" y="3406312"/>
                </a:cubicBezTo>
                <a:cubicBezTo>
                  <a:pt x="4744470" y="3406056"/>
                  <a:pt x="4706605" y="3394901"/>
                  <a:pt x="4667320" y="3397926"/>
                </a:cubicBezTo>
                <a:cubicBezTo>
                  <a:pt x="4613435" y="3387476"/>
                  <a:pt x="4608100" y="3410487"/>
                  <a:pt x="4540268" y="3424464"/>
                </a:cubicBezTo>
                <a:cubicBezTo>
                  <a:pt x="4508279" y="3412969"/>
                  <a:pt x="4485989" y="3420063"/>
                  <a:pt x="4465491" y="3433154"/>
                </a:cubicBezTo>
                <a:cubicBezTo>
                  <a:pt x="4396498" y="3432601"/>
                  <a:pt x="4338078" y="3453569"/>
                  <a:pt x="4262864" y="3464075"/>
                </a:cubicBezTo>
                <a:cubicBezTo>
                  <a:pt x="4180249" y="3483394"/>
                  <a:pt x="4225769" y="3479019"/>
                  <a:pt x="4175005" y="3493545"/>
                </a:cubicBezTo>
                <a:lnTo>
                  <a:pt x="4030100" y="3514212"/>
                </a:lnTo>
                <a:lnTo>
                  <a:pt x="3926631" y="3525304"/>
                </a:lnTo>
                <a:lnTo>
                  <a:pt x="3897306" y="3547095"/>
                </a:lnTo>
                <a:lnTo>
                  <a:pt x="3896886" y="3547500"/>
                </a:lnTo>
                <a:lnTo>
                  <a:pt x="3834004" y="3550510"/>
                </a:lnTo>
                <a:cubicBezTo>
                  <a:pt x="3800562" y="3554957"/>
                  <a:pt x="3734185" y="3568533"/>
                  <a:pt x="3696227" y="3574175"/>
                </a:cubicBezTo>
                <a:cubicBezTo>
                  <a:pt x="3661780" y="3570074"/>
                  <a:pt x="3640587" y="3551815"/>
                  <a:pt x="3652821" y="3580368"/>
                </a:cubicBezTo>
                <a:cubicBezTo>
                  <a:pt x="3641506" y="3579831"/>
                  <a:pt x="3634593" y="3582151"/>
                  <a:pt x="3629691" y="3585866"/>
                </a:cubicBezTo>
                <a:lnTo>
                  <a:pt x="3595018" y="3571623"/>
                </a:lnTo>
                <a:lnTo>
                  <a:pt x="3551656" y="3577800"/>
                </a:lnTo>
                <a:lnTo>
                  <a:pt x="3541558" y="3579797"/>
                </a:lnTo>
                <a:lnTo>
                  <a:pt x="3465708" y="3565931"/>
                </a:lnTo>
                <a:lnTo>
                  <a:pt x="3458313" y="3560366"/>
                </a:lnTo>
                <a:cubicBezTo>
                  <a:pt x="3450380" y="3556940"/>
                  <a:pt x="3439090" y="3555355"/>
                  <a:pt x="3420278" y="3557947"/>
                </a:cubicBezTo>
                <a:lnTo>
                  <a:pt x="3415952" y="3559424"/>
                </a:lnTo>
                <a:lnTo>
                  <a:pt x="3384432" y="3550905"/>
                </a:lnTo>
                <a:cubicBezTo>
                  <a:pt x="3374259" y="3547029"/>
                  <a:pt x="3265415" y="3542149"/>
                  <a:pt x="3258039" y="3535884"/>
                </a:cubicBezTo>
                <a:cubicBezTo>
                  <a:pt x="3138852" y="3551394"/>
                  <a:pt x="3130647" y="3523871"/>
                  <a:pt x="3015008" y="3528000"/>
                </a:cubicBezTo>
                <a:cubicBezTo>
                  <a:pt x="2914857" y="3486061"/>
                  <a:pt x="2851687" y="3511605"/>
                  <a:pt x="2761910" y="3505496"/>
                </a:cubicBezTo>
                <a:cubicBezTo>
                  <a:pt x="2676401" y="3501198"/>
                  <a:pt x="2636809" y="3514769"/>
                  <a:pt x="2521923" y="3514208"/>
                </a:cubicBezTo>
                <a:cubicBezTo>
                  <a:pt x="2400197" y="3505062"/>
                  <a:pt x="2222818" y="3509922"/>
                  <a:pt x="2085894" y="3490122"/>
                </a:cubicBezTo>
                <a:cubicBezTo>
                  <a:pt x="1978312" y="3483748"/>
                  <a:pt x="1977940" y="3488460"/>
                  <a:pt x="1936305" y="3487966"/>
                </a:cubicBezTo>
                <a:cubicBezTo>
                  <a:pt x="1922459" y="3490683"/>
                  <a:pt x="1849334" y="3482739"/>
                  <a:pt x="1836080" y="3487150"/>
                </a:cubicBezTo>
                <a:lnTo>
                  <a:pt x="1829133" y="3489437"/>
                </a:lnTo>
                <a:lnTo>
                  <a:pt x="1801140" y="3490787"/>
                </a:lnTo>
                <a:lnTo>
                  <a:pt x="1793476" y="3500921"/>
                </a:lnTo>
                <a:lnTo>
                  <a:pt x="1699923" y="3509706"/>
                </a:lnTo>
                <a:cubicBezTo>
                  <a:pt x="1637728" y="3485036"/>
                  <a:pt x="1584624" y="3514467"/>
                  <a:pt x="1474760" y="3513685"/>
                </a:cubicBezTo>
                <a:cubicBezTo>
                  <a:pt x="1445646" y="3505164"/>
                  <a:pt x="1329781" y="3484421"/>
                  <a:pt x="1308130" y="3496703"/>
                </a:cubicBezTo>
                <a:cubicBezTo>
                  <a:pt x="1287409" y="3498430"/>
                  <a:pt x="1265391" y="3492347"/>
                  <a:pt x="1252381" y="3506093"/>
                </a:cubicBezTo>
                <a:cubicBezTo>
                  <a:pt x="1232588" y="3522393"/>
                  <a:pt x="1170020" y="3491785"/>
                  <a:pt x="1174550" y="3512642"/>
                </a:cubicBezTo>
                <a:cubicBezTo>
                  <a:pt x="1119896" y="3512841"/>
                  <a:pt x="1000484" y="3507431"/>
                  <a:pt x="924455" y="3507283"/>
                </a:cubicBezTo>
                <a:cubicBezTo>
                  <a:pt x="887180" y="3483915"/>
                  <a:pt x="777361" y="3516071"/>
                  <a:pt x="718373" y="3511753"/>
                </a:cubicBezTo>
                <a:cubicBezTo>
                  <a:pt x="666588" y="3513355"/>
                  <a:pt x="661645" y="3525551"/>
                  <a:pt x="600444" y="3520899"/>
                </a:cubicBezTo>
                <a:cubicBezTo>
                  <a:pt x="491334" y="3516943"/>
                  <a:pt x="451794" y="3507522"/>
                  <a:pt x="351173" y="3495843"/>
                </a:cubicBezTo>
                <a:cubicBezTo>
                  <a:pt x="237121" y="3487112"/>
                  <a:pt x="235857" y="3499212"/>
                  <a:pt x="108372" y="3484386"/>
                </a:cubicBezTo>
                <a:cubicBezTo>
                  <a:pt x="86318" y="3481054"/>
                  <a:pt x="40657" y="3480329"/>
                  <a:pt x="6467" y="3476532"/>
                </a:cubicBezTo>
                <a:lnTo>
                  <a:pt x="0" y="3475412"/>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nl-BE" noProof="0"/>
          </a:p>
        </p:txBody>
      </p:sp>
      <p:sp>
        <p:nvSpPr>
          <p:cNvPr id="12" name="Rectangle 6">
            <a:extLst>
              <a:ext uri="{FF2B5EF4-FFF2-40B4-BE49-F238E27FC236}">
                <a16:creationId xmlns:a16="http://schemas.microsoft.com/office/drawing/2014/main" id="{48F779DE-4744-42D6-9C74-33EC94460C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1727" y="2190741"/>
            <a:ext cx="1348547" cy="407804"/>
          </a:xfrm>
          <a:custGeom>
            <a:avLst/>
            <a:gdLst>
              <a:gd name="connsiteX0" fmla="*/ 0 w 2142503"/>
              <a:gd name="connsiteY0" fmla="*/ 0 h 571500"/>
              <a:gd name="connsiteX1" fmla="*/ 2142503 w 2142503"/>
              <a:gd name="connsiteY1" fmla="*/ 0 h 571500"/>
              <a:gd name="connsiteX2" fmla="*/ 2142503 w 2142503"/>
              <a:gd name="connsiteY2" fmla="*/ 571500 h 571500"/>
              <a:gd name="connsiteX3" fmla="*/ 0 w 2142503"/>
              <a:gd name="connsiteY3" fmla="*/ 571500 h 571500"/>
              <a:gd name="connsiteX4" fmla="*/ 0 w 2142503"/>
              <a:gd name="connsiteY4" fmla="*/ 0 h 571500"/>
              <a:gd name="connsiteX0" fmla="*/ 0 w 2142503"/>
              <a:gd name="connsiteY0" fmla="*/ 0 h 582145"/>
              <a:gd name="connsiteX1" fmla="*/ 2142503 w 2142503"/>
              <a:gd name="connsiteY1" fmla="*/ 0 h 582145"/>
              <a:gd name="connsiteX2" fmla="*/ 2142503 w 2142503"/>
              <a:gd name="connsiteY2" fmla="*/ 571500 h 582145"/>
              <a:gd name="connsiteX3" fmla="*/ 2050917 w 2142503"/>
              <a:gd name="connsiteY3" fmla="*/ 582088 h 582145"/>
              <a:gd name="connsiteX4" fmla="*/ 0 w 2142503"/>
              <a:gd name="connsiteY4" fmla="*/ 571500 h 582145"/>
              <a:gd name="connsiteX5" fmla="*/ 0 w 2142503"/>
              <a:gd name="connsiteY5" fmla="*/ 0 h 582145"/>
              <a:gd name="connsiteX0" fmla="*/ 0 w 2159832"/>
              <a:gd name="connsiteY0" fmla="*/ 0 h 582145"/>
              <a:gd name="connsiteX1" fmla="*/ 2142503 w 2159832"/>
              <a:gd name="connsiteY1" fmla="*/ 0 h 582145"/>
              <a:gd name="connsiteX2" fmla="*/ 2159829 w 2159832"/>
              <a:gd name="connsiteY2" fmla="*/ 96526 h 582145"/>
              <a:gd name="connsiteX3" fmla="*/ 2142503 w 2159832"/>
              <a:gd name="connsiteY3" fmla="*/ 571500 h 582145"/>
              <a:gd name="connsiteX4" fmla="*/ 2050917 w 2159832"/>
              <a:gd name="connsiteY4" fmla="*/ 582088 h 582145"/>
              <a:gd name="connsiteX5" fmla="*/ 0 w 2159832"/>
              <a:gd name="connsiteY5" fmla="*/ 571500 h 582145"/>
              <a:gd name="connsiteX6" fmla="*/ 0 w 2159832"/>
              <a:gd name="connsiteY6" fmla="*/ 0 h 582145"/>
              <a:gd name="connsiteX0" fmla="*/ 0 w 2159832"/>
              <a:gd name="connsiteY0" fmla="*/ 12386 h 594531"/>
              <a:gd name="connsiteX1" fmla="*/ 67826 w 2159832"/>
              <a:gd name="connsiteY1" fmla="*/ 0 h 594531"/>
              <a:gd name="connsiteX2" fmla="*/ 2142503 w 2159832"/>
              <a:gd name="connsiteY2" fmla="*/ 12386 h 594531"/>
              <a:gd name="connsiteX3" fmla="*/ 2159829 w 2159832"/>
              <a:gd name="connsiteY3" fmla="*/ 108912 h 594531"/>
              <a:gd name="connsiteX4" fmla="*/ 2142503 w 2159832"/>
              <a:gd name="connsiteY4" fmla="*/ 583886 h 594531"/>
              <a:gd name="connsiteX5" fmla="*/ 2050917 w 2159832"/>
              <a:gd name="connsiteY5" fmla="*/ 594474 h 594531"/>
              <a:gd name="connsiteX6" fmla="*/ 0 w 2159832"/>
              <a:gd name="connsiteY6" fmla="*/ 583886 h 594531"/>
              <a:gd name="connsiteX7" fmla="*/ 0 w 2159832"/>
              <a:gd name="connsiteY7" fmla="*/ 12386 h 594531"/>
              <a:gd name="connsiteX0" fmla="*/ 0 w 2168908"/>
              <a:gd name="connsiteY0" fmla="*/ 26000 h 594531"/>
              <a:gd name="connsiteX1" fmla="*/ 76902 w 2168908"/>
              <a:gd name="connsiteY1" fmla="*/ 0 h 594531"/>
              <a:gd name="connsiteX2" fmla="*/ 2151579 w 2168908"/>
              <a:gd name="connsiteY2" fmla="*/ 12386 h 594531"/>
              <a:gd name="connsiteX3" fmla="*/ 2168905 w 2168908"/>
              <a:gd name="connsiteY3" fmla="*/ 108912 h 594531"/>
              <a:gd name="connsiteX4" fmla="*/ 2151579 w 2168908"/>
              <a:gd name="connsiteY4" fmla="*/ 583886 h 594531"/>
              <a:gd name="connsiteX5" fmla="*/ 2059993 w 2168908"/>
              <a:gd name="connsiteY5" fmla="*/ 594474 h 594531"/>
              <a:gd name="connsiteX6" fmla="*/ 9076 w 2168908"/>
              <a:gd name="connsiteY6" fmla="*/ 583886 h 594531"/>
              <a:gd name="connsiteX7" fmla="*/ 0 w 2168908"/>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5393 w 2174301"/>
              <a:gd name="connsiteY0" fmla="*/ 26000 h 594531"/>
              <a:gd name="connsiteX1" fmla="*/ 82295 w 2174301"/>
              <a:gd name="connsiteY1" fmla="*/ 0 h 594531"/>
              <a:gd name="connsiteX2" fmla="*/ 2156972 w 2174301"/>
              <a:gd name="connsiteY2" fmla="*/ 12386 h 594531"/>
              <a:gd name="connsiteX3" fmla="*/ 2174298 w 2174301"/>
              <a:gd name="connsiteY3" fmla="*/ 108912 h 594531"/>
              <a:gd name="connsiteX4" fmla="*/ 2156972 w 2174301"/>
              <a:gd name="connsiteY4" fmla="*/ 583886 h 594531"/>
              <a:gd name="connsiteX5" fmla="*/ 2065386 w 2174301"/>
              <a:gd name="connsiteY5" fmla="*/ 594474 h 594531"/>
              <a:gd name="connsiteX6" fmla="*/ 14469 w 2174301"/>
              <a:gd name="connsiteY6" fmla="*/ 583886 h 594531"/>
              <a:gd name="connsiteX7" fmla="*/ 5393 w 2174301"/>
              <a:gd name="connsiteY7" fmla="*/ 26000 h 594531"/>
              <a:gd name="connsiteX0" fmla="*/ 147197 w 2316105"/>
              <a:gd name="connsiteY0" fmla="*/ 26000 h 594531"/>
              <a:gd name="connsiteX1" fmla="*/ 224099 w 2316105"/>
              <a:gd name="connsiteY1" fmla="*/ 0 h 594531"/>
              <a:gd name="connsiteX2" fmla="*/ 2298776 w 2316105"/>
              <a:gd name="connsiteY2" fmla="*/ 12386 h 594531"/>
              <a:gd name="connsiteX3" fmla="*/ 2316102 w 2316105"/>
              <a:gd name="connsiteY3" fmla="*/ 108912 h 594531"/>
              <a:gd name="connsiteX4" fmla="*/ 2298776 w 2316105"/>
              <a:gd name="connsiteY4" fmla="*/ 583886 h 594531"/>
              <a:gd name="connsiteX5" fmla="*/ 2207190 w 2316105"/>
              <a:gd name="connsiteY5" fmla="*/ 594474 h 594531"/>
              <a:gd name="connsiteX6" fmla="*/ 156273 w 2316105"/>
              <a:gd name="connsiteY6" fmla="*/ 583886 h 594531"/>
              <a:gd name="connsiteX7" fmla="*/ 142416 w 2316105"/>
              <a:gd name="connsiteY7" fmla="*/ 235975 h 594531"/>
              <a:gd name="connsiteX8" fmla="*/ 147197 w 2316105"/>
              <a:gd name="connsiteY8" fmla="*/ 26000 h 594531"/>
              <a:gd name="connsiteX0" fmla="*/ 154684 w 2323592"/>
              <a:gd name="connsiteY0" fmla="*/ 26000 h 594531"/>
              <a:gd name="connsiteX1" fmla="*/ 231586 w 2323592"/>
              <a:gd name="connsiteY1" fmla="*/ 0 h 594531"/>
              <a:gd name="connsiteX2" fmla="*/ 2306263 w 2323592"/>
              <a:gd name="connsiteY2" fmla="*/ 12386 h 594531"/>
              <a:gd name="connsiteX3" fmla="*/ 2323589 w 2323592"/>
              <a:gd name="connsiteY3" fmla="*/ 108912 h 594531"/>
              <a:gd name="connsiteX4" fmla="*/ 2306263 w 2323592"/>
              <a:gd name="connsiteY4" fmla="*/ 583886 h 594531"/>
              <a:gd name="connsiteX5" fmla="*/ 2214677 w 2323592"/>
              <a:gd name="connsiteY5" fmla="*/ 594474 h 594531"/>
              <a:gd name="connsiteX6" fmla="*/ 163760 w 2323592"/>
              <a:gd name="connsiteY6" fmla="*/ 583886 h 594531"/>
              <a:gd name="connsiteX7" fmla="*/ 158979 w 2323592"/>
              <a:gd name="connsiteY7" fmla="*/ 403879 h 594531"/>
              <a:gd name="connsiteX8" fmla="*/ 149903 w 2323592"/>
              <a:gd name="connsiteY8" fmla="*/ 235975 h 594531"/>
              <a:gd name="connsiteX9" fmla="*/ 154684 w 2323592"/>
              <a:gd name="connsiteY9" fmla="*/ 26000 h 594531"/>
              <a:gd name="connsiteX0" fmla="*/ 13665 w 2182573"/>
              <a:gd name="connsiteY0" fmla="*/ 26000 h 594531"/>
              <a:gd name="connsiteX1" fmla="*/ 90567 w 2182573"/>
              <a:gd name="connsiteY1" fmla="*/ 0 h 594531"/>
              <a:gd name="connsiteX2" fmla="*/ 2165244 w 2182573"/>
              <a:gd name="connsiteY2" fmla="*/ 12386 h 594531"/>
              <a:gd name="connsiteX3" fmla="*/ 2182570 w 2182573"/>
              <a:gd name="connsiteY3" fmla="*/ 108912 h 594531"/>
              <a:gd name="connsiteX4" fmla="*/ 2165244 w 2182573"/>
              <a:gd name="connsiteY4" fmla="*/ 583886 h 594531"/>
              <a:gd name="connsiteX5" fmla="*/ 2073658 w 2182573"/>
              <a:gd name="connsiteY5" fmla="*/ 594474 h 594531"/>
              <a:gd name="connsiteX6" fmla="*/ 22741 w 2182573"/>
              <a:gd name="connsiteY6" fmla="*/ 583886 h 594531"/>
              <a:gd name="connsiteX7" fmla="*/ 17960 w 2182573"/>
              <a:gd name="connsiteY7" fmla="*/ 403879 h 594531"/>
              <a:gd name="connsiteX8" fmla="*/ 8884 w 2182573"/>
              <a:gd name="connsiteY8" fmla="*/ 235975 h 594531"/>
              <a:gd name="connsiteX9" fmla="*/ 13665 w 2182573"/>
              <a:gd name="connsiteY9" fmla="*/ 26000 h 594531"/>
              <a:gd name="connsiteX0" fmla="*/ 13665 w 2202120"/>
              <a:gd name="connsiteY0" fmla="*/ 26000 h 594531"/>
              <a:gd name="connsiteX1" fmla="*/ 90567 w 2202120"/>
              <a:gd name="connsiteY1" fmla="*/ 0 h 594531"/>
              <a:gd name="connsiteX2" fmla="*/ 2165244 w 2202120"/>
              <a:gd name="connsiteY2" fmla="*/ 12386 h 594531"/>
              <a:gd name="connsiteX3" fmla="*/ 2182570 w 2202120"/>
              <a:gd name="connsiteY3" fmla="*/ 108912 h 594531"/>
              <a:gd name="connsiteX4" fmla="*/ 2192471 w 2202120"/>
              <a:gd name="connsiteY4" fmla="*/ 583886 h 594531"/>
              <a:gd name="connsiteX5" fmla="*/ 2073658 w 2202120"/>
              <a:gd name="connsiteY5" fmla="*/ 594474 h 594531"/>
              <a:gd name="connsiteX6" fmla="*/ 22741 w 2202120"/>
              <a:gd name="connsiteY6" fmla="*/ 583886 h 594531"/>
              <a:gd name="connsiteX7" fmla="*/ 17960 w 2202120"/>
              <a:gd name="connsiteY7" fmla="*/ 403879 h 594531"/>
              <a:gd name="connsiteX8" fmla="*/ 8884 w 2202120"/>
              <a:gd name="connsiteY8" fmla="*/ 235975 h 594531"/>
              <a:gd name="connsiteX9" fmla="*/ 13665 w 2202120"/>
              <a:gd name="connsiteY9" fmla="*/ 26000 h 594531"/>
              <a:gd name="connsiteX0" fmla="*/ 13665 w 2202036"/>
              <a:gd name="connsiteY0" fmla="*/ 26000 h 594531"/>
              <a:gd name="connsiteX1" fmla="*/ 90567 w 2202036"/>
              <a:gd name="connsiteY1" fmla="*/ 0 h 594531"/>
              <a:gd name="connsiteX2" fmla="*/ 2165244 w 2202036"/>
              <a:gd name="connsiteY2" fmla="*/ 12386 h 594531"/>
              <a:gd name="connsiteX3" fmla="*/ 2182570 w 2202036"/>
              <a:gd name="connsiteY3" fmla="*/ 108912 h 594531"/>
              <a:gd name="connsiteX4" fmla="*/ 2191645 w 2202036"/>
              <a:gd name="connsiteY4" fmla="*/ 422031 h 594531"/>
              <a:gd name="connsiteX5" fmla="*/ 2192471 w 2202036"/>
              <a:gd name="connsiteY5" fmla="*/ 583886 h 594531"/>
              <a:gd name="connsiteX6" fmla="*/ 2073658 w 2202036"/>
              <a:gd name="connsiteY6" fmla="*/ 594474 h 594531"/>
              <a:gd name="connsiteX7" fmla="*/ 22741 w 2202036"/>
              <a:gd name="connsiteY7" fmla="*/ 583886 h 594531"/>
              <a:gd name="connsiteX8" fmla="*/ 17960 w 2202036"/>
              <a:gd name="connsiteY8" fmla="*/ 403879 h 594531"/>
              <a:gd name="connsiteX9" fmla="*/ 8884 w 2202036"/>
              <a:gd name="connsiteY9" fmla="*/ 235975 h 594531"/>
              <a:gd name="connsiteX10" fmla="*/ 13665 w 2202036"/>
              <a:gd name="connsiteY10" fmla="*/ 26000 h 594531"/>
              <a:gd name="connsiteX0" fmla="*/ 142254 w 2330625"/>
              <a:gd name="connsiteY0" fmla="*/ 26000 h 594531"/>
              <a:gd name="connsiteX1" fmla="*/ 219156 w 2330625"/>
              <a:gd name="connsiteY1" fmla="*/ 0 h 594531"/>
              <a:gd name="connsiteX2" fmla="*/ 2293833 w 2330625"/>
              <a:gd name="connsiteY2" fmla="*/ 12386 h 594531"/>
              <a:gd name="connsiteX3" fmla="*/ 2311159 w 2330625"/>
              <a:gd name="connsiteY3" fmla="*/ 108912 h 594531"/>
              <a:gd name="connsiteX4" fmla="*/ 2320234 w 2330625"/>
              <a:gd name="connsiteY4" fmla="*/ 422031 h 594531"/>
              <a:gd name="connsiteX5" fmla="*/ 2321060 w 2330625"/>
              <a:gd name="connsiteY5" fmla="*/ 583886 h 594531"/>
              <a:gd name="connsiteX6" fmla="*/ 2202247 w 2330625"/>
              <a:gd name="connsiteY6" fmla="*/ 594474 h 594531"/>
              <a:gd name="connsiteX7" fmla="*/ 151330 w 2330625"/>
              <a:gd name="connsiteY7" fmla="*/ 583886 h 594531"/>
              <a:gd name="connsiteX8" fmla="*/ 155624 w 2330625"/>
              <a:gd name="connsiteY8" fmla="*/ 512790 h 594531"/>
              <a:gd name="connsiteX9" fmla="*/ 146549 w 2330625"/>
              <a:gd name="connsiteY9" fmla="*/ 403879 h 594531"/>
              <a:gd name="connsiteX10" fmla="*/ 137473 w 2330625"/>
              <a:gd name="connsiteY10" fmla="*/ 235975 h 594531"/>
              <a:gd name="connsiteX11" fmla="*/ 142254 w 2330625"/>
              <a:gd name="connsiteY11" fmla="*/ 26000 h 594531"/>
              <a:gd name="connsiteX0" fmla="*/ 13413 w 2201784"/>
              <a:gd name="connsiteY0" fmla="*/ 26000 h 594531"/>
              <a:gd name="connsiteX1" fmla="*/ 90315 w 2201784"/>
              <a:gd name="connsiteY1" fmla="*/ 0 h 594531"/>
              <a:gd name="connsiteX2" fmla="*/ 2164992 w 2201784"/>
              <a:gd name="connsiteY2" fmla="*/ 12386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 name="connsiteX0" fmla="*/ 13413 w 2201784"/>
              <a:gd name="connsiteY0" fmla="*/ 26000 h 594531"/>
              <a:gd name="connsiteX1" fmla="*/ 90315 w 2201784"/>
              <a:gd name="connsiteY1" fmla="*/ 0 h 594531"/>
              <a:gd name="connsiteX2" fmla="*/ 2170127 w 2201784"/>
              <a:gd name="connsiteY2" fmla="*/ 33245 h 594531"/>
              <a:gd name="connsiteX3" fmla="*/ 2182318 w 2201784"/>
              <a:gd name="connsiteY3" fmla="*/ 108912 h 594531"/>
              <a:gd name="connsiteX4" fmla="*/ 2191393 w 2201784"/>
              <a:gd name="connsiteY4" fmla="*/ 422031 h 594531"/>
              <a:gd name="connsiteX5" fmla="*/ 2192219 w 2201784"/>
              <a:gd name="connsiteY5" fmla="*/ 583886 h 594531"/>
              <a:gd name="connsiteX6" fmla="*/ 2073406 w 2201784"/>
              <a:gd name="connsiteY6" fmla="*/ 594474 h 594531"/>
              <a:gd name="connsiteX7" fmla="*/ 22489 w 2201784"/>
              <a:gd name="connsiteY7" fmla="*/ 583886 h 594531"/>
              <a:gd name="connsiteX8" fmla="*/ 26783 w 2201784"/>
              <a:gd name="connsiteY8" fmla="*/ 512790 h 594531"/>
              <a:gd name="connsiteX9" fmla="*/ 17708 w 2201784"/>
              <a:gd name="connsiteY9" fmla="*/ 403879 h 594531"/>
              <a:gd name="connsiteX10" fmla="*/ 8632 w 2201784"/>
              <a:gd name="connsiteY10" fmla="*/ 235975 h 594531"/>
              <a:gd name="connsiteX11" fmla="*/ 13413 w 2201784"/>
              <a:gd name="connsiteY11" fmla="*/ 26000 h 594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201784" h="594531">
                <a:moveTo>
                  <a:pt x="13413" y="26000"/>
                </a:moveTo>
                <a:cubicBezTo>
                  <a:pt x="37534" y="24897"/>
                  <a:pt x="66194" y="1103"/>
                  <a:pt x="90315" y="0"/>
                </a:cubicBezTo>
                <a:cubicBezTo>
                  <a:pt x="781874" y="4129"/>
                  <a:pt x="1607589" y="24681"/>
                  <a:pt x="2170127" y="33245"/>
                </a:cubicBezTo>
                <a:cubicBezTo>
                  <a:pt x="2169852" y="63908"/>
                  <a:pt x="2182593" y="78249"/>
                  <a:pt x="2182318" y="108912"/>
                </a:cubicBezTo>
                <a:cubicBezTo>
                  <a:pt x="2188231" y="177186"/>
                  <a:pt x="2189743" y="342869"/>
                  <a:pt x="2191393" y="422031"/>
                </a:cubicBezTo>
                <a:cubicBezTo>
                  <a:pt x="2193043" y="501193"/>
                  <a:pt x="2213396" y="555146"/>
                  <a:pt x="2192219" y="583886"/>
                </a:cubicBezTo>
                <a:cubicBezTo>
                  <a:pt x="2172279" y="582877"/>
                  <a:pt x="2093346" y="595483"/>
                  <a:pt x="2073406" y="594474"/>
                </a:cubicBezTo>
                <a:lnTo>
                  <a:pt x="22489" y="583886"/>
                </a:lnTo>
                <a:cubicBezTo>
                  <a:pt x="5849" y="592962"/>
                  <a:pt x="27580" y="542791"/>
                  <a:pt x="26783" y="512790"/>
                </a:cubicBezTo>
                <a:cubicBezTo>
                  <a:pt x="25986" y="482789"/>
                  <a:pt x="18464" y="450015"/>
                  <a:pt x="17708" y="403879"/>
                </a:cubicBezTo>
                <a:cubicBezTo>
                  <a:pt x="16952" y="357743"/>
                  <a:pt x="-14855" y="308787"/>
                  <a:pt x="8632" y="235975"/>
                </a:cubicBezTo>
                <a:cubicBezTo>
                  <a:pt x="7119" y="142994"/>
                  <a:pt x="-201" y="65329"/>
                  <a:pt x="13413" y="26000"/>
                </a:cubicBezTo>
                <a:close/>
              </a:path>
            </a:pathLst>
          </a:custGeom>
          <a:solidFill>
            <a:srgbClr val="D9D4D0">
              <a:alpha val="35000"/>
            </a:srgbClr>
          </a:solidFill>
          <a:ln>
            <a:noFill/>
          </a:ln>
          <a:effectLst>
            <a:softEdge rad="63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3" name="Tijdelijke aanduiding voor inhoud 2">
            <a:extLst>
              <a:ext uri="{FF2B5EF4-FFF2-40B4-BE49-F238E27FC236}">
                <a16:creationId xmlns:a16="http://schemas.microsoft.com/office/drawing/2014/main" id="{AF4F359A-5818-F531-4F34-4F73F1DCBA4E}"/>
              </a:ext>
            </a:extLst>
          </p:cNvPr>
          <p:cNvSpPr>
            <a:spLocks noGrp="1"/>
          </p:cNvSpPr>
          <p:nvPr>
            <p:ph idx="1"/>
          </p:nvPr>
        </p:nvSpPr>
        <p:spPr>
          <a:xfrm>
            <a:off x="1941207" y="2696840"/>
            <a:ext cx="8309586" cy="2812324"/>
          </a:xfrm>
        </p:spPr>
        <p:txBody>
          <a:bodyPr>
            <a:normAutofit/>
          </a:bodyPr>
          <a:lstStyle/>
          <a:p>
            <a:pPr marL="0" indent="0">
              <a:buNone/>
            </a:pPr>
            <a:r>
              <a:rPr lang="nl-BE" sz="2000" b="1" noProof="0"/>
              <a:t>"</a:t>
            </a:r>
            <a:r>
              <a:rPr lang="nl-BE" sz="2000" b="1" noProof="0" err="1"/>
              <a:t>Tämä</a:t>
            </a:r>
            <a:r>
              <a:rPr lang="nl-BE" sz="2000" b="1" noProof="0"/>
              <a:t> </a:t>
            </a:r>
            <a:r>
              <a:rPr lang="nl-BE" sz="2000" b="1" noProof="0" err="1"/>
              <a:t>ohjelma</a:t>
            </a:r>
            <a:r>
              <a:rPr lang="nl-BE" sz="2000" b="1" noProof="0"/>
              <a:t> </a:t>
            </a:r>
            <a:r>
              <a:rPr lang="nl-BE" sz="2000" b="1" noProof="0" err="1"/>
              <a:t>toimii</a:t>
            </a:r>
            <a:r>
              <a:rPr lang="nl-BE" sz="2000" b="1" noProof="0"/>
              <a:t> </a:t>
            </a:r>
            <a:r>
              <a:rPr lang="nl-BE" sz="2000" b="1" noProof="0" err="1"/>
              <a:t>täydellisesti</a:t>
            </a:r>
            <a:r>
              <a:rPr lang="nl-BE" sz="2000" b="1" noProof="0"/>
              <a:t>."</a:t>
            </a:r>
            <a:endParaRPr lang="nl-BE" sz="2000" noProof="0"/>
          </a:p>
          <a:p>
            <a:pPr marL="0" indent="0">
              <a:buNone/>
            </a:pPr>
            <a:endParaRPr lang="nl-BE" sz="2000" noProof="0"/>
          </a:p>
        </p:txBody>
      </p:sp>
      <p:pic>
        <p:nvPicPr>
          <p:cNvPr id="4" name="Picture 3" descr="Logo's UAntwerpen | Huisstijlgids UAntwerpen | Universiteit Antwerpen">
            <a:extLst>
              <a:ext uri="{FF2B5EF4-FFF2-40B4-BE49-F238E27FC236}">
                <a16:creationId xmlns:a16="http://schemas.microsoft.com/office/drawing/2014/main" id="{0C624D91-10B2-7D6E-4A65-D636F215830C}"/>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0000" l="10000" r="90000"/>
                    </a14:imgEffect>
                  </a14:imgLayer>
                </a14:imgProps>
              </a:ext>
            </a:extLst>
          </a:blip>
          <a:stretch>
            <a:fillRect/>
          </a:stretch>
        </p:blipFill>
        <p:spPr>
          <a:xfrm>
            <a:off x="-325818" y="-308367"/>
            <a:ext cx="4141760" cy="2070880"/>
          </a:xfrm>
          <a:custGeom>
            <a:avLst/>
            <a:gdLst/>
            <a:ahLst/>
            <a:cxnLst/>
            <a:rect l="l" t="t" r="r" b="b"/>
            <a:pathLst>
              <a:path w="4141760" h="4377846">
                <a:moveTo>
                  <a:pt x="0" y="0"/>
                </a:moveTo>
                <a:lnTo>
                  <a:pt x="4141760" y="0"/>
                </a:lnTo>
                <a:lnTo>
                  <a:pt x="4141760" y="4377846"/>
                </a:lnTo>
                <a:lnTo>
                  <a:pt x="0" y="4377846"/>
                </a:lnTo>
                <a:close/>
              </a:path>
            </a:pathLst>
          </a:custGeom>
        </p:spPr>
      </p:pic>
      <p:pic>
        <p:nvPicPr>
          <p:cNvPr id="5" name="Imagen 4" descr="Interfaz de usuario gráfica, Texto&#10;&#10;El contenido generado por IA puede ser incorrecto.">
            <a:extLst>
              <a:ext uri="{FF2B5EF4-FFF2-40B4-BE49-F238E27FC236}">
                <a16:creationId xmlns:a16="http://schemas.microsoft.com/office/drawing/2014/main" id="{0BB66715-B660-E50B-8B18-058E448068CE}"/>
              </a:ext>
            </a:extLst>
          </p:cNvPr>
          <p:cNvPicPr>
            <a:picLocks noChangeAspect="1"/>
          </p:cNvPicPr>
          <p:nvPr/>
        </p:nvPicPr>
        <p:blipFill>
          <a:blip r:embed="rId5"/>
          <a:stretch>
            <a:fillRect/>
          </a:stretch>
        </p:blipFill>
        <p:spPr>
          <a:xfrm>
            <a:off x="2060614" y="3143249"/>
            <a:ext cx="6730173" cy="2374348"/>
          </a:xfrm>
          <a:prstGeom prst="rect">
            <a:avLst/>
          </a:prstGeom>
        </p:spPr>
      </p:pic>
    </p:spTree>
    <p:extLst>
      <p:ext uri="{BB962C8B-B14F-4D97-AF65-F5344CB8AC3E}">
        <p14:creationId xmlns:p14="http://schemas.microsoft.com/office/powerpoint/2010/main" val="37457264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A864DBE-74F5-A05C-D544-12F8983C155A}"/>
              </a:ext>
            </a:extLst>
          </p:cNvPr>
          <p:cNvSpPr>
            <a:spLocks noGrp="1"/>
          </p:cNvSpPr>
          <p:nvPr>
            <p:ph type="title"/>
          </p:nvPr>
        </p:nvSpPr>
        <p:spPr>
          <a:xfrm>
            <a:off x="586478" y="1683756"/>
            <a:ext cx="3115265" cy="2396359"/>
          </a:xfrm>
        </p:spPr>
        <p:txBody>
          <a:bodyPr anchor="b">
            <a:normAutofit/>
          </a:bodyPr>
          <a:lstStyle/>
          <a:p>
            <a:pPr algn="r"/>
            <a:r>
              <a:rPr lang="nl-BE" sz="4000" noProof="0">
                <a:solidFill>
                  <a:srgbClr val="FFFFFF"/>
                </a:solidFill>
                <a:ea typeface="+mj-lt"/>
                <a:cs typeface="+mj-lt"/>
              </a:rPr>
              <a:t>Wat wilden we bereiken?</a:t>
            </a:r>
            <a:endParaRPr lang="nl-BE" sz="4000" noProof="0">
              <a:solidFill>
                <a:srgbClr val="FFFFFF"/>
              </a:solidFill>
            </a:endParaRPr>
          </a:p>
        </p:txBody>
      </p:sp>
      <p:graphicFrame>
        <p:nvGraphicFramePr>
          <p:cNvPr id="5" name="Tijdelijke aanduiding voor inhoud 2">
            <a:extLst>
              <a:ext uri="{FF2B5EF4-FFF2-40B4-BE49-F238E27FC236}">
                <a16:creationId xmlns:a16="http://schemas.microsoft.com/office/drawing/2014/main" id="{F5C92BA4-A4ED-321C-A8C6-8B40394974E1}"/>
              </a:ext>
            </a:extLst>
          </p:cNvPr>
          <p:cNvGraphicFramePr>
            <a:graphicFrameLocks noGrp="1"/>
          </p:cNvGraphicFramePr>
          <p:nvPr>
            <p:ph idx="1"/>
            <p:extLst>
              <p:ext uri="{D42A27DB-BD31-4B8C-83A1-F6EECF244321}">
                <p14:modId xmlns:p14="http://schemas.microsoft.com/office/powerpoint/2010/main" val="62861259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222970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9F63D07D-4789-E44C-53A9-AB670D8B9FB9}"/>
              </a:ext>
            </a:extLst>
          </p:cNvPr>
          <p:cNvSpPr>
            <a:spLocks noGrp="1"/>
          </p:cNvSpPr>
          <p:nvPr>
            <p:ph type="title"/>
          </p:nvPr>
        </p:nvSpPr>
        <p:spPr>
          <a:xfrm>
            <a:off x="1171074" y="1396686"/>
            <a:ext cx="3240506" cy="4064628"/>
          </a:xfrm>
        </p:spPr>
        <p:txBody>
          <a:bodyPr>
            <a:normAutofit/>
          </a:bodyPr>
          <a:lstStyle/>
          <a:p>
            <a:r>
              <a:rPr lang="nl-BE" noProof="0">
                <a:solidFill>
                  <a:srgbClr val="FFFFFF"/>
                </a:solidFill>
                <a:ea typeface="+mj-lt"/>
                <a:cs typeface="+mj-lt"/>
              </a:rPr>
              <a:t>Gebruikte algoritmes</a:t>
            </a:r>
            <a:endParaRPr lang="nl-BE" noProof="0">
              <a:solidFill>
                <a:srgbClr val="FFFFFF"/>
              </a:solidFill>
            </a:endParaRP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Tijdelijke aanduiding voor inhoud 2">
            <a:extLst>
              <a:ext uri="{FF2B5EF4-FFF2-40B4-BE49-F238E27FC236}">
                <a16:creationId xmlns:a16="http://schemas.microsoft.com/office/drawing/2014/main" id="{295AA6AF-E1F7-4547-A998-0FE9AEBFC274}"/>
              </a:ext>
            </a:extLst>
          </p:cNvPr>
          <p:cNvSpPr>
            <a:spLocks noGrp="1"/>
          </p:cNvSpPr>
          <p:nvPr>
            <p:ph idx="1"/>
          </p:nvPr>
        </p:nvSpPr>
        <p:spPr>
          <a:xfrm>
            <a:off x="5370153" y="1526033"/>
            <a:ext cx="5536397" cy="3935281"/>
          </a:xfrm>
        </p:spPr>
        <p:txBody>
          <a:bodyPr vert="horz" lIns="91440" tIns="45720" rIns="91440" bIns="45720" rtlCol="0">
            <a:normAutofit/>
          </a:bodyPr>
          <a:lstStyle/>
          <a:p>
            <a:r>
              <a:rPr lang="nl-BE" noProof="0">
                <a:ea typeface="+mn-lt"/>
                <a:cs typeface="+mn-lt"/>
              </a:rPr>
              <a:t>RE naar ε-NFA</a:t>
            </a:r>
          </a:p>
          <a:p>
            <a:r>
              <a:rPr lang="nl-BE">
                <a:ea typeface="+mn-lt"/>
                <a:cs typeface="+mn-lt"/>
              </a:rPr>
              <a:t>MSSC</a:t>
            </a:r>
          </a:p>
          <a:p>
            <a:r>
              <a:rPr lang="nl-BE" noProof="0">
                <a:ea typeface="+mn-lt"/>
                <a:cs typeface="+mn-lt"/>
              </a:rPr>
              <a:t>Productautomaat</a:t>
            </a:r>
            <a:endParaRPr lang="nl-BE" noProof="0"/>
          </a:p>
          <a:p>
            <a:r>
              <a:rPr lang="nl-BE">
                <a:ea typeface="+mn-lt"/>
                <a:cs typeface="+mn-lt"/>
              </a:rPr>
              <a:t>Minimalisatie </a:t>
            </a:r>
            <a:r>
              <a:rPr lang="nl-BE" noProof="0">
                <a:ea typeface="+mn-lt"/>
                <a:cs typeface="+mn-lt"/>
              </a:rPr>
              <a:t>van automaten</a:t>
            </a:r>
            <a:endParaRPr lang="nl-BE" noProof="0"/>
          </a:p>
          <a:p>
            <a:r>
              <a:rPr lang="nl-BE" noProof="0">
                <a:ea typeface="+mn-lt"/>
                <a:cs typeface="+mn-lt"/>
              </a:rPr>
              <a:t>Visualisatie via dot/graphviz</a:t>
            </a:r>
          </a:p>
          <a:p>
            <a:r>
              <a:rPr lang="nl-BE">
                <a:ea typeface="+mn-lt"/>
                <a:cs typeface="+mn-lt"/>
              </a:rPr>
              <a:t>Token Matching algoritme</a:t>
            </a:r>
            <a:endParaRPr lang="nl-BE" noProof="0"/>
          </a:p>
        </p:txBody>
      </p:sp>
    </p:spTree>
    <p:extLst>
      <p:ext uri="{BB962C8B-B14F-4D97-AF65-F5344CB8AC3E}">
        <p14:creationId xmlns:p14="http://schemas.microsoft.com/office/powerpoint/2010/main" val="72283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92DCBD7-527E-6A2A-E9D2-C4DDDFB1C224}"/>
              </a:ext>
            </a:extLst>
          </p:cNvPr>
          <p:cNvSpPr>
            <a:spLocks noGrp="1"/>
          </p:cNvSpPr>
          <p:nvPr>
            <p:ph type="title"/>
          </p:nvPr>
        </p:nvSpPr>
        <p:spPr>
          <a:xfrm>
            <a:off x="836679" y="723898"/>
            <a:ext cx="6002110" cy="1495425"/>
          </a:xfrm>
        </p:spPr>
        <p:txBody>
          <a:bodyPr>
            <a:normAutofit/>
          </a:bodyPr>
          <a:lstStyle/>
          <a:p>
            <a:r>
              <a:rPr lang="nl-BE" sz="4000" noProof="0">
                <a:ea typeface="+mj-lt"/>
                <a:cs typeface="+mj-lt"/>
              </a:rPr>
              <a:t>Hoe zit ons programma in elkaar?</a:t>
            </a:r>
            <a:endParaRPr lang="nl-BE" sz="4000" noProof="0"/>
          </a:p>
        </p:txBody>
      </p:sp>
      <p:pic>
        <p:nvPicPr>
          <p:cNvPr id="6" name="Picture 5">
            <a:extLst>
              <a:ext uri="{FF2B5EF4-FFF2-40B4-BE49-F238E27FC236}">
                <a16:creationId xmlns:a16="http://schemas.microsoft.com/office/drawing/2014/main" id="{0D07C914-4619-A9BF-F99B-5B09D32FF031}"/>
              </a:ext>
            </a:extLst>
          </p:cNvPr>
          <p:cNvPicPr>
            <a:picLocks noChangeAspect="1"/>
          </p:cNvPicPr>
          <p:nvPr/>
        </p:nvPicPr>
        <p:blipFill>
          <a:blip r:embed="rId2"/>
          <a:srcRect l="7007" r="44399" b="-1"/>
          <a:stretch>
            <a:fillRect/>
          </a:stretch>
        </p:blipFill>
        <p:spPr>
          <a:xfrm>
            <a:off x="7199440" y="10"/>
            <a:ext cx="4992560" cy="6857990"/>
          </a:xfrm>
          <a:prstGeom prst="rect">
            <a:avLst/>
          </a:prstGeom>
          <a:effectLst/>
        </p:spPr>
      </p:pic>
      <p:graphicFrame>
        <p:nvGraphicFramePr>
          <p:cNvPr id="13" name="Content Placeholder 2">
            <a:extLst>
              <a:ext uri="{FF2B5EF4-FFF2-40B4-BE49-F238E27FC236}">
                <a16:creationId xmlns:a16="http://schemas.microsoft.com/office/drawing/2014/main" id="{5BB56C27-241C-1A18-2980-D51BF1E54613}"/>
              </a:ext>
            </a:extLst>
          </p:cNvPr>
          <p:cNvGraphicFramePr>
            <a:graphicFrameLocks noGrp="1"/>
          </p:cNvGraphicFramePr>
          <p:nvPr>
            <p:ph idx="1"/>
            <p:extLst>
              <p:ext uri="{D42A27DB-BD31-4B8C-83A1-F6EECF244321}">
                <p14:modId xmlns:p14="http://schemas.microsoft.com/office/powerpoint/2010/main" val="1518381742"/>
              </p:ext>
            </p:extLst>
          </p:nvPr>
        </p:nvGraphicFramePr>
        <p:xfrm>
          <a:off x="836680" y="2405067"/>
          <a:ext cx="6002110" cy="3729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88478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C56BEB47-A3DD-8DA3-1989-CAEE483020D3}"/>
              </a:ext>
            </a:extLst>
          </p:cNvPr>
          <p:cNvGraphicFramePr>
            <a:graphicFrameLocks noGrp="1"/>
          </p:cNvGraphicFramePr>
          <p:nvPr>
            <p:ph idx="1"/>
            <p:extLst>
              <p:ext uri="{D42A27DB-BD31-4B8C-83A1-F6EECF244321}">
                <p14:modId xmlns:p14="http://schemas.microsoft.com/office/powerpoint/2010/main" val="2075206307"/>
              </p:ext>
            </p:extLst>
          </p:nvPr>
        </p:nvGraphicFramePr>
        <p:xfrm>
          <a:off x="838200" y="448887"/>
          <a:ext cx="10515600" cy="57280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78353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04C67E2-5945-7210-3C4E-6B3EBA51C217}"/>
              </a:ext>
            </a:extLst>
          </p:cNvPr>
          <p:cNvSpPr>
            <a:spLocks noGrp="1"/>
          </p:cNvSpPr>
          <p:nvPr>
            <p:ph type="title"/>
          </p:nvPr>
        </p:nvSpPr>
        <p:spPr/>
        <p:txBody>
          <a:bodyPr/>
          <a:lstStyle/>
          <a:p>
            <a:r>
              <a:rPr lang="nl-BE" noProof="0"/>
              <a:t>Voorgemaakte Natuurlijke talen</a:t>
            </a:r>
          </a:p>
        </p:txBody>
      </p:sp>
      <p:graphicFrame>
        <p:nvGraphicFramePr>
          <p:cNvPr id="12" name="Tijdelijke aanduiding voor inhoud 2">
            <a:extLst>
              <a:ext uri="{FF2B5EF4-FFF2-40B4-BE49-F238E27FC236}">
                <a16:creationId xmlns:a16="http://schemas.microsoft.com/office/drawing/2014/main" id="{E40E8FF8-5A9C-FEFB-FA33-F7438E148892}"/>
              </a:ext>
            </a:extLst>
          </p:cNvPr>
          <p:cNvGraphicFramePr>
            <a:graphicFrameLocks noGrp="1"/>
          </p:cNvGraphicFramePr>
          <p:nvPr>
            <p:ph idx="1"/>
            <p:extLst>
              <p:ext uri="{D42A27DB-BD31-4B8C-83A1-F6EECF244321}">
                <p14:modId xmlns:p14="http://schemas.microsoft.com/office/powerpoint/2010/main" val="133429033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0091124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8">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grpSp>
        <p:nvGrpSpPr>
          <p:cNvPr id="17" name="Group 1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2" name="Rectangle 1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13" name="Rectangle 1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14" name="Rectangle 1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grpSp>
      <p:sp>
        <p:nvSpPr>
          <p:cNvPr id="16" name="Rectangle 1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noProof="0"/>
          </a:p>
        </p:txBody>
      </p:sp>
      <p:sp>
        <p:nvSpPr>
          <p:cNvPr id="2" name="Titel 1">
            <a:extLst>
              <a:ext uri="{FF2B5EF4-FFF2-40B4-BE49-F238E27FC236}">
                <a16:creationId xmlns:a16="http://schemas.microsoft.com/office/drawing/2014/main" id="{124D1E0D-E513-9DE4-A07E-C95A27FB68E0}"/>
              </a:ext>
            </a:extLst>
          </p:cNvPr>
          <p:cNvSpPr>
            <a:spLocks noGrp="1"/>
          </p:cNvSpPr>
          <p:nvPr>
            <p:ph type="title"/>
          </p:nvPr>
        </p:nvSpPr>
        <p:spPr>
          <a:xfrm>
            <a:off x="1043631" y="809898"/>
            <a:ext cx="10173010" cy="1554480"/>
          </a:xfrm>
        </p:spPr>
        <p:txBody>
          <a:bodyPr anchor="ctr">
            <a:normAutofit/>
          </a:bodyPr>
          <a:lstStyle/>
          <a:p>
            <a:r>
              <a:rPr lang="nl-BE" sz="4800" noProof="0"/>
              <a:t>Programmeertalen</a:t>
            </a:r>
            <a:br>
              <a:rPr lang="nl-BE" sz="4800" noProof="0"/>
            </a:br>
            <a:r>
              <a:rPr lang="nl-BE" sz="1800"/>
              <a:t>(of computergerelateerde talen)</a:t>
            </a:r>
            <a:endParaRPr lang="nl-BE" sz="4800" noProof="0"/>
          </a:p>
        </p:txBody>
      </p:sp>
      <p:cxnSp>
        <p:nvCxnSpPr>
          <p:cNvPr id="18" name="Straight Connector 1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9" name="Tijdelijke aanduiding voor inhoud 2">
            <a:extLst>
              <a:ext uri="{FF2B5EF4-FFF2-40B4-BE49-F238E27FC236}">
                <a16:creationId xmlns:a16="http://schemas.microsoft.com/office/drawing/2014/main" id="{E623EC6B-D6B7-C8C5-4C2F-FF7DD0575559}"/>
              </a:ext>
            </a:extLst>
          </p:cNvPr>
          <p:cNvGraphicFramePr>
            <a:graphicFrameLocks noGrp="1"/>
          </p:cNvGraphicFramePr>
          <p:nvPr>
            <p:ph idx="1"/>
            <p:extLst>
              <p:ext uri="{D42A27DB-BD31-4B8C-83A1-F6EECF244321}">
                <p14:modId xmlns:p14="http://schemas.microsoft.com/office/powerpoint/2010/main" val="1512756004"/>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671273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85328-2BD7-C567-A973-CA09C1795C9E}"/>
              </a:ext>
            </a:extLst>
          </p:cNvPr>
          <p:cNvSpPr>
            <a:spLocks noGrp="1"/>
          </p:cNvSpPr>
          <p:nvPr>
            <p:ph type="title"/>
          </p:nvPr>
        </p:nvSpPr>
        <p:spPr/>
        <p:txBody>
          <a:bodyPr/>
          <a:lstStyle/>
          <a:p>
            <a:r>
              <a:rPr lang="en-US" dirty="0" err="1"/>
              <a:t>Voorbeeld</a:t>
            </a:r>
            <a:r>
              <a:rPr lang="en-US" dirty="0"/>
              <a:t> taal - </a:t>
            </a:r>
            <a:r>
              <a:rPr lang="en-US" dirty="0" err="1"/>
              <a:t>TA.script</a:t>
            </a:r>
          </a:p>
        </p:txBody>
      </p:sp>
      <p:sp>
        <p:nvSpPr>
          <p:cNvPr id="3" name="Content Placeholder 2">
            <a:extLst>
              <a:ext uri="{FF2B5EF4-FFF2-40B4-BE49-F238E27FC236}">
                <a16:creationId xmlns:a16="http://schemas.microsoft.com/office/drawing/2014/main" id="{78488C6E-9877-E256-7798-2CB15E358561}"/>
              </a:ext>
            </a:extLst>
          </p:cNvPr>
          <p:cNvSpPr>
            <a:spLocks noGrp="1"/>
          </p:cNvSpPr>
          <p:nvPr>
            <p:ph idx="1"/>
          </p:nvPr>
        </p:nvSpPr>
        <p:spPr/>
        <p:txBody>
          <a:bodyPr vert="horz" lIns="91440" tIns="45720" rIns="91440" bIns="45720" rtlCol="0" anchor="t">
            <a:normAutofit/>
          </a:bodyPr>
          <a:lstStyle/>
          <a:p>
            <a:pPr marL="0" indent="0">
              <a:buNone/>
            </a:pPr>
            <a:r>
              <a:rPr lang="en-US" sz="1600" dirty="0">
                <a:latin typeface="Aptos Mono"/>
              </a:rPr>
              <a:t>#wordlist</a:t>
            </a:r>
          </a:p>
          <a:p>
            <a:pPr marL="0" indent="0">
              <a:buNone/>
            </a:pPr>
            <a:r>
              <a:rPr lang="en-US" sz="1600" dirty="0">
                <a:latin typeface="Aptos Mono"/>
              </a:rPr>
              <a:t>DFA</a:t>
            </a:r>
          </a:p>
          <a:p>
            <a:pPr marL="0" indent="0">
              <a:buNone/>
            </a:pPr>
            <a:r>
              <a:rPr lang="en-US" sz="1600" dirty="0">
                <a:latin typeface="Aptos Mono"/>
              </a:rPr>
              <a:t>NFA</a:t>
            </a:r>
          </a:p>
          <a:p>
            <a:pPr marL="0" indent="0">
              <a:buNone/>
            </a:pPr>
            <a:r>
              <a:rPr lang="en-US" sz="1600" dirty="0">
                <a:latin typeface="Aptos Mono"/>
              </a:rPr>
              <a:t>ε-NFA</a:t>
            </a:r>
          </a:p>
          <a:p>
            <a:pPr marL="0" indent="0">
              <a:buNone/>
            </a:pPr>
            <a:r>
              <a:rPr lang="en-US" sz="1600" dirty="0" err="1">
                <a:latin typeface="Aptos Mono"/>
              </a:rPr>
              <a:t>productautomaat</a:t>
            </a:r>
            <a:endParaRPr lang="en-US" sz="1600">
              <a:latin typeface="Aptos Mono"/>
            </a:endParaRPr>
          </a:p>
          <a:p>
            <a:pPr marL="0" indent="0">
              <a:buNone/>
            </a:pPr>
            <a:r>
              <a:rPr lang="en-US" sz="1600" dirty="0" err="1">
                <a:latin typeface="Aptos Mono"/>
              </a:rPr>
              <a:t>unie</a:t>
            </a:r>
            <a:endParaRPr lang="en-US" sz="1600">
              <a:latin typeface="Aptos Mono"/>
            </a:endParaRPr>
          </a:p>
          <a:p>
            <a:pPr marL="0" indent="0">
              <a:buNone/>
            </a:pPr>
            <a:r>
              <a:rPr lang="en-US" sz="1600" dirty="0" err="1">
                <a:latin typeface="Aptos Mono"/>
              </a:rPr>
              <a:t>doorsnede</a:t>
            </a:r>
            <a:endParaRPr lang="en-US" sz="1600">
              <a:latin typeface="Aptos Mono"/>
            </a:endParaRPr>
          </a:p>
          <a:p>
            <a:pPr marL="0" indent="0">
              <a:buNone/>
            </a:pPr>
            <a:r>
              <a:rPr lang="en-US" sz="1600" dirty="0">
                <a:latin typeface="Aptos Mono"/>
              </a:rPr>
              <a:t>TFA</a:t>
            </a:r>
          </a:p>
          <a:p>
            <a:pPr marL="0" indent="0">
              <a:buNone/>
            </a:pPr>
            <a:r>
              <a:rPr lang="en-US" sz="1600" dirty="0">
                <a:latin typeface="Aptos Mono"/>
              </a:rPr>
              <a:t>complement</a:t>
            </a:r>
          </a:p>
          <a:p>
            <a:pPr marL="0" indent="0">
              <a:buNone/>
            </a:pPr>
            <a:r>
              <a:rPr lang="en-US" sz="1600" dirty="0">
                <a:latin typeface="Aptos Mono"/>
              </a:rPr>
              <a:t>...</a:t>
            </a:r>
          </a:p>
        </p:txBody>
      </p:sp>
      <p:sp>
        <p:nvSpPr>
          <p:cNvPr id="5" name="Content Placeholder 2">
            <a:extLst>
              <a:ext uri="{FF2B5EF4-FFF2-40B4-BE49-F238E27FC236}">
                <a16:creationId xmlns:a16="http://schemas.microsoft.com/office/drawing/2014/main" id="{7963DF67-D255-A2E7-41C8-52FE21644725}"/>
              </a:ext>
            </a:extLst>
          </p:cNvPr>
          <p:cNvSpPr txBox="1">
            <a:spLocks/>
          </p:cNvSpPr>
          <p:nvPr/>
        </p:nvSpPr>
        <p:spPr>
          <a:xfrm>
            <a:off x="3536372" y="2982480"/>
            <a:ext cx="8788112" cy="101758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Aptos Mono"/>
              </a:rPr>
              <a:t>#regex</a:t>
            </a:r>
            <a:endParaRPr lang="en-US" dirty="0"/>
          </a:p>
          <a:p>
            <a:pPr marL="0" indent="0">
              <a:buNone/>
            </a:pPr>
            <a:r>
              <a:rPr lang="en-US" sz="1600" dirty="0">
                <a:latin typeface="Aptos Mono"/>
              </a:rPr>
              <a:t>^* (</a:t>
            </a:r>
            <a:r>
              <a:rPr lang="en-US" sz="1600" dirty="0" err="1">
                <a:latin typeface="Aptos Mono"/>
              </a:rPr>
              <a:t>DFA+NFA+ε-NFA+productautomaat+unie+doorsnede+TFA+complement</a:t>
            </a:r>
            <a:r>
              <a:rPr lang="en-US" sz="1600" dirty="0">
                <a:latin typeface="Aptos Mono"/>
              </a:rPr>
              <a:t>+…) ^*</a:t>
            </a:r>
          </a:p>
        </p:txBody>
      </p:sp>
      <p:sp>
        <p:nvSpPr>
          <p:cNvPr id="6" name="Equals 5">
            <a:extLst>
              <a:ext uri="{FF2B5EF4-FFF2-40B4-BE49-F238E27FC236}">
                <a16:creationId xmlns:a16="http://schemas.microsoft.com/office/drawing/2014/main" id="{63BF8ECF-EC27-CBC7-EB79-90693DE679FE}"/>
              </a:ext>
            </a:extLst>
          </p:cNvPr>
          <p:cNvSpPr/>
          <p:nvPr/>
        </p:nvSpPr>
        <p:spPr>
          <a:xfrm>
            <a:off x="2872509" y="3121891"/>
            <a:ext cx="628072" cy="424872"/>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6551890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1194C25126C3449A0C59B733D74549" ma:contentTypeVersion="5" ma:contentTypeDescription="Een nieuw document maken." ma:contentTypeScope="" ma:versionID="bfe3e125de7ac52731231681dd6b7f80">
  <xsd:schema xmlns:xsd="http://www.w3.org/2001/XMLSchema" xmlns:xs="http://www.w3.org/2001/XMLSchema" xmlns:p="http://schemas.microsoft.com/office/2006/metadata/properties" xmlns:ns3="a2d10d55-5635-4de9-89ef-bfdf8e966ef8" targetNamespace="http://schemas.microsoft.com/office/2006/metadata/properties" ma:root="true" ma:fieldsID="05c87503b01cd4a25ade1b97ed7dbf90" ns3:_="">
    <xsd:import namespace="a2d10d55-5635-4de9-89ef-bfdf8e966ef8"/>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2d10d55-5635-4de9-89ef-bfdf8e966ef8"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A014202-A597-4AED-9239-1F653A20FF03}">
  <ds:schemaRefs>
    <ds:schemaRef ds:uri="a2d10d55-5635-4de9-89ef-bfdf8e966ef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8F95124-A450-4406-B481-3D5F93481786}">
  <ds:schemaRefs>
    <ds:schemaRef ds:uri="a2d10d55-5635-4de9-89ef-bfdf8e966ef8"/>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3D22EF8-3E1F-4F2A-AF84-8C1265A17CE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17</Slides>
  <Notes>13</Notes>
  <HiddenSlides>0</HiddenSlide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Kantoorthema</vt:lpstr>
      <vt:lpstr>Talen in Automaten Groepswerk Talen en Automaten</vt:lpstr>
      <vt:lpstr>Waarom dit project?</vt:lpstr>
      <vt:lpstr>Wat wilden we bereiken?</vt:lpstr>
      <vt:lpstr>Gebruikte algoritmes</vt:lpstr>
      <vt:lpstr>Hoe zit ons programma in elkaar?</vt:lpstr>
      <vt:lpstr>PowerPoint Presentation</vt:lpstr>
      <vt:lpstr>Voorgemaakte Natuurlijke talen</vt:lpstr>
      <vt:lpstr>Programmeertalen (of computergerelateerde talen)</vt:lpstr>
      <vt:lpstr>Voorbeeld taal - TA.script</vt:lpstr>
      <vt:lpstr>Voorbeeld van de taalherkenning</vt:lpstr>
      <vt:lpstr>Visualisatie</vt:lpstr>
      <vt:lpstr>GUI</vt:lpstr>
      <vt:lpstr>Verdeling van de taken</vt:lpstr>
      <vt:lpstr>Moeilijkheden en oplossingen</vt:lpstr>
      <vt:lpstr>Resultaten en demo</vt:lpstr>
      <vt:lpstr>Tijd voor een demo</vt:lpstr>
      <vt:lpstr>Bedankt om te luisteren!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Anna Voronovska</dc:creator>
  <cp:revision>50</cp:revision>
  <dcterms:created xsi:type="dcterms:W3CDTF">2025-05-24T20:06:00Z</dcterms:created>
  <dcterms:modified xsi:type="dcterms:W3CDTF">2025-05-28T11:25:31Z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0x010100361194C25126C3449A0C59B733D74549</vt:lpwstr>
  </property>
</Properties>
</file>