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I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I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C671-375B-44FD-9CE2-19595CE49162}" type="datetimeFigureOut">
              <a:rPr lang="fr-CI" smtClean="0"/>
              <a:t>21/01/2024</a:t>
            </a:fld>
            <a:endParaRPr lang="fr-CI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3AAB-1FAA-43EB-8D71-B5D306C98D07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43474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I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I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C671-375B-44FD-9CE2-19595CE49162}" type="datetimeFigureOut">
              <a:rPr lang="fr-CI" smtClean="0"/>
              <a:t>21/01/2024</a:t>
            </a:fld>
            <a:endParaRPr lang="fr-CI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3AAB-1FAA-43EB-8D71-B5D306C98D07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86081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I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I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C671-375B-44FD-9CE2-19595CE49162}" type="datetimeFigureOut">
              <a:rPr lang="fr-CI" smtClean="0"/>
              <a:t>21/01/2024</a:t>
            </a:fld>
            <a:endParaRPr lang="fr-CI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3AAB-1FAA-43EB-8D71-B5D306C98D07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26442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I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I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C671-375B-44FD-9CE2-19595CE49162}" type="datetimeFigureOut">
              <a:rPr lang="fr-CI" smtClean="0"/>
              <a:t>21/01/2024</a:t>
            </a:fld>
            <a:endParaRPr lang="fr-CI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3AAB-1FAA-43EB-8D71-B5D306C98D07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58046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I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C671-375B-44FD-9CE2-19595CE49162}" type="datetimeFigureOut">
              <a:rPr lang="fr-CI" smtClean="0"/>
              <a:t>21/01/2024</a:t>
            </a:fld>
            <a:endParaRPr lang="fr-CI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3AAB-1FAA-43EB-8D71-B5D306C98D07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49404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I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I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I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C671-375B-44FD-9CE2-19595CE49162}" type="datetimeFigureOut">
              <a:rPr lang="fr-CI" smtClean="0"/>
              <a:t>21/01/2024</a:t>
            </a:fld>
            <a:endParaRPr lang="fr-CI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3AAB-1FAA-43EB-8D71-B5D306C98D07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29961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I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I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I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C671-375B-44FD-9CE2-19595CE49162}" type="datetimeFigureOut">
              <a:rPr lang="fr-CI" smtClean="0"/>
              <a:t>21/01/2024</a:t>
            </a:fld>
            <a:endParaRPr lang="fr-CI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3AAB-1FAA-43EB-8D71-B5D306C98D07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00680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I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C671-375B-44FD-9CE2-19595CE49162}" type="datetimeFigureOut">
              <a:rPr lang="fr-CI" smtClean="0"/>
              <a:t>21/01/2024</a:t>
            </a:fld>
            <a:endParaRPr lang="fr-CI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3AAB-1FAA-43EB-8D71-B5D306C98D07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1397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C671-375B-44FD-9CE2-19595CE49162}" type="datetimeFigureOut">
              <a:rPr lang="fr-CI" smtClean="0"/>
              <a:t>21/01/2024</a:t>
            </a:fld>
            <a:endParaRPr lang="fr-CI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3AAB-1FAA-43EB-8D71-B5D306C98D07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78543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I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I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C671-375B-44FD-9CE2-19595CE49162}" type="datetimeFigureOut">
              <a:rPr lang="fr-CI" smtClean="0"/>
              <a:t>21/01/2024</a:t>
            </a:fld>
            <a:endParaRPr lang="fr-CI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3AAB-1FAA-43EB-8D71-B5D306C98D07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405980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I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I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C671-375B-44FD-9CE2-19595CE49162}" type="datetimeFigureOut">
              <a:rPr lang="fr-CI" smtClean="0"/>
              <a:t>21/01/2024</a:t>
            </a:fld>
            <a:endParaRPr lang="fr-CI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3AAB-1FAA-43EB-8D71-B5D306C98D07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90883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I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I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2C671-375B-44FD-9CE2-19595CE49162}" type="datetimeFigureOut">
              <a:rPr lang="fr-CI" smtClean="0"/>
              <a:t>21/01/2024</a:t>
            </a:fld>
            <a:endParaRPr lang="fr-CI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I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F3AAB-1FAA-43EB-8D71-B5D306C98D07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75987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I" b="1" dirty="0" smtClean="0"/>
              <a:t>ARCHITECTURE:PARTIE CLUSTER K8S</a:t>
            </a:r>
            <a:endParaRPr lang="fr-CI" b="1" dirty="0"/>
          </a:p>
        </p:txBody>
      </p:sp>
    </p:spTree>
    <p:extLst>
      <p:ext uri="{BB962C8B-B14F-4D97-AF65-F5344CB8AC3E}">
        <p14:creationId xmlns:p14="http://schemas.microsoft.com/office/powerpoint/2010/main" val="318971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505838" y="924128"/>
            <a:ext cx="11313268" cy="568095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I"/>
          </a:p>
        </p:txBody>
      </p:sp>
      <p:sp>
        <p:nvSpPr>
          <p:cNvPr id="6" name="Rectangle 5"/>
          <p:cNvSpPr/>
          <p:nvPr/>
        </p:nvSpPr>
        <p:spPr>
          <a:xfrm>
            <a:off x="749449" y="1631818"/>
            <a:ext cx="1070042" cy="443581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I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b="5670"/>
          <a:stretch/>
        </p:blipFill>
        <p:spPr>
          <a:xfrm>
            <a:off x="856439" y="1731018"/>
            <a:ext cx="952500" cy="8176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l="6544" r="11562"/>
          <a:stretch/>
        </p:blipFill>
        <p:spPr>
          <a:xfrm>
            <a:off x="924126" y="2694360"/>
            <a:ext cx="826851" cy="89535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l="6544" r="11562"/>
          <a:stretch/>
        </p:blipFill>
        <p:spPr>
          <a:xfrm>
            <a:off x="924126" y="3706240"/>
            <a:ext cx="826851" cy="89535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/>
          <a:srcRect l="6544" r="11562"/>
          <a:stretch/>
        </p:blipFill>
        <p:spPr>
          <a:xfrm>
            <a:off x="924126" y="4790163"/>
            <a:ext cx="826851" cy="89535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544" y="1293230"/>
            <a:ext cx="1249590" cy="120793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5"/>
          <a:srcRect b="8747"/>
          <a:stretch/>
        </p:blipFill>
        <p:spPr>
          <a:xfrm>
            <a:off x="2803795" y="2777857"/>
            <a:ext cx="1109957" cy="92424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1299" y="4027779"/>
            <a:ext cx="819150" cy="77152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8007" y="4056968"/>
            <a:ext cx="819150" cy="77152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0844" y="4030095"/>
            <a:ext cx="819150" cy="771525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4609" y="5547909"/>
            <a:ext cx="781050" cy="77152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2803" y="5528657"/>
            <a:ext cx="781050" cy="77152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4840" y="5499269"/>
            <a:ext cx="781050" cy="7715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5773" y="1643722"/>
            <a:ext cx="1162050" cy="374332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3621" y="1631818"/>
            <a:ext cx="1152525" cy="3752850"/>
          </a:xfrm>
          <a:prstGeom prst="rect">
            <a:avLst/>
          </a:prstGeom>
        </p:spPr>
      </p:pic>
      <p:sp>
        <p:nvSpPr>
          <p:cNvPr id="23" name="Rectangle à coins arrondis 22"/>
          <p:cNvSpPr/>
          <p:nvPr/>
        </p:nvSpPr>
        <p:spPr>
          <a:xfrm>
            <a:off x="2150404" y="321011"/>
            <a:ext cx="1813403" cy="3891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I" dirty="0" smtClean="0"/>
              <a:t>DNS</a:t>
            </a:r>
            <a:endParaRPr lang="fr-CI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5229181" y="344542"/>
            <a:ext cx="1813403" cy="3891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I" dirty="0" smtClean="0"/>
              <a:t>IP Publique</a:t>
            </a:r>
            <a:endParaRPr lang="fr-CI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8235028" y="321011"/>
            <a:ext cx="1813403" cy="3891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I" dirty="0" smtClean="0"/>
              <a:t>Load Balancer</a:t>
            </a:r>
            <a:endParaRPr lang="fr-CI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15061" y="1840452"/>
            <a:ext cx="1076325" cy="1095375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53223" y="716073"/>
            <a:ext cx="1552575" cy="485775"/>
          </a:xfrm>
          <a:prstGeom prst="rect">
            <a:avLst/>
          </a:prstGeom>
        </p:spPr>
      </p:pic>
      <p:cxnSp>
        <p:nvCxnSpPr>
          <p:cNvPr id="31" name="Connecteur droit avec flèche 30"/>
          <p:cNvCxnSpPr/>
          <p:nvPr/>
        </p:nvCxnSpPr>
        <p:spPr>
          <a:xfrm>
            <a:off x="8803768" y="716073"/>
            <a:ext cx="14591" cy="1193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9657302" y="2094464"/>
            <a:ext cx="1813403" cy="5998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I" dirty="0" smtClean="0"/>
              <a:t>Terminaison </a:t>
            </a:r>
          </a:p>
          <a:p>
            <a:pPr algn="ctr"/>
            <a:r>
              <a:rPr lang="fr-CI" dirty="0" smtClean="0"/>
              <a:t>TLS</a:t>
            </a:r>
            <a:endParaRPr lang="fr-CI" dirty="0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48431" y="2836427"/>
            <a:ext cx="1047750" cy="1133475"/>
          </a:xfrm>
          <a:prstGeom prst="rect">
            <a:avLst/>
          </a:prstGeom>
        </p:spPr>
      </p:pic>
      <p:sp>
        <p:nvSpPr>
          <p:cNvPr id="37" name="Rectangle à coins arrondis 36"/>
          <p:cNvSpPr/>
          <p:nvPr/>
        </p:nvSpPr>
        <p:spPr>
          <a:xfrm>
            <a:off x="9717984" y="4027779"/>
            <a:ext cx="1813403" cy="3891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I" dirty="0"/>
              <a:t>n</a:t>
            </a:r>
            <a:r>
              <a:rPr lang="fr-CI" dirty="0" smtClean="0"/>
              <a:t>ginx.conf</a:t>
            </a:r>
            <a:endParaRPr lang="fr-CI" dirty="0"/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537234" y="6519664"/>
            <a:ext cx="1047750" cy="113347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59312" y="4549650"/>
            <a:ext cx="1114425" cy="1028700"/>
          </a:xfrm>
          <a:prstGeom prst="rect">
            <a:avLst/>
          </a:prstGeom>
        </p:spPr>
      </p:pic>
      <p:sp>
        <p:nvSpPr>
          <p:cNvPr id="40" name="Rectangle à coins arrondis 39"/>
          <p:cNvSpPr/>
          <p:nvPr/>
        </p:nvSpPr>
        <p:spPr>
          <a:xfrm>
            <a:off x="9809822" y="5578878"/>
            <a:ext cx="1813403" cy="3891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I" dirty="0" smtClean="0"/>
              <a:t>DB password</a:t>
            </a:r>
            <a:endParaRPr lang="fr-CI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7767116" y="2974237"/>
            <a:ext cx="1355893" cy="3891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I" dirty="0" smtClean="0"/>
              <a:t>default</a:t>
            </a:r>
            <a:endParaRPr lang="fr-CI" dirty="0"/>
          </a:p>
        </p:txBody>
      </p:sp>
      <p:cxnSp>
        <p:nvCxnSpPr>
          <p:cNvPr id="43" name="Connecteur en angle 42"/>
          <p:cNvCxnSpPr/>
          <p:nvPr/>
        </p:nvCxnSpPr>
        <p:spPr>
          <a:xfrm rot="10800000">
            <a:off x="7592136" y="2388140"/>
            <a:ext cx="1327870" cy="492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4" name="Image 4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50793" y="5384668"/>
            <a:ext cx="400050" cy="485775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49058" y="4752073"/>
            <a:ext cx="238125" cy="438150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31584" y="4801620"/>
            <a:ext cx="238125" cy="43815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93270" y="4780435"/>
            <a:ext cx="238125" cy="438150"/>
          </a:xfrm>
          <a:prstGeom prst="rect">
            <a:avLst/>
          </a:prstGeom>
        </p:spPr>
      </p:pic>
      <p:cxnSp>
        <p:nvCxnSpPr>
          <p:cNvPr id="48" name="Connecteur droit avec flèche 47"/>
          <p:cNvCxnSpPr/>
          <p:nvPr/>
        </p:nvCxnSpPr>
        <p:spPr>
          <a:xfrm>
            <a:off x="2468121" y="5209679"/>
            <a:ext cx="17735" cy="336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3343971" y="5227513"/>
            <a:ext cx="17735" cy="336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4188965" y="5179544"/>
            <a:ext cx="17735" cy="336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2587185" y="3706240"/>
            <a:ext cx="543825" cy="350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3588146" y="3702751"/>
            <a:ext cx="551111" cy="326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13" idx="2"/>
          </p:cNvCxnSpPr>
          <p:nvPr/>
        </p:nvCxnSpPr>
        <p:spPr>
          <a:xfrm flipH="1">
            <a:off x="3351482" y="3702098"/>
            <a:ext cx="7292" cy="338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H="1">
            <a:off x="3375684" y="2458965"/>
            <a:ext cx="7292" cy="338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887038" y="1897199"/>
            <a:ext cx="509680" cy="12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8" name="Image 77"/>
          <p:cNvPicPr>
            <a:picLocks noChangeAspect="1"/>
          </p:cNvPicPr>
          <p:nvPr/>
        </p:nvPicPr>
        <p:blipFill rotWithShape="1">
          <a:blip r:embed="rId16"/>
          <a:srcRect t="11446" b="8708"/>
          <a:stretch/>
        </p:blipFill>
        <p:spPr>
          <a:xfrm>
            <a:off x="4443841" y="1478908"/>
            <a:ext cx="828675" cy="836579"/>
          </a:xfrm>
          <a:prstGeom prst="rect">
            <a:avLst/>
          </a:prstGeom>
        </p:spPr>
      </p:pic>
      <p:cxnSp>
        <p:nvCxnSpPr>
          <p:cNvPr id="85" name="Connecteur en angle 84"/>
          <p:cNvCxnSpPr>
            <a:endCxn id="78" idx="2"/>
          </p:cNvCxnSpPr>
          <p:nvPr/>
        </p:nvCxnSpPr>
        <p:spPr>
          <a:xfrm rot="16200000" flipV="1">
            <a:off x="3619023" y="3554644"/>
            <a:ext cx="3680577" cy="1202264"/>
          </a:xfrm>
          <a:prstGeom prst="bentConnector3">
            <a:avLst>
              <a:gd name="adj1" fmla="val -682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0" name="Image 8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04657" y="5419620"/>
            <a:ext cx="447675" cy="476250"/>
          </a:xfrm>
          <a:prstGeom prst="rect">
            <a:avLst/>
          </a:prstGeom>
        </p:spPr>
      </p:pic>
      <p:sp>
        <p:nvSpPr>
          <p:cNvPr id="109" name="Rectangle à coins arrondis 108"/>
          <p:cNvSpPr/>
          <p:nvPr/>
        </p:nvSpPr>
        <p:spPr>
          <a:xfrm>
            <a:off x="6577823" y="972632"/>
            <a:ext cx="1355893" cy="39894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I" dirty="0" smtClean="0"/>
              <a:t>/api</a:t>
            </a:r>
            <a:endParaRPr lang="fr-CI" dirty="0"/>
          </a:p>
        </p:txBody>
      </p:sp>
      <p:cxnSp>
        <p:nvCxnSpPr>
          <p:cNvPr id="110" name="Connecteur en angle 109"/>
          <p:cNvCxnSpPr/>
          <p:nvPr/>
        </p:nvCxnSpPr>
        <p:spPr>
          <a:xfrm rot="16200000" flipV="1">
            <a:off x="7328178" y="315408"/>
            <a:ext cx="196730" cy="2856426"/>
          </a:xfrm>
          <a:prstGeom prst="bentConnector3">
            <a:avLst>
              <a:gd name="adj1" fmla="val 2162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1" name="Image 1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00561" y="5356923"/>
            <a:ext cx="657179" cy="657179"/>
          </a:xfrm>
          <a:prstGeom prst="rect">
            <a:avLst/>
          </a:prstGeom>
        </p:spPr>
      </p:pic>
      <p:cxnSp>
        <p:nvCxnSpPr>
          <p:cNvPr id="132" name="Connecteur droit avec flèche 131"/>
          <p:cNvCxnSpPr/>
          <p:nvPr/>
        </p:nvCxnSpPr>
        <p:spPr>
          <a:xfrm flipH="1" flipV="1">
            <a:off x="1677922" y="3161493"/>
            <a:ext cx="275344" cy="7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1953266" y="3151763"/>
            <a:ext cx="0" cy="3377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>
            <a:off x="1953266" y="6527489"/>
            <a:ext cx="2312099" cy="127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Connecteur droit 154"/>
          <p:cNvCxnSpPr>
            <a:stCxn id="19" idx="2"/>
          </p:cNvCxnSpPr>
          <p:nvPr/>
        </p:nvCxnSpPr>
        <p:spPr>
          <a:xfrm>
            <a:off x="4265365" y="6270794"/>
            <a:ext cx="0" cy="2566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3358773" y="6283530"/>
            <a:ext cx="0" cy="2566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>
            <a:off x="2468120" y="6283530"/>
            <a:ext cx="0" cy="2566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Connecteur droit avec flèche 158"/>
          <p:cNvCxnSpPr/>
          <p:nvPr/>
        </p:nvCxnSpPr>
        <p:spPr>
          <a:xfrm flipH="1" flipV="1">
            <a:off x="1659342" y="4202555"/>
            <a:ext cx="275344" cy="7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Connecteur droit avec flèche 159"/>
          <p:cNvCxnSpPr/>
          <p:nvPr/>
        </p:nvCxnSpPr>
        <p:spPr>
          <a:xfrm flipH="1" flipV="1">
            <a:off x="1659342" y="5294685"/>
            <a:ext cx="275344" cy="7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Connecteur droit avec flèche 160"/>
          <p:cNvCxnSpPr/>
          <p:nvPr/>
        </p:nvCxnSpPr>
        <p:spPr>
          <a:xfrm>
            <a:off x="3884906" y="1897197"/>
            <a:ext cx="509680" cy="12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Connecteur droit avec flèche 161"/>
          <p:cNvCxnSpPr/>
          <p:nvPr/>
        </p:nvCxnSpPr>
        <p:spPr>
          <a:xfrm>
            <a:off x="4036737" y="494558"/>
            <a:ext cx="1119514" cy="2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Connecteur droit avec flèche 163"/>
          <p:cNvCxnSpPr/>
          <p:nvPr/>
        </p:nvCxnSpPr>
        <p:spPr>
          <a:xfrm>
            <a:off x="7082672" y="523132"/>
            <a:ext cx="1119514" cy="2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6" name="Triangle isocèle 165"/>
          <p:cNvSpPr/>
          <p:nvPr/>
        </p:nvSpPr>
        <p:spPr>
          <a:xfrm>
            <a:off x="116732" y="107004"/>
            <a:ext cx="1993584" cy="7198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I" dirty="0" smtClean="0"/>
              <a:t>Provider</a:t>
            </a:r>
            <a:endParaRPr lang="fr-CI" dirty="0"/>
          </a:p>
        </p:txBody>
      </p:sp>
      <p:cxnSp>
        <p:nvCxnSpPr>
          <p:cNvPr id="167" name="Connecteur droit avec flèche 166"/>
          <p:cNvCxnSpPr/>
          <p:nvPr/>
        </p:nvCxnSpPr>
        <p:spPr>
          <a:xfrm>
            <a:off x="1332689" y="826851"/>
            <a:ext cx="0" cy="80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1" name="Image 17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779453" y="626888"/>
            <a:ext cx="1182910" cy="114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0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5838" y="1122363"/>
            <a:ext cx="11391090" cy="2387600"/>
          </a:xfrm>
        </p:spPr>
        <p:txBody>
          <a:bodyPr/>
          <a:lstStyle/>
          <a:p>
            <a:r>
              <a:rPr lang="fr-CI" b="1" dirty="0" smtClean="0">
                <a:latin typeface="+mn-lt"/>
              </a:rPr>
              <a:t>MONITORING: GRAFANA LOKI</a:t>
            </a:r>
            <a:endParaRPr lang="fr-CI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29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94945" y="778213"/>
            <a:ext cx="10184859" cy="53793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19663" y="243191"/>
            <a:ext cx="3832698" cy="466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I" b="1" dirty="0" smtClean="0"/>
              <a:t>ARCHITECTURE DE GRAFANA LOKI</a:t>
            </a:r>
            <a:endParaRPr lang="fr-CI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272374" y="6498075"/>
            <a:ext cx="423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b="1" dirty="0" smtClean="0"/>
              <a:t>NB</a:t>
            </a:r>
            <a:r>
              <a:rPr lang="fr-CI" dirty="0" smtClean="0"/>
              <a:t>: </a:t>
            </a:r>
            <a:r>
              <a:rPr lang="fr-CI" b="1" dirty="0" smtClean="0">
                <a:solidFill>
                  <a:srgbClr val="FF0000"/>
                </a:solidFill>
              </a:rPr>
              <a:t>Ce schéma vient de la documentation</a:t>
            </a:r>
            <a:endParaRPr lang="fr-CI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32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1896928" cy="2387600"/>
          </a:xfrm>
        </p:spPr>
        <p:txBody>
          <a:bodyPr>
            <a:normAutofit/>
          </a:bodyPr>
          <a:lstStyle/>
          <a:p>
            <a:r>
              <a:rPr lang="fr-CI" sz="5400" b="1" dirty="0" smtClean="0">
                <a:latin typeface="+mn-lt"/>
              </a:rPr>
              <a:t>MONITORING: PROMETHEUS-GRAFANA</a:t>
            </a:r>
            <a:endParaRPr lang="fr-CI" sz="5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889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 rotWithShape="1">
          <a:blip r:embed="rId2"/>
          <a:srcRect b="1887"/>
          <a:stretch/>
        </p:blipFill>
        <p:spPr>
          <a:xfrm>
            <a:off x="564205" y="924129"/>
            <a:ext cx="11011711" cy="55642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92229" y="262646"/>
            <a:ext cx="4708187" cy="466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I" b="1" dirty="0" smtClean="0"/>
              <a:t>ARCHITECTURE DE PROMETHEUS-GRAFANA</a:t>
            </a:r>
            <a:endParaRPr lang="fr-CI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272374" y="6498075"/>
            <a:ext cx="423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b="1" dirty="0" smtClean="0"/>
              <a:t>NB</a:t>
            </a:r>
            <a:r>
              <a:rPr lang="fr-CI" dirty="0" smtClean="0"/>
              <a:t>: </a:t>
            </a:r>
            <a:r>
              <a:rPr lang="fr-CI" b="1" dirty="0" smtClean="0">
                <a:solidFill>
                  <a:srgbClr val="FF0000"/>
                </a:solidFill>
              </a:rPr>
              <a:t>Ce schéma vient de la documentation</a:t>
            </a:r>
            <a:endParaRPr lang="fr-CI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036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47</Words>
  <Application>Microsoft Office PowerPoint</Application>
  <PresentationFormat>Grand écran</PresentationFormat>
  <Paragraphs>17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ARCHITECTURE:PARTIE CLUSTER K8S</vt:lpstr>
      <vt:lpstr>Présentation PowerPoint</vt:lpstr>
      <vt:lpstr>MONITORING: GRAFANA LOKI</vt:lpstr>
      <vt:lpstr>Présentation PowerPoint</vt:lpstr>
      <vt:lpstr>MONITORING: PROMETHEUS-GRAFANA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ARCHITECTURE:PARTIE CLUSTER K8S</dc:title>
  <dc:creator>COULIBALY Waopron</dc:creator>
  <cp:lastModifiedBy>COULIBALY Waopron</cp:lastModifiedBy>
  <cp:revision>9</cp:revision>
  <dcterms:created xsi:type="dcterms:W3CDTF">2024-01-21T22:32:00Z</dcterms:created>
  <dcterms:modified xsi:type="dcterms:W3CDTF">2024-01-21T23:41:13Z</dcterms:modified>
</cp:coreProperties>
</file>