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162" y="2404531"/>
            <a:ext cx="7766936" cy="1646302"/>
          </a:xfrm>
        </p:spPr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3947" y="5209674"/>
            <a:ext cx="32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Vincent </a:t>
            </a:r>
            <a:r>
              <a:rPr lang="en-US" dirty="0" err="1" smtClean="0"/>
              <a:t>Chiodo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</a:t>
            </a:r>
            <a:r>
              <a:rPr lang="en-US" dirty="0" err="1" smtClean="0"/>
              <a:t>aFunction</a:t>
            </a:r>
            <a:r>
              <a:rPr lang="en-US" dirty="0" smtClean="0"/>
              <a:t>, </a:t>
            </a:r>
            <a:r>
              <a:rPr lang="en-US" dirty="0" err="1" smtClean="0"/>
              <a:t>aSequence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Applies function to every item of </a:t>
            </a:r>
            <a:r>
              <a:rPr lang="en-US" dirty="0" err="1" smtClean="0"/>
              <a:t>iterable</a:t>
            </a:r>
            <a:r>
              <a:rPr lang="en-US" dirty="0" smtClean="0"/>
              <a:t> and returns a list</a:t>
            </a:r>
          </a:p>
          <a:p>
            <a:r>
              <a:rPr lang="en-US" dirty="0" smtClean="0"/>
              <a:t>Additional </a:t>
            </a:r>
            <a:r>
              <a:rPr lang="en-US" dirty="0" err="1" smtClean="0"/>
              <a:t>iterables</a:t>
            </a:r>
            <a:r>
              <a:rPr lang="en-US" dirty="0" smtClean="0"/>
              <a:t> can be passed and function is applied to all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If additional </a:t>
            </a:r>
            <a:r>
              <a:rPr lang="en-US" dirty="0" err="1" smtClean="0"/>
              <a:t>iterables</a:t>
            </a:r>
            <a:r>
              <a:rPr lang="en-US" dirty="0" smtClean="0"/>
              <a:t> do not have same amount of arguments map function will extend arguments making them none </a:t>
            </a:r>
          </a:p>
          <a:p>
            <a:r>
              <a:rPr lang="en-US" dirty="0" smtClean="0"/>
              <a:t>If more than one </a:t>
            </a:r>
            <a:r>
              <a:rPr lang="en-US" dirty="0" err="1" smtClean="0"/>
              <a:t>iterable</a:t>
            </a:r>
            <a:r>
              <a:rPr lang="en-US" dirty="0" smtClean="0"/>
              <a:t> the map function returns a list containing tuples for each </a:t>
            </a:r>
            <a:r>
              <a:rPr lang="en-US" dirty="0" err="1" smtClean="0"/>
              <a:t>iterable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2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828259" cy="28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89" y="2322095"/>
            <a:ext cx="6330079" cy="3157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589" y="1491916"/>
            <a:ext cx="504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will create and return a list for you without using </a:t>
            </a:r>
            <a:r>
              <a:rPr lang="en-US" smtClean="0"/>
              <a:t>.append()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 with lambda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193" y="2346157"/>
            <a:ext cx="8586158" cy="2568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193" y="1540042"/>
            <a:ext cx="605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is a throw away function so never have to define functions (F and </a:t>
            </a:r>
            <a:r>
              <a:rPr lang="en-US" smtClean="0"/>
              <a:t>C conversion) before using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115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</vt:lpstr>
      <vt:lpstr>MAP Function</vt:lpstr>
      <vt:lpstr>MAP Function</vt:lpstr>
      <vt:lpstr>Map function examples</vt:lpstr>
      <vt:lpstr>Map function examples</vt:lpstr>
      <vt:lpstr>Map function with lambda function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Function</dc:title>
  <dc:creator>Vincent Chiodo</dc:creator>
  <cp:lastModifiedBy>Vincent Chiodo</cp:lastModifiedBy>
  <cp:revision>12</cp:revision>
  <dcterms:created xsi:type="dcterms:W3CDTF">2017-01-23T05:41:24Z</dcterms:created>
  <dcterms:modified xsi:type="dcterms:W3CDTF">2017-01-23T18:50:18Z</dcterms:modified>
</cp:coreProperties>
</file>