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2E83-C7CA-0B4F-8E69-0857EDC82AE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49BD-3FE4-1844-AAEC-AF02121B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Enter department name/issue area, your name and the date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CD013DE6-4B73-414E-825E-4E6814C7A5F0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00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FC3-C3EC-0560-0C4C-9A45FDC8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E1A39-0F3C-E93C-1978-4BAE9082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853C-7DD5-4E13-413C-D317FFC0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B8AB-A670-2A7E-0FDE-64031AD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9159-C020-690C-480C-0829EB03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0D27-A6C5-0DB6-CF36-87B03E4A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5CC4-6483-5D5B-6016-60B0B3F0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731C-31D9-2A8B-9DBB-1CA15CC1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157C-5ECB-3700-FF1B-2236C3DF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38A5-72D4-5EB8-F930-F6A6566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CE073-8399-7715-87A1-00044EC8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D1EF-9DC4-5BF3-AA45-352E6353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ECC0-C71C-443F-142F-20F77DBF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DC23-7DF4-EE74-3EF5-44B4D313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CD41-4268-6DD1-9700-A681291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BD72-6893-3860-629D-45CF0E5C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7F5F-D3AE-A937-5CE7-B93166B2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DCFF-703D-12EF-41A9-8217CB91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B800-F4AF-79AE-6C70-0FC17288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85F0-5B03-ED11-68A6-599E29D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D0D1-A05C-FD0C-C0BF-3A120EA3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2294-D04E-364E-B192-40141E83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4973-77AE-94BB-6820-18054C64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F78A-AF35-B1CD-AA95-0C6A8E5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5D9D-F58B-9C64-EB5B-7E3C9EE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DE7C-A115-4291-9738-BAFDEBD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699B-FADE-56F7-E72E-09F7282BC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3643B-22B3-2EDE-5E95-9306591B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BB5B-82C4-43CD-02A1-0C127EDA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B749-2C0B-D7A2-65AC-4917BA95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6653-8047-3CF1-8B7F-BB3983C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AAB-FA08-08E0-4180-E0E7B4EA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DC0C-7DA6-C61E-4A22-7DBC148C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EAD9-622B-257D-0C59-B2928FF1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42A35-47C4-F9AA-0130-35C5EF16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0A6D-ED01-6D95-2233-418A3AF6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44665-9655-2F38-37BE-259CBE4E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9CA84-0C76-56E9-F2E3-EBEBE532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EFC14-67CF-8C44-D1A8-5AFE5A1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A549-32E2-ECA9-063F-090F81F0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D148E-7911-FB6B-5D65-944E9CD4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59E2C-BED3-3F00-FFFF-EB7764B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9DE66-80FC-CF54-4E10-3A9C293E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E1FE6-DE8E-C65B-A767-490EFE53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1E8D0-0C0C-CA5B-4005-D5250C1A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5423-7FBD-DBB5-EB79-083BD218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E601-3754-2274-5A38-31405E82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5362-4A4A-11A2-14B9-42C28C81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2570-7721-899F-8816-8A799A77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D392-9AE9-31DD-8FDE-39D7159E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3810B-AAAE-CC70-514B-602A7B3C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33AB-B261-733A-3B4C-B6B552B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A39E-0DE3-48A6-EBE9-3B9B477B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D6C00-1E58-192B-448A-3389EB6A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1794-3A37-CFF5-AC97-758F8C4B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8461B-6D02-6277-EA29-DF3E3FA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3069-4DCF-F793-01C3-5E60C0AF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E3D8-FA10-1ECD-CD69-66D01230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628AF-6F71-F3D9-A502-4C559FE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0244-CB50-85A0-914F-6E45F1DD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D399-A5BF-F21A-EE09-B060DE33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6D62-E729-3643-B2D9-F3146C12BA0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26D8-A3B6-7757-03BB-1CA32A564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91E3-C127-426B-4F06-B7E3E794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BD4E-79F6-5A4F-A939-BFFBE11F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400" b="1" dirty="0">
                <a:solidFill>
                  <a:schemeClr val="tx1"/>
                </a:solidFill>
              </a:rPr>
              <a:t>Title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none" numCol="1">
            <a:noAutofit/>
          </a:bodyPr>
          <a:lstStyle/>
          <a:p>
            <a:pPr marL="2293938" indent="-22939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Legislative Analysts</a:t>
            </a:r>
          </a:p>
          <a:p>
            <a:pPr marL="2293938" indent="-22939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spc="-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293938" indent="-22939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Finance &amp; Housing Committee</a:t>
            </a:r>
          </a:p>
          <a:p>
            <a:pPr marL="2293938" indent="-22939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5" y="329379"/>
            <a:ext cx="296562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Sarah. Agarrat</dc:creator>
  <cp:lastModifiedBy>Sarah. Agarrat</cp:lastModifiedBy>
  <cp:revision>1</cp:revision>
  <dcterms:created xsi:type="dcterms:W3CDTF">2023-04-12T05:44:00Z</dcterms:created>
  <dcterms:modified xsi:type="dcterms:W3CDTF">2023-04-12T05:44:31Z</dcterms:modified>
</cp:coreProperties>
</file>