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6327"/>
  </p:normalViewPr>
  <p:slideViewPr>
    <p:cSldViewPr snapToGrid="0">
      <p:cViewPr varScale="1">
        <p:scale>
          <a:sx n="123" d="100"/>
          <a:sy n="123" d="100"/>
        </p:scale>
        <p:origin x="6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9DD74D-A6EF-CA4E-B7C9-512ACF99ED39}" type="datetimeFigureOut">
              <a:rPr lang="en-US" smtClean="0"/>
              <a:t>4/12/23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487A7A-EAC7-9B41-A299-FE63E8C7E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56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Word5 word6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87A7A-EAC7-9B41-A299-FE63E8C7EB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37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98FF-5659-550E-CAD2-D159FD57D5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B21EB2-06D1-800C-983A-B5179308BD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3F0BF-A275-FA2B-63D0-94D24C17F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3E2E5-CD1A-E74E-B854-37268D430951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D4444-5C75-BA60-44C8-9450A5B9E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E937D-04DB-65DD-7112-B5FDAB186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6B14-FB7F-DD4F-895E-199FBC769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5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596D8-D81F-658F-F220-86245AD52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5C77FC-D5BB-6BDD-6171-18EC7B82C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081D0-5F93-D4CE-78A9-D607B75CA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3E2E5-CD1A-E74E-B854-37268D430951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DED7F-4264-7A23-6C43-98217090B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45D6B-C7C1-1936-A3AF-1CF46C2BB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6B14-FB7F-DD4F-895E-199FBC769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31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F27FB1-1986-55CB-6D93-0D6002452E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9DAC58-4FB4-079A-134C-69AE13B13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3128F-6667-F551-5E01-3E9347EBE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3E2E5-CD1A-E74E-B854-37268D430951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C5E28-BE38-5CB6-6172-5508964F2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F944C-1859-7521-EDE2-51DBD9F31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6B14-FB7F-DD4F-895E-199FBC769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59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7B983-8C46-AE4E-123D-55FC7BFE3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9719A-093A-39E3-C1F1-F9A62D43B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345A1-C614-90B8-B1DF-1685C284C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3E2E5-CD1A-E74E-B854-37268D430951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972F9-1942-E251-5605-ACD9DBF25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36BD7-BFCA-DC11-65DE-59DA71669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6B14-FB7F-DD4F-895E-199FBC769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92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F92E2-C2B6-A914-DC78-FA2348947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46A3C-2783-3117-009D-8C6DD71CA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5B340-F6E1-0D8A-7412-9543164A9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3E2E5-CD1A-E74E-B854-37268D430951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C146A-4549-A729-A284-58CE41E10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19797-5C47-D8B7-6634-D369469B3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6B14-FB7F-DD4F-895E-199FBC769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62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BEFAA-F46D-2C01-1F23-D7F9B189A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176CB-5A23-2911-CAAE-3F9C28116B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50002-8579-5A46-6378-611DF0721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1C037-235F-FC15-4E8E-88C51FD79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3E2E5-CD1A-E74E-B854-37268D430951}" type="datetimeFigureOut">
              <a:rPr lang="en-US" smtClean="0"/>
              <a:t>4/12/23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993905-99DA-29FF-9448-29E9F240A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D2000-28DC-0257-6792-90CC7501A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6B14-FB7F-DD4F-895E-199FBC769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068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2C932-E0E5-0BCF-6CC8-7CB56DE47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BFC25-0E0B-5371-B253-FDA680142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1FCA3B-7255-E7F2-03DD-455D76D3C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124C6D-C888-0B26-9016-2DA33B46AD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620D29-1EC6-389B-86A0-918F7B04D1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479C18-BADA-6C74-75AD-B6DD7085E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3E2E5-CD1A-E74E-B854-37268D430951}" type="datetimeFigureOut">
              <a:rPr lang="en-US" smtClean="0"/>
              <a:t>4/12/23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0E9CAC-7874-E15E-C021-ED7F61074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DCEFDB-1EAF-9349-D2F6-3B9F29DE0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6B14-FB7F-DD4F-895E-199FBC769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90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091AA-111A-375B-FEC4-CCFCC61B7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E1EFDE-1AB9-2594-FCCF-7707FE198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3E2E5-CD1A-E74E-B854-37268D430951}" type="datetimeFigureOut">
              <a:rPr lang="en-US" smtClean="0"/>
              <a:t>4/12/23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B0E0DC-8F88-466D-433B-FE702310A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18418E-531E-58AC-4752-0D9CF568A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6B14-FB7F-DD4F-895E-199FBC769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02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4AAB8C-BBD0-617B-9D58-4CAD01375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3E2E5-CD1A-E74E-B854-37268D430951}" type="datetimeFigureOut">
              <a:rPr lang="en-US" smtClean="0"/>
              <a:t>4/12/23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2621CE-0625-8092-4676-A250FB425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A364EB-AE8C-12C9-1690-0EBC062A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6B14-FB7F-DD4F-895E-199FBC769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70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1F8D3-52EA-3FC4-2283-304F3BAA1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DCF56-9806-BC69-1AB1-26328EA75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DCE9B6-39ED-D79E-9C7A-D91DB8072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17136E-AC0D-E552-DA2A-812FE3B0F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3E2E5-CD1A-E74E-B854-37268D430951}" type="datetimeFigureOut">
              <a:rPr lang="en-US" smtClean="0"/>
              <a:t>4/12/23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AA6B5F-143F-780D-CDAA-4AD5DBD6B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308C3-332D-C310-9A18-3FAE8FBA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6B14-FB7F-DD4F-895E-199FBC769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393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3F607-F136-ED82-907D-F3798924E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0B629B-7025-95D9-C8F3-EA3323D883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6DA229-693C-5A56-22F7-7129C2D70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7473B-BD62-D996-20C5-307CA3272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3E2E5-CD1A-E74E-B854-37268D430951}" type="datetimeFigureOut">
              <a:rPr lang="en-US" smtClean="0"/>
              <a:t>4/12/23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30898-C93E-3EF5-3518-462D0DB21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9657A2-BD8D-284C-8B73-24C12A7F3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6B14-FB7F-DD4F-895E-199FBC769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1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27848E-235F-B86D-CAA0-64EEA264D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C8AE0-C6C3-488C-0434-45B1B72AE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59485-DBA6-F4B1-571C-9B569295C3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3E2E5-CD1A-E74E-B854-37268D430951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1DC8B-3EAE-BE3B-9F9A-BCE1F78254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2F7B1-81AD-77AD-ADA5-7BEA2313C8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96B14-FB7F-DD4F-895E-199FBC769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92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9B1A5-FAED-0498-7443-BF1E8CF034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Word1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563FEF-6015-A71E-58A9-9C664350C7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word2 word3</a:t>
            </a:r>
          </a:p>
          <a:p>
            <a:r>
              <a:rPr lang="en-US" dirty="0"/>
              <a:t>word4</a:t>
            </a:r>
          </a:p>
        </p:txBody>
      </p:sp>
    </p:spTree>
    <p:extLst>
      <p:ext uri="{BB962C8B-B14F-4D97-AF65-F5344CB8AC3E}">
        <p14:creationId xmlns:p14="http://schemas.microsoft.com/office/powerpoint/2010/main" val="110372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39DA5-A4BD-333F-08CC-4F9AC2E69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535BA-E1F6-608A-1646-9BD7579F6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word8</a:t>
            </a:r>
          </a:p>
          <a:p>
            <a:pPr lvl="1"/>
            <a:r>
              <a:rPr lang="en-US" dirty="0"/>
              <a:t>word9</a:t>
            </a:r>
          </a:p>
          <a:p>
            <a:pPr lvl="2"/>
            <a:r>
              <a:rPr lang="en-US" dirty="0"/>
              <a:t>word10 </a:t>
            </a:r>
          </a:p>
        </p:txBody>
      </p:sp>
    </p:spTree>
    <p:extLst>
      <p:ext uri="{BB962C8B-B14F-4D97-AF65-F5344CB8AC3E}">
        <p14:creationId xmlns:p14="http://schemas.microsoft.com/office/powerpoint/2010/main" val="3086024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EA05E-ADEC-F6C7-06E9-AAB480DD6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2659D-9558-DE88-D464-90692D388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Word12 word13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D4FD6D-ED8B-E4FF-6F99-29248055C394}"/>
              </a:ext>
            </a:extLst>
          </p:cNvPr>
          <p:cNvSpPr txBox="1"/>
          <p:nvPr/>
        </p:nvSpPr>
        <p:spPr>
          <a:xfrm>
            <a:off x="326571" y="6322423"/>
            <a:ext cx="9411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Times New Roman"/>
              </a:rPr>
              <a:t>word14</a:t>
            </a:r>
          </a:p>
        </p:txBody>
      </p:sp>
    </p:spTree>
    <p:extLst>
      <p:ext uri="{BB962C8B-B14F-4D97-AF65-F5344CB8AC3E}">
        <p14:creationId xmlns:p14="http://schemas.microsoft.com/office/powerpoint/2010/main" val="1515859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</TotalTime>
  <Words>15</Words>
  <Application>Microsoft Macintosh PowerPoint</Application>
  <PresentationFormat>Widescreen</PresentationFormat>
  <Paragraphs>12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Word1</vt:lpstr>
      <vt:lpstr>word7</vt:lpstr>
      <vt:lpstr>word11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Sarah. Agarrat</dc:creator>
  <cp:lastModifiedBy>Sarah. Agarrat</cp:lastModifiedBy>
  <cp:revision>11</cp:revision>
  <dcterms:created xsi:type="dcterms:W3CDTF">2023-04-12T05:42:05Z</dcterms:created>
  <dcterms:modified xsi:type="dcterms:W3CDTF">2023-04-12T20:20:04Z</dcterms:modified>
</cp:coreProperties>
</file>