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 id="214748370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Roboto Medium"/>
      <p:regular r:id="rId27"/>
      <p:bold r:id="rId28"/>
      <p:italic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regular.fntdata"/><Relationship Id="rId30" Type="http://schemas.openxmlformats.org/officeDocument/2006/relationships/font" Target="fonts/RobotoMedium-boldItalic.fntdata"/><Relationship Id="rId33" Type="http://schemas.openxmlformats.org/officeDocument/2006/relationships/font" Target="fonts/LibreBaskerville-italic.fntdata"/><Relationship Id="rId32" Type="http://schemas.openxmlformats.org/officeDocument/2006/relationships/font" Target="fonts/LibreBaskerville-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29" Type="http://schemas.openxmlformats.org/officeDocument/2006/relationships/font" Target="fonts/Roboto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4aa79cd3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4aa79cd3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4aa79cd3be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4aa79cd3be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4aa79cd3b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4aa79cd3b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4aa79cd3be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4aa79cd3be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4aa79cd3be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4aa79cd3be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Gemma3 the slight improvement seems to indicate that (at least for the models used), one shot learning does not make too much of a difference. </a:t>
            </a:r>
            <a:endParaRPr/>
          </a:p>
          <a:p>
            <a:pPr indent="0" lvl="0" marL="0" rtl="0" algn="l">
              <a:spcBef>
                <a:spcPts val="0"/>
              </a:spcBef>
              <a:spcAft>
                <a:spcPts val="0"/>
              </a:spcAft>
              <a:buNone/>
            </a:pPr>
            <a:r>
              <a:rPr lang="en"/>
              <a:t>This can be valid given that gemma3 &amp; llama3.2 are significantly larger models with more parameters, so they naturally act as </a:t>
            </a:r>
            <a:r>
              <a:rPr lang="en"/>
              <a:t>connoisseurs</a:t>
            </a:r>
            <a:r>
              <a:rPr lang="en"/>
              <a:t> when responding.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 shot learning did make a significant improvement on the gemma3 model, but not on the llama3.2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Exact reason for the lack of improvement on llama3.2 were not fully explored as the Gemma3 model was main model we were focused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explain why llama3.2 was used at all in the chain prompt evaluation.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4aa79cd3be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4aa79cd3be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prompting turned out </a:t>
            </a:r>
            <a:r>
              <a:rPr lang="en"/>
              <a:t>surprisingly</a:t>
            </a:r>
            <a:r>
              <a:rPr lang="en"/>
              <a:t> low improvements. </a:t>
            </a:r>
            <a:endParaRPr/>
          </a:p>
          <a:p>
            <a:pPr indent="0" lvl="0" marL="0" rtl="0" algn="l">
              <a:spcBef>
                <a:spcPts val="0"/>
              </a:spcBef>
              <a:spcAft>
                <a:spcPts val="0"/>
              </a:spcAft>
              <a:buNone/>
            </a:pPr>
            <a:r>
              <a:rPr lang="en"/>
              <a:t>These results led to trying a 2nd LLM model for comparison (llama3.2)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both models yielded the same small improvements, a new method was introduced to increase the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multi-shot chain prompt that included each prompt in the chain with a multi-shot prompt base and that significantly increase the model’s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all chain prompting still yielded lower accuracy than multi-shot prompting indicating that the quality of the chain prompts can still be improved and the model with some refined prompt engineering can result in higher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side note, some of the results were lost during testing through accidental deletion of files, but the Gemma3 model was able at one point to achieve 61% accuracy when using a zero-shot chain prompt. This was dependent on training set, but does indicate there is huge room for improvement if a larger set and prompting is refined.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4aa79cd3b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4aa79cd3b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4aa79cd3be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4aa79cd3be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4aa79cd3b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4aa79cd3b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4aa79cd3b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4aa79cd3b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4aa79cd3be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4aa79cd3be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4aa79cd3b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4aa79cd3b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4aa79cd3be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4aa79cd3be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4aa79cd3be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4aa79cd3be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set up used a Linux machine that ran the Ollama Server which would then be used by the Jupyter notebook when calling an LLM.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Ollama can hold multiple models at the same type and then “call” the model requested, so Gemma3 &amp; Llama3.2 would be called through this service.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4aa79cd3be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4aa79cd3be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only needed 4 table from the dataset for our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needed lots of cleaning when combining the information to prevent columns from getting confused and mixed, and a new column was added to quickly categorize if a patient had an allergy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over 2 Million entries in our dataset, but due to the time it takes for the LLM to respond, the dataset was limited to use 25,000 entries for the zero, one, and multi shot prompt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Chain of thought took up significantly more time, so the data here was limited to 3,000 entries. This is </a:t>
            </a:r>
            <a:r>
              <a:rPr lang="en"/>
              <a:t>smaller</a:t>
            </a:r>
            <a:r>
              <a:rPr lang="en"/>
              <a:t> than the other categories, but it is still a large enough dataset to be statistically valid since we made sure to randomize the data before being selected.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4aa79cd3be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4aa79cd3be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perspective steps we took are outlined here, and the results will be displayed on the following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code is available in the references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_2">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176" name="Shape 176"/>
        <p:cNvGrpSpPr/>
        <p:nvPr/>
      </p:nvGrpSpPr>
      <p:grpSpPr>
        <a:xfrm>
          <a:off x="0" y="0"/>
          <a:ext cx="0" cy="0"/>
          <a:chOff x="0" y="0"/>
          <a:chExt cx="0" cy="0"/>
        </a:xfrm>
      </p:grpSpPr>
      <p:sp>
        <p:nvSpPr>
          <p:cNvPr id="177" name="Google Shape;177;p35"/>
          <p:cNvSpPr/>
          <p:nvPr>
            <p:ph idx="2" type="pic"/>
          </p:nvPr>
        </p:nvSpPr>
        <p:spPr>
          <a:xfrm>
            <a:off x="125700" y="125600"/>
            <a:ext cx="8892900" cy="2452800"/>
          </a:xfrm>
          <a:prstGeom prst="roundRect">
            <a:avLst>
              <a:gd fmla="val 16667" name="adj"/>
            </a:avLst>
          </a:prstGeom>
          <a:noFill/>
          <a:ln>
            <a:noFill/>
          </a:ln>
        </p:spPr>
      </p:sp>
      <p:sp>
        <p:nvSpPr>
          <p:cNvPr id="178" name="Google Shape;178;p35"/>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p:txBody>
      </p:sp>
      <p:sp>
        <p:nvSpPr>
          <p:cNvPr id="179" name="Google Shape;179;p35"/>
          <p:cNvSpPr txBox="1"/>
          <p:nvPr>
            <p:ph idx="1" type="subTitle"/>
          </p:nvPr>
        </p:nvSpPr>
        <p:spPr>
          <a:xfrm>
            <a:off x="6502400" y="2649900"/>
            <a:ext cx="2516100" cy="586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0" name="Google Shape;180;p35"/>
          <p:cNvSpPr txBox="1"/>
          <p:nvPr>
            <p:ph idx="3" type="body"/>
          </p:nvPr>
        </p:nvSpPr>
        <p:spPr>
          <a:xfrm>
            <a:off x="122125" y="4701375"/>
            <a:ext cx="2394900" cy="31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1" name="Google Shape;181;p35"/>
          <p:cNvSpPr txBox="1"/>
          <p:nvPr>
            <p:ph idx="4" type="body"/>
          </p:nvPr>
        </p:nvSpPr>
        <p:spPr>
          <a:xfrm>
            <a:off x="6628100" y="4701375"/>
            <a:ext cx="2390100" cy="316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0"/>
              </a:spcBef>
              <a:spcAft>
                <a:spcPts val="0"/>
              </a:spcAft>
              <a:buSzPts val="1400"/>
              <a:buChar char="○"/>
              <a:defRPr/>
            </a:lvl2pPr>
            <a:lvl3pPr indent="-317500" lvl="2" marL="1371600" algn="r">
              <a:spcBef>
                <a:spcPts val="0"/>
              </a:spcBef>
              <a:spcAft>
                <a:spcPts val="0"/>
              </a:spcAft>
              <a:buSzPts val="1400"/>
              <a:buChar char="■"/>
              <a:defRPr/>
            </a:lvl3pPr>
            <a:lvl4pPr indent="-317500" lvl="3" marL="1828800" algn="r">
              <a:spcBef>
                <a:spcPts val="0"/>
              </a:spcBef>
              <a:spcAft>
                <a:spcPts val="0"/>
              </a:spcAft>
              <a:buSzPts val="1400"/>
              <a:buChar char="●"/>
              <a:defRPr/>
            </a:lvl4pPr>
            <a:lvl5pPr indent="-317500" lvl="4" marL="2286000" algn="r">
              <a:spcBef>
                <a:spcPts val="0"/>
              </a:spcBef>
              <a:spcAft>
                <a:spcPts val="0"/>
              </a:spcAft>
              <a:buSzPts val="1400"/>
              <a:buChar char="○"/>
              <a:defRPr/>
            </a:lvl5pPr>
            <a:lvl6pPr indent="-317500" lvl="5" marL="2743200" algn="r">
              <a:spcBef>
                <a:spcPts val="0"/>
              </a:spcBef>
              <a:spcAft>
                <a:spcPts val="0"/>
              </a:spcAft>
              <a:buSzPts val="1400"/>
              <a:buChar char="■"/>
              <a:defRPr/>
            </a:lvl6pPr>
            <a:lvl7pPr indent="-317500" lvl="6" marL="3200400" algn="r">
              <a:spcBef>
                <a:spcPts val="0"/>
              </a:spcBef>
              <a:spcAft>
                <a:spcPts val="0"/>
              </a:spcAft>
              <a:buSzPts val="1400"/>
              <a:buChar char="●"/>
              <a:defRPr/>
            </a:lvl7pPr>
            <a:lvl8pPr indent="-317500" lvl="7" marL="3657600" algn="r">
              <a:spcBef>
                <a:spcPts val="0"/>
              </a:spcBef>
              <a:spcAft>
                <a:spcPts val="0"/>
              </a:spcAft>
              <a:buSzPts val="1400"/>
              <a:buChar char="○"/>
              <a:defRPr/>
            </a:lvl8pPr>
            <a:lvl9pPr indent="-317500" lvl="8" marL="4114800" algn="r">
              <a:spcBef>
                <a:spcPts val="0"/>
              </a:spcBef>
              <a:spcAft>
                <a:spcPts val="0"/>
              </a:spcAft>
              <a:buSzPts val="1400"/>
              <a:buChar char="■"/>
              <a:defRPr/>
            </a:lvl9pPr>
          </a:lstStyle>
          <a:p/>
        </p:txBody>
      </p:sp>
      <p:sp>
        <p:nvSpPr>
          <p:cNvPr id="182" name="Google Shape;182;p35"/>
          <p:cNvSpPr txBox="1"/>
          <p:nvPr/>
        </p:nvSpPr>
        <p:spPr>
          <a:xfrm>
            <a:off x="7921775" y="3008400"/>
            <a:ext cx="12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eet">
  <p:cSld name="SECTION_HEADER_1">
    <p:bg>
      <p:bgPr>
        <a:solidFill>
          <a:schemeClr val="lt1"/>
        </a:solidFill>
      </p:bgPr>
    </p:bg>
    <p:spTree>
      <p:nvGrpSpPr>
        <p:cNvPr id="183" name="Shape 183"/>
        <p:cNvGrpSpPr/>
        <p:nvPr/>
      </p:nvGrpSpPr>
      <p:grpSpPr>
        <a:xfrm>
          <a:off x="0" y="0"/>
          <a:ext cx="0" cy="0"/>
          <a:chOff x="0" y="0"/>
          <a:chExt cx="0" cy="0"/>
        </a:xfrm>
      </p:grpSpPr>
      <p:sp>
        <p:nvSpPr>
          <p:cNvPr id="184" name="Google Shape;184;p3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86" name="Google Shape;186;p36"/>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36"/>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8" name="Google Shape;188;p36"/>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89" name="Google Shape;189;p36"/>
          <p:cNvSpPr txBox="1"/>
          <p:nvPr>
            <p:ph type="title"/>
          </p:nvPr>
        </p:nvSpPr>
        <p:spPr>
          <a:xfrm>
            <a:off x="125700" y="125600"/>
            <a:ext cx="3314100" cy="543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6"/>
          <p:cNvSpPr txBox="1"/>
          <p:nvPr>
            <p:ph idx="3" type="subTitle"/>
          </p:nvPr>
        </p:nvSpPr>
        <p:spPr>
          <a:xfrm>
            <a:off x="5831600" y="236604"/>
            <a:ext cx="3187200" cy="3603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191" name="Google Shape;191;p36"/>
          <p:cNvSpPr/>
          <p:nvPr>
            <p:ph idx="4" type="pic"/>
          </p:nvPr>
        </p:nvSpPr>
        <p:spPr>
          <a:xfrm>
            <a:off x="251400" y="2828798"/>
            <a:ext cx="1468500" cy="1872900"/>
          </a:xfrm>
          <a:prstGeom prst="roundRect">
            <a:avLst>
              <a:gd fmla="val 16667" name="adj"/>
            </a:avLst>
          </a:prstGeom>
          <a:noFill/>
          <a:ln>
            <a:noFill/>
          </a:ln>
        </p:spPr>
      </p:sp>
      <p:sp>
        <p:nvSpPr>
          <p:cNvPr id="192" name="Google Shape;192;p3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x">
  <p:cSld name="TITLE_AND_BODY">
    <p:bg>
      <p:bgPr>
        <a:solidFill>
          <a:schemeClr val="dk1"/>
        </a:solidFill>
      </p:bgPr>
    </p:bg>
    <p:spTree>
      <p:nvGrpSpPr>
        <p:cNvPr id="193" name="Shape 193"/>
        <p:cNvGrpSpPr/>
        <p:nvPr/>
      </p:nvGrpSpPr>
      <p:grpSpPr>
        <a:xfrm>
          <a:off x="0" y="0"/>
          <a:ext cx="0" cy="0"/>
          <a:chOff x="0" y="0"/>
          <a:chExt cx="0" cy="0"/>
        </a:xfrm>
      </p:grpSpPr>
      <p:sp>
        <p:nvSpPr>
          <p:cNvPr id="194" name="Google Shape;194;p37"/>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5" name="Google Shape;195;p37"/>
          <p:cNvSpPr/>
          <p:nvPr/>
        </p:nvSpPr>
        <p:spPr>
          <a:xfrm>
            <a:off x="125700" y="125597"/>
            <a:ext cx="39855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7"/>
          <p:cNvSpPr/>
          <p:nvPr/>
        </p:nvSpPr>
        <p:spPr>
          <a:xfrm>
            <a:off x="4236800" y="125550"/>
            <a:ext cx="4782600" cy="4575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4500950" y="349600"/>
            <a:ext cx="42543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p:txBody>
      </p:sp>
      <p:sp>
        <p:nvSpPr>
          <p:cNvPr id="198" name="Google Shape;198;p37"/>
          <p:cNvSpPr txBox="1"/>
          <p:nvPr>
            <p:ph idx="1" type="body"/>
          </p:nvPr>
        </p:nvSpPr>
        <p:spPr>
          <a:xfrm>
            <a:off x="4543850" y="1752125"/>
            <a:ext cx="4168500" cy="26928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indent="-406400" lvl="1" marL="914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indent="-406400" lvl="2" marL="1371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indent="-406400" lvl="3" marL="1828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indent="-406400" lvl="4" marL="22860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indent="-406400" lvl="5" marL="2743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indent="-406400" lvl="6" marL="3200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indent="-406400" lvl="7" marL="3657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indent="-406400" lvl="8" marL="4114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p:txBody>
      </p:sp>
      <p:cxnSp>
        <p:nvCxnSpPr>
          <p:cNvPr id="199" name="Google Shape;199;p37"/>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00" name="Google Shape;200;p37"/>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01" name="Google Shape;201;p37"/>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02" name="Google Shape;202;p37"/>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3" name="Google Shape;203;p3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
    <p:spTree>
      <p:nvGrpSpPr>
        <p:cNvPr id="204" name="Shape 204"/>
        <p:cNvGrpSpPr/>
        <p:nvPr/>
      </p:nvGrpSpPr>
      <p:grpSpPr>
        <a:xfrm>
          <a:off x="0" y="0"/>
          <a:ext cx="0" cy="0"/>
          <a:chOff x="0" y="0"/>
          <a:chExt cx="0" cy="0"/>
        </a:xfrm>
      </p:grpSpPr>
      <p:sp>
        <p:nvSpPr>
          <p:cNvPr id="205" name="Google Shape;205;p3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38"/>
          <p:cNvSpPr/>
          <p:nvPr>
            <p:ph idx="2" type="pic"/>
          </p:nvPr>
        </p:nvSpPr>
        <p:spPr>
          <a:xfrm>
            <a:off x="251400" y="2828798"/>
            <a:ext cx="1468500" cy="1872900"/>
          </a:xfrm>
          <a:prstGeom prst="roundRect">
            <a:avLst>
              <a:gd fmla="val 16667" name="adj"/>
            </a:avLst>
          </a:prstGeom>
          <a:noFill/>
          <a:ln>
            <a:noFill/>
          </a:ln>
        </p:spPr>
      </p:sp>
      <p:sp>
        <p:nvSpPr>
          <p:cNvPr id="207" name="Google Shape;207;p38"/>
          <p:cNvSpPr txBox="1"/>
          <p:nvPr>
            <p:ph type="title"/>
          </p:nvPr>
        </p:nvSpPr>
        <p:spPr>
          <a:xfrm>
            <a:off x="2514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08" name="Google Shape;208;p38"/>
          <p:cNvSpPr txBox="1"/>
          <p:nvPr>
            <p:ph idx="3" type="title"/>
          </p:nvPr>
        </p:nvSpPr>
        <p:spPr>
          <a:xfrm>
            <a:off x="18455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09" name="Google Shape;209;p38"/>
          <p:cNvSpPr txBox="1"/>
          <p:nvPr>
            <p:ph idx="4" type="title"/>
          </p:nvPr>
        </p:nvSpPr>
        <p:spPr>
          <a:xfrm>
            <a:off x="34396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10" name="Google Shape;210;p38"/>
          <p:cNvSpPr txBox="1"/>
          <p:nvPr>
            <p:ph idx="1" type="subTitle"/>
          </p:nvPr>
        </p:nvSpPr>
        <p:spPr>
          <a:xfrm>
            <a:off x="251400" y="22178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1" name="Google Shape;211;p38"/>
          <p:cNvSpPr txBox="1"/>
          <p:nvPr>
            <p:ph idx="5" type="subTitle"/>
          </p:nvPr>
        </p:nvSpPr>
        <p:spPr>
          <a:xfrm>
            <a:off x="1860124" y="2217823"/>
            <a:ext cx="14538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2" name="Google Shape;212;p38"/>
          <p:cNvSpPr txBox="1"/>
          <p:nvPr>
            <p:ph idx="6" type="subTitle"/>
          </p:nvPr>
        </p:nvSpPr>
        <p:spPr>
          <a:xfrm>
            <a:off x="34396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13" name="Google Shape;213;p3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14" name="Google Shape;214;p38"/>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5" name="Google Shape;215;p38"/>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16" name="Google Shape;216;p38"/>
          <p:cNvSpPr/>
          <p:nvPr>
            <p:ph idx="9" type="pic"/>
          </p:nvPr>
        </p:nvSpPr>
        <p:spPr>
          <a:xfrm>
            <a:off x="1845500" y="2828798"/>
            <a:ext cx="1468500" cy="1872900"/>
          </a:xfrm>
          <a:prstGeom prst="roundRect">
            <a:avLst>
              <a:gd fmla="val 16667" name="adj"/>
            </a:avLst>
          </a:prstGeom>
          <a:noFill/>
          <a:ln>
            <a:noFill/>
          </a:ln>
        </p:spPr>
      </p:sp>
      <p:sp>
        <p:nvSpPr>
          <p:cNvPr id="217" name="Google Shape;217;p38"/>
          <p:cNvSpPr/>
          <p:nvPr>
            <p:ph idx="13" type="pic"/>
          </p:nvPr>
        </p:nvSpPr>
        <p:spPr>
          <a:xfrm>
            <a:off x="3439600" y="2828798"/>
            <a:ext cx="1468500" cy="1872900"/>
          </a:xfrm>
          <a:prstGeom prst="roundRect">
            <a:avLst>
              <a:gd fmla="val 16667" name="adj"/>
            </a:avLst>
          </a:prstGeom>
          <a:noFill/>
          <a:ln>
            <a:noFill/>
          </a:ln>
        </p:spPr>
      </p:sp>
      <p:sp>
        <p:nvSpPr>
          <p:cNvPr id="218" name="Google Shape;218;p38"/>
          <p:cNvSpPr/>
          <p:nvPr>
            <p:ph idx="14" type="pic"/>
          </p:nvPr>
        </p:nvSpPr>
        <p:spPr>
          <a:xfrm>
            <a:off x="5033700" y="2828798"/>
            <a:ext cx="1468500" cy="1872900"/>
          </a:xfrm>
          <a:prstGeom prst="roundRect">
            <a:avLst>
              <a:gd fmla="val 16667" name="adj"/>
            </a:avLst>
          </a:prstGeom>
          <a:noFill/>
          <a:ln>
            <a:noFill/>
          </a:ln>
        </p:spPr>
      </p:sp>
      <p:sp>
        <p:nvSpPr>
          <p:cNvPr id="219" name="Google Shape;219;p38"/>
          <p:cNvSpPr/>
          <p:nvPr>
            <p:ph idx="15" type="pic"/>
          </p:nvPr>
        </p:nvSpPr>
        <p:spPr>
          <a:xfrm>
            <a:off x="6627800" y="2828798"/>
            <a:ext cx="1468500" cy="1872900"/>
          </a:xfrm>
          <a:prstGeom prst="roundRect">
            <a:avLst>
              <a:gd fmla="val 16667" name="adj"/>
            </a:avLst>
          </a:prstGeom>
          <a:noFill/>
          <a:ln>
            <a:noFill/>
          </a:ln>
        </p:spPr>
      </p:sp>
      <p:sp>
        <p:nvSpPr>
          <p:cNvPr id="220" name="Google Shape;220;p38"/>
          <p:cNvSpPr txBox="1"/>
          <p:nvPr>
            <p:ph idx="16" type="title"/>
          </p:nvPr>
        </p:nvSpPr>
        <p:spPr>
          <a:xfrm>
            <a:off x="50337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21" name="Google Shape;221;p38"/>
          <p:cNvSpPr txBox="1"/>
          <p:nvPr>
            <p:ph idx="17" type="subTitle"/>
          </p:nvPr>
        </p:nvSpPr>
        <p:spPr>
          <a:xfrm>
            <a:off x="50337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2" name="Google Shape;222;p38"/>
          <p:cNvSpPr txBox="1"/>
          <p:nvPr>
            <p:ph idx="18" type="title"/>
          </p:nvPr>
        </p:nvSpPr>
        <p:spPr>
          <a:xfrm>
            <a:off x="66278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23" name="Google Shape;223;p38"/>
          <p:cNvSpPr txBox="1"/>
          <p:nvPr>
            <p:ph idx="19" type="subTitle"/>
          </p:nvPr>
        </p:nvSpPr>
        <p:spPr>
          <a:xfrm>
            <a:off x="66278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4" name="Google Shape;224;p38"/>
          <p:cNvSpPr txBox="1"/>
          <p:nvPr>
            <p:ph idx="20" type="title"/>
          </p:nvPr>
        </p:nvSpPr>
        <p:spPr>
          <a:xfrm>
            <a:off x="125700" y="134475"/>
            <a:ext cx="79707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25" name="Google Shape;225;p3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3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
  <p:cSld name="TITLE_ONLY_1">
    <p:spTree>
      <p:nvGrpSpPr>
        <p:cNvPr id="227" name="Shape 227"/>
        <p:cNvGrpSpPr/>
        <p:nvPr/>
      </p:nvGrpSpPr>
      <p:grpSpPr>
        <a:xfrm>
          <a:off x="0" y="0"/>
          <a:ext cx="0" cy="0"/>
          <a:chOff x="0" y="0"/>
          <a:chExt cx="0" cy="0"/>
        </a:xfrm>
      </p:grpSpPr>
      <p:sp>
        <p:nvSpPr>
          <p:cNvPr id="228" name="Google Shape;228;p3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29" name="Google Shape;229;p39"/>
          <p:cNvCxnSpPr/>
          <p:nvPr/>
        </p:nvCxnSpPr>
        <p:spPr>
          <a:xfrm>
            <a:off x="-27475" y="2390175"/>
            <a:ext cx="9251400" cy="0"/>
          </a:xfrm>
          <a:prstGeom prst="straightConnector1">
            <a:avLst/>
          </a:prstGeom>
          <a:noFill/>
          <a:ln cap="flat" cmpd="sng" w="19050">
            <a:solidFill>
              <a:schemeClr val="dk1"/>
            </a:solidFill>
            <a:prstDash val="solid"/>
            <a:round/>
            <a:headEnd len="med" w="med" type="none"/>
            <a:tailEnd len="med" w="med" type="none"/>
          </a:ln>
        </p:spPr>
      </p:cxnSp>
      <p:cxnSp>
        <p:nvCxnSpPr>
          <p:cNvPr id="230" name="Google Shape;230;p39"/>
          <p:cNvCxnSpPr/>
          <p:nvPr/>
        </p:nvCxnSpPr>
        <p:spPr>
          <a:xfrm>
            <a:off x="4570800" y="-10350"/>
            <a:ext cx="0" cy="4834800"/>
          </a:xfrm>
          <a:prstGeom prst="straightConnector1">
            <a:avLst/>
          </a:prstGeom>
          <a:noFill/>
          <a:ln cap="flat" cmpd="sng" w="19050">
            <a:solidFill>
              <a:schemeClr val="dk1"/>
            </a:solidFill>
            <a:prstDash val="solid"/>
            <a:round/>
            <a:headEnd len="med" w="med" type="none"/>
            <a:tailEnd len="med" w="med" type="none"/>
          </a:ln>
        </p:spPr>
      </p:cxnSp>
      <p:sp>
        <p:nvSpPr>
          <p:cNvPr id="231" name="Google Shape;231;p39"/>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2" name="Google Shape;232;p39"/>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33" name="Google Shape;233;p39"/>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34" name="Google Shape;234;p39"/>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35" name="Google Shape;235;p3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39"/>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7" name="Google Shape;237;p39"/>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38" name="Google Shape;238;p3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9" name="Google Shape;239;p3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p:cSld name="TITLE_ONLY_1_1">
    <p:spTree>
      <p:nvGrpSpPr>
        <p:cNvPr id="240" name="Shape 240"/>
        <p:cNvGrpSpPr/>
        <p:nvPr/>
      </p:nvGrpSpPr>
      <p:grpSpPr>
        <a:xfrm>
          <a:off x="0" y="0"/>
          <a:ext cx="0" cy="0"/>
          <a:chOff x="0" y="0"/>
          <a:chExt cx="0" cy="0"/>
        </a:xfrm>
      </p:grpSpPr>
      <p:sp>
        <p:nvSpPr>
          <p:cNvPr id="241" name="Google Shape;241;p40"/>
          <p:cNvSpPr/>
          <p:nvPr/>
        </p:nvSpPr>
        <p:spPr>
          <a:xfrm>
            <a:off x="4572000" y="2411100"/>
            <a:ext cx="4572000" cy="27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2" name="Google Shape;242;p40"/>
          <p:cNvSpPr/>
          <p:nvPr/>
        </p:nvSpPr>
        <p:spPr>
          <a:xfrm>
            <a:off x="0" y="2411100"/>
            <a:ext cx="4572000" cy="273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40"/>
          <p:cNvSpPr/>
          <p:nvPr/>
        </p:nvSpPr>
        <p:spPr>
          <a:xfrm rot="5400000">
            <a:off x="4391175" y="560850"/>
            <a:ext cx="321000" cy="8851800"/>
          </a:xfrm>
          <a:prstGeom prst="round2SameRect">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4" name="Google Shape;244;p40"/>
          <p:cNvSpPr/>
          <p:nvPr/>
        </p:nvSpPr>
        <p:spPr>
          <a:xfrm>
            <a:off x="4572000" y="0"/>
            <a:ext cx="4572000" cy="24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5" name="Google Shape;245;p40"/>
          <p:cNvSpPr/>
          <p:nvPr/>
        </p:nvSpPr>
        <p:spPr>
          <a:xfrm>
            <a:off x="0" y="0"/>
            <a:ext cx="4572000" cy="241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6" name="Google Shape;246;p40"/>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47" name="Google Shape;247;p40"/>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48" name="Google Shape;248;p40"/>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49" name="Google Shape;249;p40"/>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50" name="Google Shape;250;p4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40"/>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52" name="Google Shape;252;p40"/>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53" name="Google Shape;253;p4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4" name="Google Shape;254;p4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ure Input">
  <p:cSld name="ONE_COLUMN_TEXT">
    <p:bg>
      <p:bgPr>
        <a:solidFill>
          <a:schemeClr val="dk1"/>
        </a:solidFill>
      </p:bgPr>
    </p:bg>
    <p:spTree>
      <p:nvGrpSpPr>
        <p:cNvPr id="255" name="Shape 255"/>
        <p:cNvGrpSpPr/>
        <p:nvPr/>
      </p:nvGrpSpPr>
      <p:grpSpPr>
        <a:xfrm>
          <a:off x="0" y="0"/>
          <a:ext cx="0" cy="0"/>
          <a:chOff x="0" y="0"/>
          <a:chExt cx="0" cy="0"/>
        </a:xfrm>
      </p:grpSpPr>
      <p:sp>
        <p:nvSpPr>
          <p:cNvPr id="256" name="Google Shape;256;p41"/>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7" name="Google Shape;257;p41"/>
          <p:cNvSpPr/>
          <p:nvPr/>
        </p:nvSpPr>
        <p:spPr>
          <a:xfrm>
            <a:off x="2514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8" name="Google Shape;258;p41"/>
          <p:cNvSpPr/>
          <p:nvPr/>
        </p:nvSpPr>
        <p:spPr>
          <a:xfrm>
            <a:off x="18455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9" name="Google Shape;259;p41"/>
          <p:cNvSpPr/>
          <p:nvPr/>
        </p:nvSpPr>
        <p:spPr>
          <a:xfrm>
            <a:off x="3439600" y="1680400"/>
            <a:ext cx="1468500" cy="3021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0" name="Google Shape;260;p41"/>
          <p:cNvSpPr txBox="1"/>
          <p:nvPr>
            <p:ph type="title"/>
          </p:nvPr>
        </p:nvSpPr>
        <p:spPr>
          <a:xfrm>
            <a:off x="125700" y="125600"/>
            <a:ext cx="8642100" cy="78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61" name="Google Shape;261;p41"/>
          <p:cNvSpPr txBox="1"/>
          <p:nvPr>
            <p:ph idx="1" type="body"/>
          </p:nvPr>
        </p:nvSpPr>
        <p:spPr>
          <a:xfrm>
            <a:off x="323978" y="2596823"/>
            <a:ext cx="13230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62" name="Google Shape;262;p41"/>
          <p:cNvSpPr txBox="1"/>
          <p:nvPr>
            <p:ph idx="2" type="body"/>
          </p:nvPr>
        </p:nvSpPr>
        <p:spPr>
          <a:xfrm>
            <a:off x="1918085" y="2596782"/>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63" name="Google Shape;263;p41"/>
          <p:cNvSpPr txBox="1"/>
          <p:nvPr>
            <p:ph idx="3" type="body"/>
          </p:nvPr>
        </p:nvSpPr>
        <p:spPr>
          <a:xfrm>
            <a:off x="3512185" y="2596890"/>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sz="1200"/>
            </a:lvl1pPr>
            <a:lvl2pPr indent="-304800" lvl="1" marL="914400">
              <a:spcBef>
                <a:spcPts val="0"/>
              </a:spcBef>
              <a:spcAft>
                <a:spcPts val="0"/>
              </a:spcAft>
              <a:buClr>
                <a:schemeClr val="dk1"/>
              </a:buClr>
              <a:buSzPts val="1200"/>
              <a:buChar char="○"/>
              <a:defRPr sz="1200"/>
            </a:lvl2pPr>
            <a:lvl3pPr indent="-304800" lvl="2" marL="1371600">
              <a:spcBef>
                <a:spcPts val="0"/>
              </a:spcBef>
              <a:spcAft>
                <a:spcPts val="0"/>
              </a:spcAft>
              <a:buClr>
                <a:schemeClr val="dk1"/>
              </a:buClr>
              <a:buSzPts val="1200"/>
              <a:buChar char="■"/>
              <a:defRPr sz="1200"/>
            </a:lvl3pPr>
            <a:lvl4pPr indent="-304800" lvl="3" marL="1828800">
              <a:spcBef>
                <a:spcPts val="0"/>
              </a:spcBef>
              <a:spcAft>
                <a:spcPts val="0"/>
              </a:spcAft>
              <a:buClr>
                <a:schemeClr val="dk1"/>
              </a:buClr>
              <a:buSzPts val="1200"/>
              <a:buChar char="●"/>
              <a:defRPr sz="1200"/>
            </a:lvl4pPr>
            <a:lvl5pPr indent="-304800" lvl="4" marL="2286000">
              <a:spcBef>
                <a:spcPts val="0"/>
              </a:spcBef>
              <a:spcAft>
                <a:spcPts val="0"/>
              </a:spcAft>
              <a:buClr>
                <a:schemeClr val="dk1"/>
              </a:buClr>
              <a:buSzPts val="1200"/>
              <a:buChar char="○"/>
              <a:defRPr sz="1200"/>
            </a:lvl5pPr>
            <a:lvl6pPr indent="-304800" lvl="5" marL="2743200">
              <a:spcBef>
                <a:spcPts val="0"/>
              </a:spcBef>
              <a:spcAft>
                <a:spcPts val="0"/>
              </a:spcAft>
              <a:buClr>
                <a:schemeClr val="dk1"/>
              </a:buClr>
              <a:buSzPts val="1200"/>
              <a:buChar char="■"/>
              <a:defRPr sz="1200"/>
            </a:lvl6pPr>
            <a:lvl7pPr indent="-304800" lvl="6" marL="3200400">
              <a:spcBef>
                <a:spcPts val="0"/>
              </a:spcBef>
              <a:spcAft>
                <a:spcPts val="0"/>
              </a:spcAft>
              <a:buClr>
                <a:schemeClr val="dk1"/>
              </a:buClr>
              <a:buSzPts val="1200"/>
              <a:buChar char="●"/>
              <a:defRPr sz="1200"/>
            </a:lvl7pPr>
            <a:lvl8pPr indent="-304800" lvl="7" marL="3657600">
              <a:spcBef>
                <a:spcPts val="0"/>
              </a:spcBef>
              <a:spcAft>
                <a:spcPts val="0"/>
              </a:spcAft>
              <a:buClr>
                <a:schemeClr val="dk1"/>
              </a:buClr>
              <a:buSzPts val="1200"/>
              <a:buChar char="○"/>
              <a:defRPr sz="1200"/>
            </a:lvl8pPr>
            <a:lvl9pPr indent="-304800" lvl="8" marL="4114800">
              <a:spcBef>
                <a:spcPts val="0"/>
              </a:spcBef>
              <a:spcAft>
                <a:spcPts val="0"/>
              </a:spcAft>
              <a:buClr>
                <a:schemeClr val="dk1"/>
              </a:buClr>
              <a:buSzPts val="1200"/>
              <a:buChar char="■"/>
              <a:defRPr sz="1200"/>
            </a:lvl9pPr>
          </a:lstStyle>
          <a:p/>
        </p:txBody>
      </p:sp>
      <p:sp>
        <p:nvSpPr>
          <p:cNvPr id="264" name="Google Shape;264;p41"/>
          <p:cNvSpPr txBox="1"/>
          <p:nvPr>
            <p:ph idx="4" type="subTitle"/>
          </p:nvPr>
        </p:nvSpPr>
        <p:spPr>
          <a:xfrm>
            <a:off x="490551" y="1735531"/>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65" name="Google Shape;265;p41"/>
          <p:cNvSpPr txBox="1"/>
          <p:nvPr>
            <p:ph idx="5" type="subTitle"/>
          </p:nvPr>
        </p:nvSpPr>
        <p:spPr>
          <a:xfrm>
            <a:off x="2084677" y="1742395"/>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66" name="Google Shape;266;p41"/>
          <p:cNvSpPr txBox="1"/>
          <p:nvPr>
            <p:ph idx="6" type="subTitle"/>
          </p:nvPr>
        </p:nvSpPr>
        <p:spPr>
          <a:xfrm>
            <a:off x="3678777" y="1742612"/>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p:txBody>
      </p:sp>
      <p:cxnSp>
        <p:nvCxnSpPr>
          <p:cNvPr id="267" name="Google Shape;267;p41"/>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68" name="Google Shape;268;p41"/>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69" name="Google Shape;269;p41"/>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70" name="Google Shape;270;p41"/>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1" name="Google Shape;271;p4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Stop Continue">
  <p:cSld name="ONE_COLUMN_TEXT_1_1">
    <p:bg>
      <p:bgPr>
        <a:solidFill>
          <a:schemeClr val="lt1"/>
        </a:solidFill>
      </p:bgPr>
    </p:bg>
    <p:spTree>
      <p:nvGrpSpPr>
        <p:cNvPr id="272" name="Shape 272"/>
        <p:cNvGrpSpPr/>
        <p:nvPr/>
      </p:nvGrpSpPr>
      <p:grpSpPr>
        <a:xfrm>
          <a:off x="0" y="0"/>
          <a:ext cx="0" cy="0"/>
          <a:chOff x="0" y="0"/>
          <a:chExt cx="0" cy="0"/>
        </a:xfrm>
      </p:grpSpPr>
      <p:sp>
        <p:nvSpPr>
          <p:cNvPr id="273" name="Google Shape;273;p4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 name="Google Shape;274;p42"/>
          <p:cNvSpPr/>
          <p:nvPr/>
        </p:nvSpPr>
        <p:spPr>
          <a:xfrm>
            <a:off x="4782500" y="317550"/>
            <a:ext cx="41112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2"/>
          <p:cNvSpPr/>
          <p:nvPr/>
        </p:nvSpPr>
        <p:spPr>
          <a:xfrm>
            <a:off x="4782500" y="1814413"/>
            <a:ext cx="4111200" cy="1371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p:nvPr/>
        </p:nvSpPr>
        <p:spPr>
          <a:xfrm>
            <a:off x="4782500" y="3320750"/>
            <a:ext cx="4111200" cy="1380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42"/>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78" name="Google Shape;278;p42"/>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9" name="Google Shape;279;p42"/>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80" name="Google Shape;280;p42"/>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1" name="Google Shape;281;p42"/>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2" name="Google Shape;282;p42"/>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3" name="Google Shape;283;p4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4" name="Google Shape;284;p4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ONE_COLUMN_TEXT_1_1_1">
    <p:bg>
      <p:bgPr>
        <a:solidFill>
          <a:schemeClr val="lt1"/>
        </a:solidFill>
      </p:bgPr>
    </p:bg>
    <p:spTree>
      <p:nvGrpSpPr>
        <p:cNvPr id="285" name="Shape 285"/>
        <p:cNvGrpSpPr/>
        <p:nvPr/>
      </p:nvGrpSpPr>
      <p:grpSpPr>
        <a:xfrm>
          <a:off x="0" y="0"/>
          <a:ext cx="0" cy="0"/>
          <a:chOff x="0" y="0"/>
          <a:chExt cx="0" cy="0"/>
        </a:xfrm>
      </p:grpSpPr>
      <p:sp>
        <p:nvSpPr>
          <p:cNvPr id="286" name="Google Shape;286;p43"/>
          <p:cNvSpPr txBox="1"/>
          <p:nvPr>
            <p:ph type="title"/>
          </p:nvPr>
        </p:nvSpPr>
        <p:spPr>
          <a:xfrm>
            <a:off x="125700" y="134475"/>
            <a:ext cx="25170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87" name="Google Shape;287;p4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88" name="Google Shape;288;p43"/>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89" name="Google Shape;289;p4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90" name="Google Shape;290;p4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91" name="Google Shape;291;p43"/>
          <p:cNvSpPr/>
          <p:nvPr/>
        </p:nvSpPr>
        <p:spPr>
          <a:xfrm>
            <a:off x="3314045" y="28860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a:off x="3314045" y="180891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3"/>
          <p:cNvSpPr/>
          <p:nvPr/>
        </p:nvSpPr>
        <p:spPr>
          <a:xfrm>
            <a:off x="3314000" y="3329144"/>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p:nvPr/>
        </p:nvSpPr>
        <p:spPr>
          <a:xfrm>
            <a:off x="6502495" y="28845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p:nvPr/>
        </p:nvSpPr>
        <p:spPr>
          <a:xfrm>
            <a:off x="6502495" y="180876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p:nvPr/>
        </p:nvSpPr>
        <p:spPr>
          <a:xfrm>
            <a:off x="6502450" y="3328994"/>
            <a:ext cx="23913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txBox="1"/>
          <p:nvPr/>
        </p:nvSpPr>
        <p:spPr>
          <a:xfrm>
            <a:off x="2642663" y="28860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98" name="Google Shape;298;p43"/>
          <p:cNvSpPr txBox="1"/>
          <p:nvPr/>
        </p:nvSpPr>
        <p:spPr>
          <a:xfrm>
            <a:off x="2642663" y="180891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99" name="Google Shape;299;p43"/>
          <p:cNvSpPr txBox="1"/>
          <p:nvPr/>
        </p:nvSpPr>
        <p:spPr>
          <a:xfrm>
            <a:off x="2642600" y="332914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300" name="Google Shape;300;p43"/>
          <p:cNvSpPr txBox="1"/>
          <p:nvPr/>
        </p:nvSpPr>
        <p:spPr>
          <a:xfrm>
            <a:off x="5831163" y="28845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301" name="Google Shape;301;p43"/>
          <p:cNvSpPr txBox="1"/>
          <p:nvPr/>
        </p:nvSpPr>
        <p:spPr>
          <a:xfrm>
            <a:off x="5831163" y="180876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302" name="Google Shape;302;p43"/>
          <p:cNvSpPr txBox="1"/>
          <p:nvPr/>
        </p:nvSpPr>
        <p:spPr>
          <a:xfrm>
            <a:off x="5831100" y="332899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303" name="Google Shape;303;p43"/>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4" name="Google Shape;304;p43"/>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5" name="Google Shape;305;p43"/>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6" name="Google Shape;306;p43"/>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7" name="Google Shape;307;p43"/>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8" name="Google Shape;308;p43"/>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9" name="Google Shape;309;p4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4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y">
  <p:cSld name="CUSTOM_7">
    <p:spTree>
      <p:nvGrpSpPr>
        <p:cNvPr id="311" name="Shape 311"/>
        <p:cNvGrpSpPr/>
        <p:nvPr/>
      </p:nvGrpSpPr>
      <p:grpSpPr>
        <a:xfrm>
          <a:off x="0" y="0"/>
          <a:ext cx="0" cy="0"/>
          <a:chOff x="0" y="0"/>
          <a:chExt cx="0" cy="0"/>
        </a:xfrm>
      </p:grpSpPr>
      <p:sp>
        <p:nvSpPr>
          <p:cNvPr id="312" name="Google Shape;312;p44"/>
          <p:cNvSpPr/>
          <p:nvPr>
            <p:ph idx="2" type="pic"/>
          </p:nvPr>
        </p:nvSpPr>
        <p:spPr>
          <a:xfrm>
            <a:off x="3822106" y="0"/>
            <a:ext cx="5322000" cy="5143500"/>
          </a:xfrm>
          <a:prstGeom prst="rect">
            <a:avLst/>
          </a:prstGeom>
          <a:noFill/>
          <a:ln>
            <a:noFill/>
          </a:ln>
        </p:spPr>
      </p:sp>
      <p:sp>
        <p:nvSpPr>
          <p:cNvPr id="313" name="Google Shape;313;p44"/>
          <p:cNvSpPr txBox="1"/>
          <p:nvPr>
            <p:ph type="title"/>
          </p:nvPr>
        </p:nvSpPr>
        <p:spPr>
          <a:xfrm>
            <a:off x="125700" y="134475"/>
            <a:ext cx="41112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314" name="Google Shape;314;p44"/>
          <p:cNvSpPr txBox="1"/>
          <p:nvPr>
            <p:ph idx="1" type="body"/>
          </p:nvPr>
        </p:nvSpPr>
        <p:spPr>
          <a:xfrm>
            <a:off x="251400" y="2985775"/>
            <a:ext cx="3570900" cy="15414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5">
    <p:spTree>
      <p:nvGrpSpPr>
        <p:cNvPr id="315" name="Shape 315"/>
        <p:cNvGrpSpPr/>
        <p:nvPr/>
      </p:nvGrpSpPr>
      <p:grpSpPr>
        <a:xfrm>
          <a:off x="0" y="0"/>
          <a:ext cx="0" cy="0"/>
          <a:chOff x="0" y="0"/>
          <a:chExt cx="0" cy="0"/>
        </a:xfrm>
      </p:grpSpPr>
      <p:sp>
        <p:nvSpPr>
          <p:cNvPr id="316" name="Google Shape;316;p4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17" name="Google Shape;317;p45"/>
          <p:cNvSpPr txBox="1"/>
          <p:nvPr>
            <p:ph idx="1" type="subTitle"/>
          </p:nvPr>
        </p:nvSpPr>
        <p:spPr>
          <a:xfrm>
            <a:off x="125700" y="1255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18" name="Google Shape;318;p45"/>
          <p:cNvSpPr txBox="1"/>
          <p:nvPr>
            <p:ph idx="2" type="body"/>
          </p:nvPr>
        </p:nvSpPr>
        <p:spPr>
          <a:xfrm>
            <a:off x="125600" y="530600"/>
            <a:ext cx="4782600" cy="108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9" name="Google Shape;319;p45"/>
          <p:cNvSpPr txBox="1"/>
          <p:nvPr>
            <p:ph type="title"/>
          </p:nvPr>
        </p:nvSpPr>
        <p:spPr>
          <a:xfrm>
            <a:off x="6355500" y="125600"/>
            <a:ext cx="2662800" cy="1389600"/>
          </a:xfrm>
          <a:prstGeom prst="rect">
            <a:avLst/>
          </a:prstGeom>
        </p:spPr>
        <p:txBody>
          <a:bodyPr anchorCtr="0" anchor="t" bIns="91425" lIns="91425" spcFirstLastPara="1" rIns="91425" wrap="square" tIns="91425">
            <a:noAutofit/>
          </a:bodyPr>
          <a:lstStyle>
            <a:lvl1pPr lvl="0" algn="r">
              <a:spcBef>
                <a:spcPts val="0"/>
              </a:spcBef>
              <a:spcAft>
                <a:spcPts val="0"/>
              </a:spcAft>
              <a:buSzPts val="7200"/>
              <a:buNone/>
              <a:defRPr b="1" sz="7200"/>
            </a:lvl1pPr>
            <a:lvl2pPr lvl="1" algn="r">
              <a:spcBef>
                <a:spcPts val="0"/>
              </a:spcBef>
              <a:spcAft>
                <a:spcPts val="0"/>
              </a:spcAft>
              <a:buSzPts val="7200"/>
              <a:buFont typeface="Libre Baskerville"/>
              <a:buNone/>
              <a:defRPr b="1" sz="7200"/>
            </a:lvl2pPr>
            <a:lvl3pPr lvl="2" algn="r">
              <a:spcBef>
                <a:spcPts val="0"/>
              </a:spcBef>
              <a:spcAft>
                <a:spcPts val="0"/>
              </a:spcAft>
              <a:buSzPts val="7200"/>
              <a:buFont typeface="Libre Baskerville"/>
              <a:buNone/>
              <a:defRPr b="1" sz="7200"/>
            </a:lvl3pPr>
            <a:lvl4pPr lvl="3" algn="r">
              <a:spcBef>
                <a:spcPts val="0"/>
              </a:spcBef>
              <a:spcAft>
                <a:spcPts val="0"/>
              </a:spcAft>
              <a:buSzPts val="7200"/>
              <a:buFont typeface="Libre Baskerville"/>
              <a:buNone/>
              <a:defRPr b="1" sz="7200"/>
            </a:lvl4pPr>
            <a:lvl5pPr lvl="4" algn="r">
              <a:spcBef>
                <a:spcPts val="0"/>
              </a:spcBef>
              <a:spcAft>
                <a:spcPts val="0"/>
              </a:spcAft>
              <a:buSzPts val="7200"/>
              <a:buFont typeface="Libre Baskerville"/>
              <a:buNone/>
              <a:defRPr b="1" sz="7200"/>
            </a:lvl5pPr>
            <a:lvl6pPr lvl="5" algn="r">
              <a:spcBef>
                <a:spcPts val="0"/>
              </a:spcBef>
              <a:spcAft>
                <a:spcPts val="0"/>
              </a:spcAft>
              <a:buSzPts val="7200"/>
              <a:buFont typeface="Libre Baskerville"/>
              <a:buNone/>
              <a:defRPr b="1" sz="7200"/>
            </a:lvl6pPr>
            <a:lvl7pPr lvl="6" algn="r">
              <a:spcBef>
                <a:spcPts val="0"/>
              </a:spcBef>
              <a:spcAft>
                <a:spcPts val="0"/>
              </a:spcAft>
              <a:buSzPts val="7200"/>
              <a:buFont typeface="Libre Baskerville"/>
              <a:buNone/>
              <a:defRPr b="1" sz="7200"/>
            </a:lvl7pPr>
            <a:lvl8pPr lvl="7" algn="r">
              <a:spcBef>
                <a:spcPts val="0"/>
              </a:spcBef>
              <a:spcAft>
                <a:spcPts val="0"/>
              </a:spcAft>
              <a:buSzPts val="7200"/>
              <a:buFont typeface="Libre Baskerville"/>
              <a:buNone/>
              <a:defRPr b="1" sz="7200"/>
            </a:lvl8pPr>
            <a:lvl9pPr lvl="8" algn="r">
              <a:spcBef>
                <a:spcPts val="0"/>
              </a:spcBef>
              <a:spcAft>
                <a:spcPts val="0"/>
              </a:spcAft>
              <a:buSzPts val="7200"/>
              <a:buFont typeface="Libre Baskerville"/>
              <a:buNone/>
              <a:defRPr b="1" sz="7200"/>
            </a:lvl9pPr>
          </a:lstStyle>
          <a:p/>
        </p:txBody>
      </p:sp>
      <p:cxnSp>
        <p:nvCxnSpPr>
          <p:cNvPr id="320" name="Google Shape;320;p4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21" name="Google Shape;321;p45"/>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22" name="Google Shape;322;p45"/>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23" name="Google Shape;323;p4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4" name="Google Shape;324;p4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APTION_ONLY">
    <p:bg>
      <p:bgPr>
        <a:solidFill>
          <a:schemeClr val="dk1"/>
        </a:solidFill>
      </p:bgPr>
    </p:bg>
    <p:spTree>
      <p:nvGrpSpPr>
        <p:cNvPr id="325" name="Shape 325"/>
        <p:cNvGrpSpPr/>
        <p:nvPr/>
      </p:nvGrpSpPr>
      <p:grpSpPr>
        <a:xfrm>
          <a:off x="0" y="0"/>
          <a:ext cx="0" cy="0"/>
          <a:chOff x="0" y="0"/>
          <a:chExt cx="0" cy="0"/>
        </a:xfrm>
      </p:grpSpPr>
      <p:sp>
        <p:nvSpPr>
          <p:cNvPr id="326" name="Google Shape;326;p46"/>
          <p:cNvSpPr/>
          <p:nvPr/>
        </p:nvSpPr>
        <p:spPr>
          <a:xfrm>
            <a:off x="845375" y="0"/>
            <a:ext cx="5352900" cy="48297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327" name="Google Shape;327;p46"/>
          <p:cNvSpPr/>
          <p:nvPr/>
        </p:nvSpPr>
        <p:spPr>
          <a:xfrm>
            <a:off x="0" y="0"/>
            <a:ext cx="2762400" cy="51435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328" name="Google Shape;328;p46"/>
          <p:cNvSpPr/>
          <p:nvPr/>
        </p:nvSpPr>
        <p:spPr>
          <a:xfrm rot="5400000">
            <a:off x="4391175" y="560850"/>
            <a:ext cx="321000" cy="8851800"/>
          </a:xfrm>
          <a:prstGeom prst="round2SameRect">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9" name="Google Shape;329;p46"/>
          <p:cNvSpPr txBox="1"/>
          <p:nvPr>
            <p:ph type="title"/>
          </p:nvPr>
        </p:nvSpPr>
        <p:spPr>
          <a:xfrm>
            <a:off x="125700" y="125600"/>
            <a:ext cx="23913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330" name="Google Shape;330;p46"/>
          <p:cNvSpPr txBox="1"/>
          <p:nvPr>
            <p:ph idx="1" type="subTitle"/>
          </p:nvPr>
        </p:nvSpPr>
        <p:spPr>
          <a:xfrm>
            <a:off x="2963075" y="1324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31" name="Google Shape;331;p46"/>
          <p:cNvSpPr txBox="1"/>
          <p:nvPr>
            <p:ph idx="2" type="subTitle"/>
          </p:nvPr>
        </p:nvSpPr>
        <p:spPr>
          <a:xfrm>
            <a:off x="65024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32" name="Google Shape;332;p46"/>
          <p:cNvSpPr txBox="1"/>
          <p:nvPr>
            <p:ph idx="3" type="body"/>
          </p:nvPr>
        </p:nvSpPr>
        <p:spPr>
          <a:xfrm>
            <a:off x="2963075" y="773325"/>
            <a:ext cx="27423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3" name="Google Shape;333;p46"/>
          <p:cNvSpPr txBox="1"/>
          <p:nvPr>
            <p:ph idx="4" type="body"/>
          </p:nvPr>
        </p:nvSpPr>
        <p:spPr>
          <a:xfrm>
            <a:off x="6502400" y="773325"/>
            <a:ext cx="25158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334" name="Google Shape;334;p46"/>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35" name="Google Shape;335;p46"/>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36" name="Google Shape;336;p46"/>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37" name="Google Shape;337;p46"/>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8" name="Google Shape;338;p4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
    <p:bg>
      <p:bgPr>
        <a:solidFill>
          <a:schemeClr val="dk1"/>
        </a:solidFill>
      </p:bgPr>
    </p:bg>
    <p:spTree>
      <p:nvGrpSpPr>
        <p:cNvPr id="339" name="Shape 339"/>
        <p:cNvGrpSpPr/>
        <p:nvPr/>
      </p:nvGrpSpPr>
      <p:grpSpPr>
        <a:xfrm>
          <a:off x="0" y="0"/>
          <a:ext cx="0" cy="0"/>
          <a:chOff x="0" y="0"/>
          <a:chExt cx="0" cy="0"/>
        </a:xfrm>
      </p:grpSpPr>
      <p:sp>
        <p:nvSpPr>
          <p:cNvPr id="340" name="Google Shape;340;p47"/>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41" name="Google Shape;341;p47"/>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342" name="Google Shape;342;p47"/>
          <p:cNvSpPr/>
          <p:nvPr/>
        </p:nvSpPr>
        <p:spPr>
          <a:xfrm>
            <a:off x="125700" y="2379075"/>
            <a:ext cx="4782600" cy="232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 name="Google Shape;343;p47"/>
          <p:cNvSpPr/>
          <p:nvPr>
            <p:ph idx="2" type="pic"/>
          </p:nvPr>
        </p:nvSpPr>
        <p:spPr>
          <a:xfrm>
            <a:off x="5033900" y="125600"/>
            <a:ext cx="3984300" cy="4575900"/>
          </a:xfrm>
          <a:prstGeom prst="roundRect">
            <a:avLst>
              <a:gd fmla="val 16667" name="adj"/>
            </a:avLst>
          </a:prstGeom>
          <a:noFill/>
          <a:ln>
            <a:noFill/>
          </a:ln>
        </p:spPr>
      </p:sp>
      <p:sp>
        <p:nvSpPr>
          <p:cNvPr id="344" name="Google Shape;344;p47"/>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45" name="Google Shape;345;p47"/>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46" name="Google Shape;346;p47"/>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47" name="Google Shape;347;p47"/>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48" name="Google Shape;348;p47"/>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49" name="Google Shape;349;p47"/>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0" name="Google Shape;350;p4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_1">
    <p:bg>
      <p:bgPr>
        <a:solidFill>
          <a:schemeClr val="lt1"/>
        </a:solidFill>
      </p:bgPr>
    </p:bg>
    <p:spTree>
      <p:nvGrpSpPr>
        <p:cNvPr id="351" name="Shape 351"/>
        <p:cNvGrpSpPr/>
        <p:nvPr/>
      </p:nvGrpSpPr>
      <p:grpSpPr>
        <a:xfrm>
          <a:off x="0" y="0"/>
          <a:ext cx="0" cy="0"/>
          <a:chOff x="0" y="0"/>
          <a:chExt cx="0" cy="0"/>
        </a:xfrm>
      </p:grpSpPr>
      <p:sp>
        <p:nvSpPr>
          <p:cNvPr id="352" name="Google Shape;352;p4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53" name="Google Shape;353;p48"/>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sp>
        <p:nvSpPr>
          <p:cNvPr id="354" name="Google Shape;354;p48"/>
          <p:cNvSpPr/>
          <p:nvPr>
            <p:ph idx="2" type="pic"/>
          </p:nvPr>
        </p:nvSpPr>
        <p:spPr>
          <a:xfrm>
            <a:off x="5033900" y="125600"/>
            <a:ext cx="3984300" cy="4575900"/>
          </a:xfrm>
          <a:prstGeom prst="roundRect">
            <a:avLst>
              <a:gd fmla="val 16667" name="adj"/>
            </a:avLst>
          </a:prstGeom>
          <a:noFill/>
          <a:ln>
            <a:noFill/>
          </a:ln>
        </p:spPr>
      </p:sp>
      <p:sp>
        <p:nvSpPr>
          <p:cNvPr id="355" name="Google Shape;355;p48"/>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56" name="Google Shape;356;p48"/>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57" name="Google Shape;357;p48"/>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358" name="Google Shape;358;p48"/>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9" name="Google Shape;359;p48"/>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0" name="Google Shape;360;p4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1" name="Google Shape;361;p4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p:cSld name="BIG_NUMBER">
    <p:spTree>
      <p:nvGrpSpPr>
        <p:cNvPr id="362" name="Shape 362"/>
        <p:cNvGrpSpPr/>
        <p:nvPr/>
      </p:nvGrpSpPr>
      <p:grpSpPr>
        <a:xfrm>
          <a:off x="0" y="0"/>
          <a:ext cx="0" cy="0"/>
          <a:chOff x="0" y="0"/>
          <a:chExt cx="0" cy="0"/>
        </a:xfrm>
      </p:grpSpPr>
      <p:sp>
        <p:nvSpPr>
          <p:cNvPr id="363" name="Google Shape;363;p4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4" name="Google Shape;364;p49"/>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65" name="Google Shape;365;p4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66" name="Google Shape;366;p49"/>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67" name="Google Shape;367;p4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8" name="Google Shape;368;p4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9" name="Google Shape;369;p4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Timeline">
  <p:cSld name="BIG_NUMBER_4">
    <p:spTree>
      <p:nvGrpSpPr>
        <p:cNvPr id="370" name="Shape 370"/>
        <p:cNvGrpSpPr/>
        <p:nvPr/>
      </p:nvGrpSpPr>
      <p:grpSpPr>
        <a:xfrm>
          <a:off x="0" y="0"/>
          <a:ext cx="0" cy="0"/>
          <a:chOff x="0" y="0"/>
          <a:chExt cx="0" cy="0"/>
        </a:xfrm>
      </p:grpSpPr>
      <p:sp>
        <p:nvSpPr>
          <p:cNvPr id="371" name="Google Shape;371;p5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372" name="Google Shape;372;p50"/>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3" name="Google Shape;373;p50"/>
          <p:cNvCxnSpPr/>
          <p:nvPr/>
        </p:nvCxnSpPr>
        <p:spPr>
          <a:xfrm>
            <a:off x="2642600" y="36611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4" name="Google Shape;374;p50"/>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5" name="Google Shape;375;p50"/>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50"/>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77" name="Google Shape;377;p50"/>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78" name="Google Shape;378;p5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5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80" name="Google Shape;380;p5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81" name="Google Shape;381;p50"/>
          <p:cNvSpPr/>
          <p:nvPr>
            <p:ph idx="3" type="pic"/>
          </p:nvPr>
        </p:nvSpPr>
        <p:spPr>
          <a:xfrm>
            <a:off x="1942950" y="1369100"/>
            <a:ext cx="573900" cy="570600"/>
          </a:xfrm>
          <a:prstGeom prst="roundRect">
            <a:avLst>
              <a:gd fmla="val 16667" name="adj"/>
            </a:avLst>
          </a:prstGeom>
          <a:noFill/>
          <a:ln>
            <a:noFill/>
          </a:ln>
        </p:spPr>
      </p:sp>
      <p:sp>
        <p:nvSpPr>
          <p:cNvPr id="382" name="Google Shape;382;p50"/>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3" name="Google Shape;383;p50"/>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84" name="Google Shape;384;p50"/>
          <p:cNvSpPr/>
          <p:nvPr>
            <p:ph idx="6" type="pic"/>
          </p:nvPr>
        </p:nvSpPr>
        <p:spPr>
          <a:xfrm>
            <a:off x="1943050" y="3402238"/>
            <a:ext cx="573900" cy="570600"/>
          </a:xfrm>
          <a:prstGeom prst="roundRect">
            <a:avLst>
              <a:gd fmla="val 16667" name="adj"/>
            </a:avLst>
          </a:prstGeom>
          <a:noFill/>
          <a:ln>
            <a:noFill/>
          </a:ln>
        </p:spPr>
      </p:sp>
      <p:sp>
        <p:nvSpPr>
          <p:cNvPr id="385" name="Google Shape;385;p50"/>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6" name="Google Shape;386;p50"/>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87" name="Google Shape;387;p50"/>
          <p:cNvSpPr/>
          <p:nvPr>
            <p:ph idx="9" type="pic"/>
          </p:nvPr>
        </p:nvSpPr>
        <p:spPr>
          <a:xfrm>
            <a:off x="1942950" y="2724525"/>
            <a:ext cx="573900" cy="570600"/>
          </a:xfrm>
          <a:prstGeom prst="roundRect">
            <a:avLst>
              <a:gd fmla="val 16667" name="adj"/>
            </a:avLst>
          </a:prstGeom>
          <a:noFill/>
          <a:ln>
            <a:noFill/>
          </a:ln>
        </p:spPr>
      </p:sp>
      <p:sp>
        <p:nvSpPr>
          <p:cNvPr id="388" name="Google Shape;388;p50"/>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9" name="Google Shape;389;p50"/>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0" name="Google Shape;390;p50"/>
          <p:cNvSpPr/>
          <p:nvPr>
            <p:ph idx="15" type="pic"/>
          </p:nvPr>
        </p:nvSpPr>
        <p:spPr>
          <a:xfrm>
            <a:off x="1942950" y="2046800"/>
            <a:ext cx="573900" cy="570600"/>
          </a:xfrm>
          <a:prstGeom prst="roundRect">
            <a:avLst>
              <a:gd fmla="val 16667" name="adj"/>
            </a:avLst>
          </a:prstGeom>
          <a:noFill/>
          <a:ln>
            <a:noFill/>
          </a:ln>
        </p:spPr>
      </p:sp>
      <p:sp>
        <p:nvSpPr>
          <p:cNvPr id="391" name="Google Shape;391;p50"/>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2" name="Google Shape;392;p50"/>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3" name="Google Shape;393;p50"/>
          <p:cNvSpPr/>
          <p:nvPr>
            <p:ph idx="18" type="pic"/>
          </p:nvPr>
        </p:nvSpPr>
        <p:spPr>
          <a:xfrm>
            <a:off x="1942950" y="4079938"/>
            <a:ext cx="573900" cy="570600"/>
          </a:xfrm>
          <a:prstGeom prst="roundRect">
            <a:avLst>
              <a:gd fmla="val 16667" name="adj"/>
            </a:avLst>
          </a:prstGeom>
          <a:noFill/>
          <a:ln>
            <a:noFill/>
          </a:ln>
        </p:spPr>
      </p:sp>
      <p:sp>
        <p:nvSpPr>
          <p:cNvPr id="394" name="Google Shape;394;p50"/>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5" name="Google Shape;395;p50"/>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6" name="Google Shape;396;p50"/>
          <p:cNvSpPr txBox="1"/>
          <p:nvPr/>
        </p:nvSpPr>
        <p:spPr>
          <a:xfrm>
            <a:off x="251821" y="882063"/>
            <a:ext cx="143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97" name="Google Shape;397;p50"/>
          <p:cNvSpPr txBox="1"/>
          <p:nvPr>
            <p:ph idx="21" type="subTitle"/>
          </p:nvPr>
        </p:nvSpPr>
        <p:spPr>
          <a:xfrm>
            <a:off x="26427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98" name="Google Shape;398;p50"/>
          <p:cNvSpPr txBox="1"/>
          <p:nvPr>
            <p:ph idx="22" type="subTitle"/>
          </p:nvPr>
        </p:nvSpPr>
        <p:spPr>
          <a:xfrm>
            <a:off x="472770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99" name="Google Shape;399;p50"/>
          <p:cNvSpPr txBox="1"/>
          <p:nvPr>
            <p:ph idx="23" type="subTitle"/>
          </p:nvPr>
        </p:nvSpPr>
        <p:spPr>
          <a:xfrm>
            <a:off x="68102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400" name="Google Shape;400;p50"/>
          <p:cNvCxnSpPr/>
          <p:nvPr/>
        </p:nvCxnSpPr>
        <p:spPr>
          <a:xfrm>
            <a:off x="251600" y="1244250"/>
            <a:ext cx="8642100" cy="0"/>
          </a:xfrm>
          <a:prstGeom prst="straightConnector1">
            <a:avLst/>
          </a:prstGeom>
          <a:noFill/>
          <a:ln cap="flat" cmpd="sng" w="19050">
            <a:solidFill>
              <a:schemeClr val="dk1"/>
            </a:solidFill>
            <a:prstDash val="solid"/>
            <a:round/>
            <a:headEnd len="med" w="med" type="none"/>
            <a:tailEnd len="med" w="med" type="none"/>
          </a:ln>
        </p:spPr>
      </p:cxnSp>
      <p:sp>
        <p:nvSpPr>
          <p:cNvPr id="401" name="Google Shape;401;p50"/>
          <p:cNvSpPr txBox="1"/>
          <p:nvPr>
            <p:ph idx="24" type="subTitle"/>
          </p:nvPr>
        </p:nvSpPr>
        <p:spPr>
          <a:xfrm>
            <a:off x="251400" y="847950"/>
            <a:ext cx="2391300" cy="396300"/>
          </a:xfrm>
          <a:prstGeom prst="rect">
            <a:avLst/>
          </a:prstGeom>
          <a:solidFill>
            <a:schemeClr val="dk1"/>
          </a:solidFill>
        </p:spPr>
        <p:txBody>
          <a:bodyPr anchorCtr="0" anchor="ctr"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cxnSp>
        <p:nvCxnSpPr>
          <p:cNvPr id="402" name="Google Shape;402;p50"/>
          <p:cNvCxnSpPr/>
          <p:nvPr/>
        </p:nvCxnSpPr>
        <p:spPr>
          <a:xfrm>
            <a:off x="4726475" y="845038"/>
            <a:ext cx="0" cy="392700"/>
          </a:xfrm>
          <a:prstGeom prst="straightConnector1">
            <a:avLst/>
          </a:prstGeom>
          <a:noFill/>
          <a:ln cap="flat" cmpd="sng" w="19050">
            <a:solidFill>
              <a:schemeClr val="dk1"/>
            </a:solidFill>
            <a:prstDash val="solid"/>
            <a:round/>
            <a:headEnd len="med" w="med" type="none"/>
            <a:tailEnd len="med" w="med" type="none"/>
          </a:ln>
        </p:spPr>
      </p:cxnSp>
      <p:cxnSp>
        <p:nvCxnSpPr>
          <p:cNvPr id="403" name="Google Shape;403;p50"/>
          <p:cNvCxnSpPr/>
          <p:nvPr/>
        </p:nvCxnSpPr>
        <p:spPr>
          <a:xfrm>
            <a:off x="6810250" y="855063"/>
            <a:ext cx="0" cy="392700"/>
          </a:xfrm>
          <a:prstGeom prst="straightConnector1">
            <a:avLst/>
          </a:prstGeom>
          <a:noFill/>
          <a:ln cap="flat" cmpd="sng" w="19050">
            <a:solidFill>
              <a:schemeClr val="dk1"/>
            </a:solidFill>
            <a:prstDash val="solid"/>
            <a:round/>
            <a:headEnd len="med" w="med" type="none"/>
            <a:tailEnd len="med" w="med" type="none"/>
          </a:ln>
        </p:spPr>
      </p:cxnSp>
      <p:sp>
        <p:nvSpPr>
          <p:cNvPr id="404" name="Google Shape;404;p5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5" name="Google Shape;405;p5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BIG_NUMBER_3">
    <p:spTree>
      <p:nvGrpSpPr>
        <p:cNvPr id="406" name="Shape 406"/>
        <p:cNvGrpSpPr/>
        <p:nvPr/>
      </p:nvGrpSpPr>
      <p:grpSpPr>
        <a:xfrm>
          <a:off x="0" y="0"/>
          <a:ext cx="0" cy="0"/>
          <a:chOff x="0" y="0"/>
          <a:chExt cx="0" cy="0"/>
        </a:xfrm>
      </p:grpSpPr>
      <p:sp>
        <p:nvSpPr>
          <p:cNvPr id="407" name="Google Shape;407;p5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08" name="Google Shape;408;p51"/>
          <p:cNvSpPr txBox="1"/>
          <p:nvPr>
            <p:ph type="title"/>
          </p:nvPr>
        </p:nvSpPr>
        <p:spPr>
          <a:xfrm>
            <a:off x="2642600" y="1021700"/>
            <a:ext cx="3859800" cy="278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p:txBody>
      </p:sp>
      <p:cxnSp>
        <p:nvCxnSpPr>
          <p:cNvPr id="409" name="Google Shape;409;p5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10" name="Google Shape;410;p51"/>
          <p:cNvSpPr txBox="1"/>
          <p:nvPr>
            <p:ph idx="1" type="subTitle"/>
          </p:nvPr>
        </p:nvSpPr>
        <p:spPr>
          <a:xfrm>
            <a:off x="25255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11" name="Google Shape;411;p5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2" name="Google Shape;412;p51"/>
          <p:cNvSpPr/>
          <p:nvPr/>
        </p:nvSpPr>
        <p:spPr>
          <a:xfrm>
            <a:off x="2642600" y="1021650"/>
            <a:ext cx="3859800" cy="2783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3" name="Google Shape;413;p51"/>
          <p:cNvSpPr/>
          <p:nvPr/>
        </p:nvSpPr>
        <p:spPr>
          <a:xfrm>
            <a:off x="251400" y="102165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4" name="Google Shape;414;p51"/>
          <p:cNvSpPr/>
          <p:nvPr/>
        </p:nvSpPr>
        <p:spPr>
          <a:xfrm>
            <a:off x="251400" y="2964734"/>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5" name="Google Shape;415;p51"/>
          <p:cNvSpPr/>
          <p:nvPr/>
        </p:nvSpPr>
        <p:spPr>
          <a:xfrm>
            <a:off x="251400" y="1993206"/>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6" name="Google Shape;416;p51"/>
          <p:cNvSpPr/>
          <p:nvPr/>
        </p:nvSpPr>
        <p:spPr>
          <a:xfrm>
            <a:off x="6627150" y="102165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7" name="Google Shape;417;p51"/>
          <p:cNvSpPr/>
          <p:nvPr/>
        </p:nvSpPr>
        <p:spPr>
          <a:xfrm>
            <a:off x="6627150" y="296470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51"/>
          <p:cNvSpPr/>
          <p:nvPr/>
        </p:nvSpPr>
        <p:spPr>
          <a:xfrm>
            <a:off x="6626850" y="199320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9" name="Google Shape;419;p51"/>
          <p:cNvSpPr txBox="1"/>
          <p:nvPr>
            <p:ph idx="3" type="subTitle"/>
          </p:nvPr>
        </p:nvSpPr>
        <p:spPr>
          <a:xfrm>
            <a:off x="251300" y="1021650"/>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0" name="Google Shape;420;p51"/>
          <p:cNvSpPr txBox="1"/>
          <p:nvPr>
            <p:ph idx="4" type="subTitle"/>
          </p:nvPr>
        </p:nvSpPr>
        <p:spPr>
          <a:xfrm>
            <a:off x="252550" y="199318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1" name="Google Shape;421;p51"/>
          <p:cNvSpPr txBox="1"/>
          <p:nvPr>
            <p:ph idx="5" type="subTitle"/>
          </p:nvPr>
        </p:nvSpPr>
        <p:spPr>
          <a:xfrm>
            <a:off x="2522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2" name="Google Shape;422;p51"/>
          <p:cNvSpPr txBox="1"/>
          <p:nvPr>
            <p:ph idx="6" type="subTitle"/>
          </p:nvPr>
        </p:nvSpPr>
        <p:spPr>
          <a:xfrm>
            <a:off x="66271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3" name="Google Shape;423;p51"/>
          <p:cNvSpPr txBox="1"/>
          <p:nvPr>
            <p:ph idx="7" type="subTitle"/>
          </p:nvPr>
        </p:nvSpPr>
        <p:spPr>
          <a:xfrm>
            <a:off x="6626850" y="1993163"/>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4" name="Google Shape;424;p51"/>
          <p:cNvSpPr txBox="1"/>
          <p:nvPr>
            <p:ph idx="8" type="subTitle"/>
          </p:nvPr>
        </p:nvSpPr>
        <p:spPr>
          <a:xfrm>
            <a:off x="6628000" y="10216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5" name="Google Shape;425;p5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6" name="Google Shape;426;p5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ignments">
  <p:cSld name="BIG_NUMBER_2">
    <p:spTree>
      <p:nvGrpSpPr>
        <p:cNvPr id="427" name="Shape 427"/>
        <p:cNvGrpSpPr/>
        <p:nvPr/>
      </p:nvGrpSpPr>
      <p:grpSpPr>
        <a:xfrm>
          <a:off x="0" y="0"/>
          <a:ext cx="0" cy="0"/>
          <a:chOff x="0" y="0"/>
          <a:chExt cx="0" cy="0"/>
        </a:xfrm>
      </p:grpSpPr>
      <p:sp>
        <p:nvSpPr>
          <p:cNvPr id="428" name="Google Shape;428;p5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29" name="Google Shape;429;p52"/>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30" name="Google Shape;430;p52"/>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31" name="Google Shape;431;p52"/>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32" name="Google Shape;432;p52"/>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cxnSp>
        <p:nvCxnSpPr>
          <p:cNvPr id="433" name="Google Shape;433;p52"/>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52"/>
          <p:cNvCxnSpPr/>
          <p:nvPr/>
        </p:nvCxnSpPr>
        <p:spPr>
          <a:xfrm>
            <a:off x="2642600" y="36857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5" name="Google Shape;435;p52"/>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6" name="Google Shape;436;p52"/>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7" name="Google Shape;437;p52"/>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438" name="Google Shape;438;p52"/>
          <p:cNvSpPr/>
          <p:nvPr>
            <p:ph idx="3" type="pic"/>
          </p:nvPr>
        </p:nvSpPr>
        <p:spPr>
          <a:xfrm>
            <a:off x="1942950" y="1369100"/>
            <a:ext cx="573900" cy="570600"/>
          </a:xfrm>
          <a:prstGeom prst="roundRect">
            <a:avLst>
              <a:gd fmla="val 16667" name="adj"/>
            </a:avLst>
          </a:prstGeom>
          <a:noFill/>
          <a:ln>
            <a:noFill/>
          </a:ln>
        </p:spPr>
      </p:sp>
      <p:sp>
        <p:nvSpPr>
          <p:cNvPr id="439" name="Google Shape;439;p52"/>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0" name="Google Shape;440;p52"/>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1" name="Google Shape;441;p52"/>
          <p:cNvSpPr/>
          <p:nvPr>
            <p:ph idx="6" type="pic"/>
          </p:nvPr>
        </p:nvSpPr>
        <p:spPr>
          <a:xfrm>
            <a:off x="1943050" y="3402238"/>
            <a:ext cx="573900" cy="570600"/>
          </a:xfrm>
          <a:prstGeom prst="roundRect">
            <a:avLst>
              <a:gd fmla="val 16667" name="adj"/>
            </a:avLst>
          </a:prstGeom>
          <a:noFill/>
          <a:ln>
            <a:noFill/>
          </a:ln>
        </p:spPr>
      </p:sp>
      <p:sp>
        <p:nvSpPr>
          <p:cNvPr id="442" name="Google Shape;442;p52"/>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3" name="Google Shape;443;p52"/>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4" name="Google Shape;444;p52"/>
          <p:cNvSpPr/>
          <p:nvPr>
            <p:ph idx="9" type="pic"/>
          </p:nvPr>
        </p:nvSpPr>
        <p:spPr>
          <a:xfrm>
            <a:off x="1942950" y="2724525"/>
            <a:ext cx="573900" cy="570600"/>
          </a:xfrm>
          <a:prstGeom prst="roundRect">
            <a:avLst>
              <a:gd fmla="val 16667" name="adj"/>
            </a:avLst>
          </a:prstGeom>
          <a:noFill/>
          <a:ln>
            <a:noFill/>
          </a:ln>
        </p:spPr>
      </p:sp>
      <p:sp>
        <p:nvSpPr>
          <p:cNvPr id="445" name="Google Shape;445;p52"/>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6" name="Google Shape;446;p52"/>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7" name="Google Shape;447;p52"/>
          <p:cNvSpPr/>
          <p:nvPr>
            <p:ph idx="15" type="pic"/>
          </p:nvPr>
        </p:nvSpPr>
        <p:spPr>
          <a:xfrm>
            <a:off x="1942950" y="2046800"/>
            <a:ext cx="573900" cy="570600"/>
          </a:xfrm>
          <a:prstGeom prst="roundRect">
            <a:avLst>
              <a:gd fmla="val 16667" name="adj"/>
            </a:avLst>
          </a:prstGeom>
          <a:noFill/>
          <a:ln>
            <a:noFill/>
          </a:ln>
        </p:spPr>
      </p:sp>
      <p:sp>
        <p:nvSpPr>
          <p:cNvPr id="448" name="Google Shape;448;p52"/>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9" name="Google Shape;449;p52"/>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50" name="Google Shape;450;p52"/>
          <p:cNvSpPr/>
          <p:nvPr>
            <p:ph idx="18" type="pic"/>
          </p:nvPr>
        </p:nvSpPr>
        <p:spPr>
          <a:xfrm>
            <a:off x="1942950" y="4079938"/>
            <a:ext cx="573900" cy="570600"/>
          </a:xfrm>
          <a:prstGeom prst="roundRect">
            <a:avLst>
              <a:gd fmla="val 16667" name="adj"/>
            </a:avLst>
          </a:prstGeom>
          <a:noFill/>
          <a:ln>
            <a:noFill/>
          </a:ln>
        </p:spPr>
      </p:sp>
      <p:sp>
        <p:nvSpPr>
          <p:cNvPr id="451" name="Google Shape;451;p52"/>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52" name="Google Shape;452;p52"/>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53" name="Google Shape;453;p5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4" name="Google Shape;454;p5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put">
  <p:cSld name="BIG_NUMBER_1">
    <p:spTree>
      <p:nvGrpSpPr>
        <p:cNvPr id="455" name="Shape 455"/>
        <p:cNvGrpSpPr/>
        <p:nvPr/>
      </p:nvGrpSpPr>
      <p:grpSpPr>
        <a:xfrm>
          <a:off x="0" y="0"/>
          <a:ext cx="0" cy="0"/>
          <a:chOff x="0" y="0"/>
          <a:chExt cx="0" cy="0"/>
        </a:xfrm>
      </p:grpSpPr>
      <p:sp>
        <p:nvSpPr>
          <p:cNvPr id="456" name="Google Shape;456;p5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57" name="Google Shape;457;p53"/>
          <p:cNvSpPr txBox="1"/>
          <p:nvPr>
            <p:ph type="title"/>
          </p:nvPr>
        </p:nvSpPr>
        <p:spPr>
          <a:xfrm>
            <a:off x="122600" y="125600"/>
            <a:ext cx="71769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58" name="Google Shape;458;p5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59" name="Google Shape;459;p5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60" name="Google Shape;460;p5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1" name="Google Shape;461;p53"/>
          <p:cNvSpPr/>
          <p:nvPr>
            <p:ph idx="3" type="pic"/>
          </p:nvPr>
        </p:nvSpPr>
        <p:spPr>
          <a:xfrm>
            <a:off x="698650" y="1400050"/>
            <a:ext cx="573900" cy="570600"/>
          </a:xfrm>
          <a:prstGeom prst="roundRect">
            <a:avLst>
              <a:gd fmla="val 16667" name="adj"/>
            </a:avLst>
          </a:prstGeom>
          <a:noFill/>
          <a:ln>
            <a:noFill/>
          </a:ln>
        </p:spPr>
      </p:sp>
      <p:sp>
        <p:nvSpPr>
          <p:cNvPr id="462" name="Google Shape;462;p53"/>
          <p:cNvSpPr txBox="1"/>
          <p:nvPr>
            <p:ph idx="4" type="title"/>
          </p:nvPr>
        </p:nvSpPr>
        <p:spPr>
          <a:xfrm>
            <a:off x="2514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3" name="Google Shape;463;p53"/>
          <p:cNvSpPr txBox="1"/>
          <p:nvPr>
            <p:ph idx="5" type="subTitle"/>
          </p:nvPr>
        </p:nvSpPr>
        <p:spPr>
          <a:xfrm>
            <a:off x="2515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4" name="Google Shape;464;p53"/>
          <p:cNvSpPr/>
          <p:nvPr>
            <p:ph idx="6" type="pic"/>
          </p:nvPr>
        </p:nvSpPr>
        <p:spPr>
          <a:xfrm>
            <a:off x="6080550" y="1400050"/>
            <a:ext cx="573900" cy="570600"/>
          </a:xfrm>
          <a:prstGeom prst="roundRect">
            <a:avLst>
              <a:gd fmla="val 16667" name="adj"/>
            </a:avLst>
          </a:prstGeom>
          <a:noFill/>
          <a:ln>
            <a:noFill/>
          </a:ln>
        </p:spPr>
      </p:sp>
      <p:sp>
        <p:nvSpPr>
          <p:cNvPr id="465" name="Google Shape;465;p53"/>
          <p:cNvSpPr txBox="1"/>
          <p:nvPr>
            <p:ph idx="7" type="title"/>
          </p:nvPr>
        </p:nvSpPr>
        <p:spPr>
          <a:xfrm>
            <a:off x="20281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6" name="Google Shape;466;p53"/>
          <p:cNvSpPr txBox="1"/>
          <p:nvPr>
            <p:ph idx="8" type="subTitle"/>
          </p:nvPr>
        </p:nvSpPr>
        <p:spPr>
          <a:xfrm>
            <a:off x="20282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7" name="Google Shape;467;p53"/>
          <p:cNvSpPr/>
          <p:nvPr>
            <p:ph idx="9" type="pic"/>
          </p:nvPr>
        </p:nvSpPr>
        <p:spPr>
          <a:xfrm>
            <a:off x="4285500" y="1400050"/>
            <a:ext cx="573900" cy="570600"/>
          </a:xfrm>
          <a:prstGeom prst="roundRect">
            <a:avLst>
              <a:gd fmla="val 16667" name="adj"/>
            </a:avLst>
          </a:prstGeom>
          <a:noFill/>
          <a:ln>
            <a:noFill/>
          </a:ln>
        </p:spPr>
      </p:sp>
      <p:sp>
        <p:nvSpPr>
          <p:cNvPr id="468" name="Google Shape;468;p53"/>
          <p:cNvSpPr txBox="1"/>
          <p:nvPr>
            <p:ph idx="13" type="title"/>
          </p:nvPr>
        </p:nvSpPr>
        <p:spPr>
          <a:xfrm>
            <a:off x="383825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9" name="Google Shape;469;p53"/>
          <p:cNvSpPr txBox="1"/>
          <p:nvPr>
            <p:ph idx="14" type="subTitle"/>
          </p:nvPr>
        </p:nvSpPr>
        <p:spPr>
          <a:xfrm>
            <a:off x="383835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0" name="Google Shape;470;p53"/>
          <p:cNvSpPr/>
          <p:nvPr>
            <p:ph idx="15" type="pic"/>
          </p:nvPr>
        </p:nvSpPr>
        <p:spPr>
          <a:xfrm>
            <a:off x="2475250" y="1400050"/>
            <a:ext cx="573900" cy="570600"/>
          </a:xfrm>
          <a:prstGeom prst="roundRect">
            <a:avLst>
              <a:gd fmla="val 16667" name="adj"/>
            </a:avLst>
          </a:prstGeom>
          <a:noFill/>
          <a:ln>
            <a:noFill/>
          </a:ln>
        </p:spPr>
      </p:sp>
      <p:sp>
        <p:nvSpPr>
          <p:cNvPr id="471" name="Google Shape;471;p53"/>
          <p:cNvSpPr txBox="1"/>
          <p:nvPr>
            <p:ph idx="16" type="title"/>
          </p:nvPr>
        </p:nvSpPr>
        <p:spPr>
          <a:xfrm>
            <a:off x="56333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72" name="Google Shape;472;p53"/>
          <p:cNvSpPr txBox="1"/>
          <p:nvPr>
            <p:ph idx="17" type="subTitle"/>
          </p:nvPr>
        </p:nvSpPr>
        <p:spPr>
          <a:xfrm>
            <a:off x="56334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3" name="Google Shape;473;p53"/>
          <p:cNvSpPr/>
          <p:nvPr>
            <p:ph idx="18" type="pic"/>
          </p:nvPr>
        </p:nvSpPr>
        <p:spPr>
          <a:xfrm>
            <a:off x="7872450" y="1400050"/>
            <a:ext cx="573900" cy="570600"/>
          </a:xfrm>
          <a:prstGeom prst="roundRect">
            <a:avLst>
              <a:gd fmla="val 16667" name="adj"/>
            </a:avLst>
          </a:prstGeom>
          <a:noFill/>
          <a:ln>
            <a:noFill/>
          </a:ln>
        </p:spPr>
      </p:sp>
      <p:sp>
        <p:nvSpPr>
          <p:cNvPr id="474" name="Google Shape;474;p53"/>
          <p:cNvSpPr txBox="1"/>
          <p:nvPr>
            <p:ph idx="19" type="title"/>
          </p:nvPr>
        </p:nvSpPr>
        <p:spPr>
          <a:xfrm>
            <a:off x="74252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75" name="Google Shape;475;p53"/>
          <p:cNvSpPr txBox="1"/>
          <p:nvPr>
            <p:ph idx="20" type="subTitle"/>
          </p:nvPr>
        </p:nvSpPr>
        <p:spPr>
          <a:xfrm>
            <a:off x="74253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6" name="Google Shape;476;p5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7" name="Google Shape;477;p5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nt Well">
  <p:cSld name="CUSTOM">
    <p:spTree>
      <p:nvGrpSpPr>
        <p:cNvPr id="478" name="Shape 478"/>
        <p:cNvGrpSpPr/>
        <p:nvPr/>
      </p:nvGrpSpPr>
      <p:grpSpPr>
        <a:xfrm>
          <a:off x="0" y="0"/>
          <a:ext cx="0" cy="0"/>
          <a:chOff x="0" y="0"/>
          <a:chExt cx="0" cy="0"/>
        </a:xfrm>
      </p:grpSpPr>
      <p:sp>
        <p:nvSpPr>
          <p:cNvPr id="479" name="Google Shape;479;p54"/>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80" name="Google Shape;480;p54"/>
          <p:cNvSpPr/>
          <p:nvPr/>
        </p:nvSpPr>
        <p:spPr>
          <a:xfrm>
            <a:off x="4907100" y="125600"/>
            <a:ext cx="41112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ph idx="1"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82" name="Google Shape;482;p54"/>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83" name="Google Shape;483;p54"/>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84" name="Google Shape;484;p54"/>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85" name="Google Shape;485;p54"/>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86" name="Google Shape;486;p54"/>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87" name="Google Shape;487;p54"/>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88" name="Google Shape;488;p54"/>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89" name="Google Shape;489;p54"/>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90" name="Google Shape;490;p54"/>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1" name="Google Shape;491;p5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Could Be Better">
  <p:cSld name="CUSTOM_11">
    <p:spTree>
      <p:nvGrpSpPr>
        <p:cNvPr id="492" name="Shape 492"/>
        <p:cNvGrpSpPr/>
        <p:nvPr/>
      </p:nvGrpSpPr>
      <p:grpSpPr>
        <a:xfrm>
          <a:off x="0" y="0"/>
          <a:ext cx="0" cy="0"/>
          <a:chOff x="0" y="0"/>
          <a:chExt cx="0" cy="0"/>
        </a:xfrm>
      </p:grpSpPr>
      <p:sp>
        <p:nvSpPr>
          <p:cNvPr id="493" name="Google Shape;493;p5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94" name="Google Shape;494;p55"/>
          <p:cNvSpPr/>
          <p:nvPr/>
        </p:nvSpPr>
        <p:spPr>
          <a:xfrm>
            <a:off x="4907100" y="125600"/>
            <a:ext cx="4111200" cy="457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96" name="Google Shape;496;p5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97" name="Google Shape;497;p55"/>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98" name="Google Shape;498;p55"/>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99" name="Google Shape;499;p55"/>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0" name="Google Shape;500;p55"/>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1" name="Google Shape;501;p55"/>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502" name="Google Shape;502;p55"/>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3" name="Google Shape;503;p55"/>
          <p:cNvSpPr txBox="1"/>
          <p:nvPr>
            <p:ph idx="3"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504" name="Google Shape;504;p5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5" name="Google Shape;505;p5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bg>
      <p:bgPr>
        <a:solidFill>
          <a:schemeClr val="dk1"/>
        </a:solidFill>
      </p:bgPr>
    </p:bg>
    <p:spTree>
      <p:nvGrpSpPr>
        <p:cNvPr id="506" name="Shape 506"/>
        <p:cNvGrpSpPr/>
        <p:nvPr/>
      </p:nvGrpSpPr>
      <p:grpSpPr>
        <a:xfrm>
          <a:off x="0" y="0"/>
          <a:ext cx="0" cy="0"/>
          <a:chOff x="0" y="0"/>
          <a:chExt cx="0" cy="0"/>
        </a:xfrm>
      </p:grpSpPr>
      <p:sp>
        <p:nvSpPr>
          <p:cNvPr id="507" name="Google Shape;507;p56"/>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08" name="Google Shape;508;p56"/>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509" name="Google Shape;509;p56"/>
          <p:cNvSpPr txBox="1"/>
          <p:nvPr>
            <p:ph idx="1"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0" name="Google Shape;510;p56"/>
          <p:cNvSpPr txBox="1"/>
          <p:nvPr>
            <p:ph idx="2" type="body"/>
          </p:nvPr>
        </p:nvSpPr>
        <p:spPr>
          <a:xfrm>
            <a:off x="5831000" y="773325"/>
            <a:ext cx="31872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511" name="Google Shape;511;p56"/>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12" name="Google Shape;512;p56"/>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3" name="Google Shape;513;p56"/>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514" name="Google Shape;514;p56"/>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5" name="Google Shape;515;p5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16" name="Shape 516"/>
        <p:cNvGrpSpPr/>
        <p:nvPr/>
      </p:nvGrpSpPr>
      <p:grpSpPr>
        <a:xfrm>
          <a:off x="0" y="0"/>
          <a:ext cx="0" cy="0"/>
          <a:chOff x="0" y="0"/>
          <a:chExt cx="0" cy="0"/>
        </a:xfrm>
      </p:grpSpPr>
      <p:sp>
        <p:nvSpPr>
          <p:cNvPr id="517" name="Google Shape;517;p5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18" name="Google Shape;518;p57"/>
          <p:cNvSpPr txBox="1"/>
          <p:nvPr>
            <p:ph idx="1" type="subTitle"/>
          </p:nvPr>
        </p:nvSpPr>
        <p:spPr>
          <a:xfrm>
            <a:off x="2493575" y="4142817"/>
            <a:ext cx="4157100" cy="2697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519" name="Google Shape;519;p57"/>
          <p:cNvSpPr/>
          <p:nvPr/>
        </p:nvSpPr>
        <p:spPr>
          <a:xfrm rot="5400000">
            <a:off x="251388" y="475250"/>
            <a:ext cx="3837300" cy="3837300"/>
          </a:xfrm>
          <a:prstGeom prst="pie">
            <a:avLst>
              <a:gd fmla="val 12366" name="adj1"/>
              <a:gd fmla="val 108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p:nvPr/>
        </p:nvSpPr>
        <p:spPr>
          <a:xfrm rot="-5400000">
            <a:off x="5033888" y="465200"/>
            <a:ext cx="3857400" cy="3857400"/>
          </a:xfrm>
          <a:prstGeom prst="pie">
            <a:avLst>
              <a:gd fmla="val 12366" name="adj1"/>
              <a:gd fmla="val 1081925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7"/>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p:txBody>
      </p:sp>
      <p:cxnSp>
        <p:nvCxnSpPr>
          <p:cNvPr id="522" name="Google Shape;522;p5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23" name="Google Shape;523;p57"/>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4" name="Google Shape;524;p57"/>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25" name="Google Shape;525;p5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26" name="Google Shape;526;p5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527" name="Shape 527"/>
        <p:cNvGrpSpPr/>
        <p:nvPr/>
      </p:nvGrpSpPr>
      <p:grpSpPr>
        <a:xfrm>
          <a:off x="0" y="0"/>
          <a:ext cx="0" cy="0"/>
          <a:chOff x="0" y="0"/>
          <a:chExt cx="0" cy="0"/>
        </a:xfrm>
      </p:grpSpPr>
      <p:sp>
        <p:nvSpPr>
          <p:cNvPr id="528" name="Google Shape;528;p58"/>
          <p:cNvSpPr/>
          <p:nvPr>
            <p:ph idx="2" type="pic"/>
          </p:nvPr>
        </p:nvSpPr>
        <p:spPr>
          <a:xfrm>
            <a:off x="125700" y="125600"/>
            <a:ext cx="8892900" cy="2452800"/>
          </a:xfrm>
          <a:prstGeom prst="roundRect">
            <a:avLst>
              <a:gd fmla="val 16667" name="adj"/>
            </a:avLst>
          </a:prstGeom>
          <a:noFill/>
          <a:ln>
            <a:noFill/>
          </a:ln>
        </p:spPr>
      </p:sp>
      <p:sp>
        <p:nvSpPr>
          <p:cNvPr id="529" name="Google Shape;529;p58"/>
          <p:cNvSpPr txBox="1"/>
          <p:nvPr>
            <p:ph type="title"/>
          </p:nvPr>
        </p:nvSpPr>
        <p:spPr>
          <a:xfrm>
            <a:off x="125700" y="3233475"/>
            <a:ext cx="87681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600"/>
              <a:buNone/>
              <a:defRPr b="1" sz="9600"/>
            </a:lvl1pPr>
            <a:lvl2pPr lvl="1">
              <a:spcBef>
                <a:spcPts val="0"/>
              </a:spcBef>
              <a:spcAft>
                <a:spcPts val="0"/>
              </a:spcAft>
              <a:buClr>
                <a:schemeClr val="dk1"/>
              </a:buClr>
              <a:buSzPts val="9600"/>
              <a:buFont typeface="Libre Baskerville"/>
              <a:buNone/>
              <a:defRPr b="1" sz="9600">
                <a:solidFill>
                  <a:schemeClr val="dk1"/>
                </a:solidFill>
              </a:defRPr>
            </a:lvl2pPr>
            <a:lvl3pPr lvl="2">
              <a:spcBef>
                <a:spcPts val="0"/>
              </a:spcBef>
              <a:spcAft>
                <a:spcPts val="0"/>
              </a:spcAft>
              <a:buClr>
                <a:schemeClr val="dk1"/>
              </a:buClr>
              <a:buSzPts val="9600"/>
              <a:buFont typeface="Libre Baskerville"/>
              <a:buNone/>
              <a:defRPr b="1" sz="9600">
                <a:solidFill>
                  <a:schemeClr val="dk1"/>
                </a:solidFill>
              </a:defRPr>
            </a:lvl3pPr>
            <a:lvl4pPr lvl="3">
              <a:spcBef>
                <a:spcPts val="0"/>
              </a:spcBef>
              <a:spcAft>
                <a:spcPts val="0"/>
              </a:spcAft>
              <a:buClr>
                <a:schemeClr val="dk1"/>
              </a:buClr>
              <a:buSzPts val="9600"/>
              <a:buFont typeface="Libre Baskerville"/>
              <a:buNone/>
              <a:defRPr b="1" sz="9600">
                <a:solidFill>
                  <a:schemeClr val="dk1"/>
                </a:solidFill>
              </a:defRPr>
            </a:lvl4pPr>
            <a:lvl5pPr lvl="4">
              <a:spcBef>
                <a:spcPts val="0"/>
              </a:spcBef>
              <a:spcAft>
                <a:spcPts val="0"/>
              </a:spcAft>
              <a:buClr>
                <a:schemeClr val="dk1"/>
              </a:buClr>
              <a:buSzPts val="9600"/>
              <a:buFont typeface="Libre Baskerville"/>
              <a:buNone/>
              <a:defRPr b="1" sz="9600">
                <a:solidFill>
                  <a:schemeClr val="dk1"/>
                </a:solidFill>
              </a:defRPr>
            </a:lvl5pPr>
            <a:lvl6pPr lvl="5">
              <a:spcBef>
                <a:spcPts val="0"/>
              </a:spcBef>
              <a:spcAft>
                <a:spcPts val="0"/>
              </a:spcAft>
              <a:buClr>
                <a:schemeClr val="dk1"/>
              </a:buClr>
              <a:buSzPts val="9600"/>
              <a:buFont typeface="Libre Baskerville"/>
              <a:buNone/>
              <a:defRPr b="1" sz="9600">
                <a:solidFill>
                  <a:schemeClr val="dk1"/>
                </a:solidFill>
              </a:defRPr>
            </a:lvl6pPr>
            <a:lvl7pPr lvl="6">
              <a:spcBef>
                <a:spcPts val="0"/>
              </a:spcBef>
              <a:spcAft>
                <a:spcPts val="0"/>
              </a:spcAft>
              <a:buClr>
                <a:schemeClr val="dk1"/>
              </a:buClr>
              <a:buSzPts val="9600"/>
              <a:buFont typeface="Libre Baskerville"/>
              <a:buNone/>
              <a:defRPr b="1" sz="9600">
                <a:solidFill>
                  <a:schemeClr val="dk1"/>
                </a:solidFill>
              </a:defRPr>
            </a:lvl7pPr>
            <a:lvl8pPr lvl="7">
              <a:spcBef>
                <a:spcPts val="0"/>
              </a:spcBef>
              <a:spcAft>
                <a:spcPts val="0"/>
              </a:spcAft>
              <a:buClr>
                <a:schemeClr val="dk1"/>
              </a:buClr>
              <a:buSzPts val="9600"/>
              <a:buFont typeface="Libre Baskerville"/>
              <a:buNone/>
              <a:defRPr b="1" sz="9600">
                <a:solidFill>
                  <a:schemeClr val="dk1"/>
                </a:solidFill>
              </a:defRPr>
            </a:lvl8pPr>
            <a:lvl9pPr lvl="8">
              <a:spcBef>
                <a:spcPts val="0"/>
              </a:spcBef>
              <a:spcAft>
                <a:spcPts val="0"/>
              </a:spcAft>
              <a:buClr>
                <a:schemeClr val="dk1"/>
              </a:buClr>
              <a:buSzPts val="9600"/>
              <a:buFont typeface="Libre Baskerville"/>
              <a:buNone/>
              <a:defRPr b="1" sz="9600">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CUSTOM_9">
    <p:spTree>
      <p:nvGrpSpPr>
        <p:cNvPr id="530" name="Shape 530"/>
        <p:cNvGrpSpPr/>
        <p:nvPr/>
      </p:nvGrpSpPr>
      <p:grpSpPr>
        <a:xfrm>
          <a:off x="0" y="0"/>
          <a:ext cx="0" cy="0"/>
          <a:chOff x="0" y="0"/>
          <a:chExt cx="0" cy="0"/>
        </a:xfrm>
      </p:grpSpPr>
      <p:sp>
        <p:nvSpPr>
          <p:cNvPr id="531" name="Google Shape;531;p59"/>
          <p:cNvSpPr txBox="1"/>
          <p:nvPr>
            <p:ph type="title"/>
          </p:nvPr>
        </p:nvSpPr>
        <p:spPr>
          <a:xfrm>
            <a:off x="125700" y="125600"/>
            <a:ext cx="8768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32" name="Google Shape;532;p59"/>
          <p:cNvSpPr/>
          <p:nvPr/>
        </p:nvSpPr>
        <p:spPr>
          <a:xfrm>
            <a:off x="650" y="1395450"/>
            <a:ext cx="9143100" cy="5143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9"/>
          <p:cNvSpPr/>
          <p:nvPr/>
        </p:nvSpPr>
        <p:spPr>
          <a:xfrm>
            <a:off x="1488" y="2081250"/>
            <a:ext cx="9143100" cy="4131900"/>
          </a:xfrm>
          <a:prstGeom prst="roundRect">
            <a:avLst>
              <a:gd fmla="val 1953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9"/>
          <p:cNvSpPr/>
          <p:nvPr/>
        </p:nvSpPr>
        <p:spPr>
          <a:xfrm>
            <a:off x="650" y="2767050"/>
            <a:ext cx="9143100" cy="3235200"/>
          </a:xfrm>
          <a:prstGeom prst="roundRect">
            <a:avLst>
              <a:gd fmla="val 2530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9"/>
          <p:cNvSpPr/>
          <p:nvPr/>
        </p:nvSpPr>
        <p:spPr>
          <a:xfrm>
            <a:off x="1488" y="3452850"/>
            <a:ext cx="9143100" cy="2304000"/>
          </a:xfrm>
          <a:prstGeom prst="roundRect">
            <a:avLst>
              <a:gd fmla="val 3551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9"/>
          <p:cNvSpPr/>
          <p:nvPr/>
        </p:nvSpPr>
        <p:spPr>
          <a:xfrm>
            <a:off x="650" y="4138650"/>
            <a:ext cx="9143100" cy="2827200"/>
          </a:xfrm>
          <a:prstGeom prst="roundRect">
            <a:avLst>
              <a:gd fmla="val 2904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9"/>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8" name="Google Shape;538;p59"/>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9" name="Google Shape;539;p59"/>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0" name="Google Shape;540;p59"/>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1" name="Google Shape;541;p59"/>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cSld name="CUSTOM_9_2">
    <p:bg>
      <p:bgPr>
        <a:solidFill>
          <a:schemeClr val="dk1"/>
        </a:solidFill>
      </p:bgPr>
    </p:bg>
    <p:spTree>
      <p:nvGrpSpPr>
        <p:cNvPr id="542" name="Shape 542"/>
        <p:cNvGrpSpPr/>
        <p:nvPr/>
      </p:nvGrpSpPr>
      <p:grpSpPr>
        <a:xfrm>
          <a:off x="0" y="0"/>
          <a:ext cx="0" cy="0"/>
          <a:chOff x="0" y="0"/>
          <a:chExt cx="0" cy="0"/>
        </a:xfrm>
      </p:grpSpPr>
      <p:sp>
        <p:nvSpPr>
          <p:cNvPr id="543" name="Google Shape;543;p60"/>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4" name="Google Shape;544;p60"/>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cxnSp>
        <p:nvCxnSpPr>
          <p:cNvPr id="545" name="Google Shape;545;p60"/>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46" name="Google Shape;546;p6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47" name="Google Shape;547;p6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cxnSp>
        <p:nvCxnSpPr>
          <p:cNvPr id="548" name="Google Shape;548;p60"/>
          <p:cNvCxnSpPr/>
          <p:nvPr/>
        </p:nvCxnSpPr>
        <p:spPr>
          <a:xfrm>
            <a:off x="0" y="2448900"/>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49" name="Google Shape;549;p60"/>
          <p:cNvCxnSpPr/>
          <p:nvPr/>
        </p:nvCxnSpPr>
        <p:spPr>
          <a:xfrm>
            <a:off x="0" y="3382675"/>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50" name="Google Shape;550;p60"/>
          <p:cNvCxnSpPr/>
          <p:nvPr/>
        </p:nvCxnSpPr>
        <p:spPr>
          <a:xfrm>
            <a:off x="0" y="4313750"/>
            <a:ext cx="9144000" cy="0"/>
          </a:xfrm>
          <a:prstGeom prst="straightConnector1">
            <a:avLst/>
          </a:prstGeom>
          <a:noFill/>
          <a:ln cap="flat" cmpd="sng" w="19050">
            <a:solidFill>
              <a:schemeClr val="lt1"/>
            </a:solidFill>
            <a:prstDash val="solid"/>
            <a:round/>
            <a:headEnd len="med" w="med" type="none"/>
            <a:tailEnd len="med" w="med" type="none"/>
          </a:ln>
        </p:spPr>
      </p:cxnSp>
      <p:sp>
        <p:nvSpPr>
          <p:cNvPr id="551" name="Google Shape;551;p60"/>
          <p:cNvSpPr/>
          <p:nvPr/>
        </p:nvSpPr>
        <p:spPr>
          <a:xfrm>
            <a:off x="251400" y="2063988"/>
            <a:ext cx="4656900" cy="775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2" name="Google Shape;552;p60"/>
          <p:cNvSpPr txBox="1"/>
          <p:nvPr>
            <p:ph idx="3" type="subTitle"/>
          </p:nvPr>
        </p:nvSpPr>
        <p:spPr>
          <a:xfrm>
            <a:off x="251400" y="2063988"/>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3" name="Google Shape;553;p60"/>
          <p:cNvSpPr/>
          <p:nvPr/>
        </p:nvSpPr>
        <p:spPr>
          <a:xfrm>
            <a:off x="2243550" y="2995063"/>
            <a:ext cx="4656900" cy="775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4" name="Google Shape;554;p60"/>
          <p:cNvSpPr txBox="1"/>
          <p:nvPr>
            <p:ph idx="4" type="subTitle"/>
          </p:nvPr>
        </p:nvSpPr>
        <p:spPr>
          <a:xfrm>
            <a:off x="2243550" y="2995075"/>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5" name="Google Shape;555;p60"/>
          <p:cNvSpPr/>
          <p:nvPr/>
        </p:nvSpPr>
        <p:spPr>
          <a:xfrm>
            <a:off x="4236800" y="3926150"/>
            <a:ext cx="4656900" cy="775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6" name="Google Shape;556;p60"/>
          <p:cNvSpPr txBox="1"/>
          <p:nvPr>
            <p:ph idx="5" type="subTitle"/>
          </p:nvPr>
        </p:nvSpPr>
        <p:spPr>
          <a:xfrm>
            <a:off x="4236800" y="3926163"/>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7" name="Google Shape;557;p60"/>
          <p:cNvSpPr txBox="1"/>
          <p:nvPr>
            <p:ph idx="6"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58" name="Google Shape;558;p60"/>
          <p:cNvSpPr txBox="1"/>
          <p:nvPr>
            <p:ph idx="7" type="body"/>
          </p:nvPr>
        </p:nvSpPr>
        <p:spPr>
          <a:xfrm>
            <a:off x="5831000" y="773325"/>
            <a:ext cx="3187200" cy="1164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59" name="Google Shape;559;p60"/>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60" name="Google Shape;560;p6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s">
  <p:cSld name="CUSTOM_9_1_1">
    <p:spTree>
      <p:nvGrpSpPr>
        <p:cNvPr id="561" name="Shape 561"/>
        <p:cNvGrpSpPr/>
        <p:nvPr/>
      </p:nvGrpSpPr>
      <p:grpSpPr>
        <a:xfrm>
          <a:off x="0" y="0"/>
          <a:ext cx="0" cy="0"/>
          <a:chOff x="0" y="0"/>
          <a:chExt cx="0" cy="0"/>
        </a:xfrm>
      </p:grpSpPr>
      <p:sp>
        <p:nvSpPr>
          <p:cNvPr id="562" name="Google Shape;562;p6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3" name="Google Shape;563;p6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6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65" name="Google Shape;565;p6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66" name="Google Shape;566;p61"/>
          <p:cNvSpPr/>
          <p:nvPr/>
        </p:nvSpPr>
        <p:spPr>
          <a:xfrm>
            <a:off x="6628100" y="2061300"/>
            <a:ext cx="2265600" cy="2640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3439750" y="2061300"/>
            <a:ext cx="2265600" cy="2640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251400" y="2061300"/>
            <a:ext cx="2265600" cy="264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1"/>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70" name="Google Shape;570;p61"/>
          <p:cNvSpPr txBox="1"/>
          <p:nvPr>
            <p:ph idx="3" type="title"/>
          </p:nvPr>
        </p:nvSpPr>
        <p:spPr>
          <a:xfrm>
            <a:off x="25152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1" name="Google Shape;571;p61"/>
          <p:cNvSpPr txBox="1"/>
          <p:nvPr>
            <p:ph idx="4" type="title"/>
          </p:nvPr>
        </p:nvSpPr>
        <p:spPr>
          <a:xfrm>
            <a:off x="3439750"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2" name="Google Shape;572;p61"/>
          <p:cNvSpPr txBox="1"/>
          <p:nvPr>
            <p:ph idx="5" type="title"/>
          </p:nvPr>
        </p:nvSpPr>
        <p:spPr>
          <a:xfrm>
            <a:off x="662797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3" name="Google Shape;573;p6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74" name="Google Shape;574;p6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9050" y="0"/>
            <a:ext cx="8685900" cy="20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p:txBody>
      </p:sp>
      <p:sp>
        <p:nvSpPr>
          <p:cNvPr id="52" name="Google Shape;52;p13"/>
          <p:cNvSpPr txBox="1"/>
          <p:nvPr>
            <p:ph idx="1" type="body"/>
          </p:nvPr>
        </p:nvSpPr>
        <p:spPr>
          <a:xfrm>
            <a:off x="280800" y="2705300"/>
            <a:ext cx="3906900" cy="19314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653375" y="4829350"/>
            <a:ext cx="490500" cy="311700"/>
          </a:xfrm>
          <a:prstGeom prst="rect">
            <a:avLst/>
          </a:prstGeom>
          <a:noFill/>
          <a:ln>
            <a:noFill/>
          </a:ln>
        </p:spPr>
        <p:txBody>
          <a:bodyPr anchorCtr="0" anchor="t" bIns="91425" lIns="91425" spcFirstLastPara="1" rIns="91425" wrap="square" tIns="91425">
            <a:noAutofit/>
          </a:bodyPr>
          <a:lstStyle>
            <a:lvl1pPr lvl="0" algn="ctr">
              <a:buNone/>
              <a:defRPr b="1" sz="800">
                <a:solidFill>
                  <a:schemeClr val="lt1"/>
                </a:solidFill>
                <a:latin typeface="Roboto"/>
                <a:ea typeface="Roboto"/>
                <a:cs typeface="Roboto"/>
                <a:sym typeface="Roboto"/>
              </a:defRPr>
            </a:lvl1pPr>
            <a:lvl2pPr lvl="1" algn="ctr">
              <a:buNone/>
              <a:defRPr b="1" sz="800">
                <a:solidFill>
                  <a:schemeClr val="lt1"/>
                </a:solidFill>
                <a:latin typeface="Roboto"/>
                <a:ea typeface="Roboto"/>
                <a:cs typeface="Roboto"/>
                <a:sym typeface="Roboto"/>
              </a:defRPr>
            </a:lvl2pPr>
            <a:lvl3pPr lvl="2" algn="ctr">
              <a:buNone/>
              <a:defRPr b="1" sz="800">
                <a:solidFill>
                  <a:schemeClr val="lt1"/>
                </a:solidFill>
                <a:latin typeface="Roboto"/>
                <a:ea typeface="Roboto"/>
                <a:cs typeface="Roboto"/>
                <a:sym typeface="Roboto"/>
              </a:defRPr>
            </a:lvl3pPr>
            <a:lvl4pPr lvl="3" algn="ctr">
              <a:buNone/>
              <a:defRPr b="1" sz="800">
                <a:solidFill>
                  <a:schemeClr val="lt1"/>
                </a:solidFill>
                <a:latin typeface="Roboto"/>
                <a:ea typeface="Roboto"/>
                <a:cs typeface="Roboto"/>
                <a:sym typeface="Roboto"/>
              </a:defRPr>
            </a:lvl4pPr>
            <a:lvl5pPr lvl="4" algn="ctr">
              <a:buNone/>
              <a:defRPr b="1" sz="800">
                <a:solidFill>
                  <a:schemeClr val="lt1"/>
                </a:solidFill>
                <a:latin typeface="Roboto"/>
                <a:ea typeface="Roboto"/>
                <a:cs typeface="Roboto"/>
                <a:sym typeface="Roboto"/>
              </a:defRPr>
            </a:lvl5pPr>
            <a:lvl6pPr lvl="5" algn="ctr">
              <a:buNone/>
              <a:defRPr b="1" sz="800">
                <a:solidFill>
                  <a:schemeClr val="lt1"/>
                </a:solidFill>
                <a:latin typeface="Roboto"/>
                <a:ea typeface="Roboto"/>
                <a:cs typeface="Roboto"/>
                <a:sym typeface="Roboto"/>
              </a:defRPr>
            </a:lvl6pPr>
            <a:lvl7pPr lvl="6" algn="ctr">
              <a:buNone/>
              <a:defRPr b="1" sz="800">
                <a:solidFill>
                  <a:schemeClr val="lt1"/>
                </a:solidFill>
                <a:latin typeface="Roboto"/>
                <a:ea typeface="Roboto"/>
                <a:cs typeface="Roboto"/>
                <a:sym typeface="Roboto"/>
              </a:defRPr>
            </a:lvl7pPr>
            <a:lvl8pPr lvl="7" algn="ctr">
              <a:buNone/>
              <a:defRPr b="1" sz="800">
                <a:solidFill>
                  <a:schemeClr val="lt1"/>
                </a:solidFill>
                <a:latin typeface="Roboto"/>
                <a:ea typeface="Roboto"/>
                <a:cs typeface="Roboto"/>
                <a:sym typeface="Roboto"/>
              </a:defRPr>
            </a:lvl8pPr>
            <a:lvl9pPr lvl="8" algn="ctr">
              <a:buNone/>
              <a:defRPr b="1" sz="8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9.jp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62" title="LLM Applications.jpg"/>
          <p:cNvPicPr preferRelativeResize="0"/>
          <p:nvPr>
            <p:ph idx="2" type="pic"/>
          </p:nvPr>
        </p:nvPicPr>
        <p:blipFill rotWithShape="1">
          <a:blip r:embed="rId3">
            <a:alphaModFix/>
          </a:blip>
          <a:srcRect b="18478" l="0" r="0" t="18478"/>
          <a:stretch/>
        </p:blipFill>
        <p:spPr>
          <a:xfrm>
            <a:off x="125700" y="125600"/>
            <a:ext cx="8892900" cy="2452800"/>
          </a:xfrm>
          <a:prstGeom prst="roundRect">
            <a:avLst>
              <a:gd fmla="val 16667" name="adj"/>
            </a:avLst>
          </a:prstGeom>
        </p:spPr>
      </p:pic>
      <p:sp>
        <p:nvSpPr>
          <p:cNvPr id="580" name="Google Shape;580;p62"/>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LLM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txBox="1"/>
          <p:nvPr>
            <p:ph idx="4294967295" type="title"/>
          </p:nvPr>
        </p:nvSpPr>
        <p:spPr>
          <a:xfrm>
            <a:off x="125700" y="125600"/>
            <a:ext cx="43563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Shot Query Results</a:t>
            </a:r>
            <a:endParaRPr sz="3300"/>
          </a:p>
          <a:p>
            <a:pPr indent="0" lvl="0" marL="0" rtl="0" algn="l">
              <a:spcBef>
                <a:spcPts val="0"/>
              </a:spcBef>
              <a:spcAft>
                <a:spcPts val="0"/>
              </a:spcAft>
              <a:buNone/>
            </a:pPr>
            <a:r>
              <a:rPr lang="en" sz="3300"/>
              <a:t>(gemma3)</a:t>
            </a:r>
            <a:endParaRPr sz="3300"/>
          </a:p>
        </p:txBody>
      </p:sp>
      <p:sp>
        <p:nvSpPr>
          <p:cNvPr id="680" name="Google Shape;680;p71"/>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Zero-Shot: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10,904</a:t>
            </a:r>
            <a:endParaRPr/>
          </a:p>
          <a:p>
            <a:pPr indent="-317500" lvl="0" marL="457200" rtl="0" algn="l">
              <a:lnSpc>
                <a:spcPct val="110000"/>
              </a:lnSpc>
              <a:spcBef>
                <a:spcPts val="0"/>
              </a:spcBef>
              <a:spcAft>
                <a:spcPts val="0"/>
              </a:spcAft>
              <a:buSzPts val="1400"/>
              <a:buChar char="●"/>
            </a:pPr>
            <a:r>
              <a:rPr lang="en"/>
              <a:t>Accuracy: 43.62%</a:t>
            </a:r>
            <a:endParaRPr/>
          </a:p>
          <a:p>
            <a:pPr indent="0" lvl="0" marL="0" rtl="0" algn="l">
              <a:lnSpc>
                <a:spcPct val="110000"/>
              </a:lnSpc>
              <a:spcBef>
                <a:spcPts val="0"/>
              </a:spcBef>
              <a:spcAft>
                <a:spcPts val="0"/>
              </a:spcAft>
              <a:buNone/>
            </a:pPr>
            <a:r>
              <a:t/>
            </a:r>
            <a:endParaRPr/>
          </a:p>
        </p:txBody>
      </p:sp>
      <p:sp>
        <p:nvSpPr>
          <p:cNvPr id="681" name="Google Shape;681;p71"/>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One-Shot:</a:t>
            </a:r>
            <a:endParaRPr/>
          </a:p>
          <a:p>
            <a:pPr indent="-317500" lvl="0" marL="457200" rtl="0" algn="l">
              <a:lnSpc>
                <a:spcPct val="110000"/>
              </a:lnSpc>
              <a:spcBef>
                <a:spcPts val="0"/>
              </a:spcBef>
              <a:spcAft>
                <a:spcPts val="0"/>
              </a:spcAft>
              <a:buSzPts val="1400"/>
              <a:buChar char="●"/>
            </a:pPr>
            <a:r>
              <a:rPr lang="en"/>
              <a:t>Samples: </a:t>
            </a:r>
            <a:r>
              <a:rPr lang="en"/>
              <a:t>25,000</a:t>
            </a:r>
            <a:endParaRPr/>
          </a:p>
          <a:p>
            <a:pPr indent="-317500" lvl="0" marL="457200" rtl="0" algn="l">
              <a:lnSpc>
                <a:spcPct val="110000"/>
              </a:lnSpc>
              <a:spcBef>
                <a:spcPts val="0"/>
              </a:spcBef>
              <a:spcAft>
                <a:spcPts val="0"/>
              </a:spcAft>
              <a:buSzPts val="1400"/>
              <a:buChar char="●"/>
            </a:pPr>
            <a:r>
              <a:rPr lang="en"/>
              <a:t>Correct: 10,909</a:t>
            </a:r>
            <a:endParaRPr/>
          </a:p>
          <a:p>
            <a:pPr indent="-317500" lvl="0" marL="457200" rtl="0" algn="l">
              <a:lnSpc>
                <a:spcPct val="110000"/>
              </a:lnSpc>
              <a:spcBef>
                <a:spcPts val="0"/>
              </a:spcBef>
              <a:spcAft>
                <a:spcPts val="0"/>
              </a:spcAft>
              <a:buSzPts val="1400"/>
              <a:buChar char="●"/>
            </a:pPr>
            <a:r>
              <a:rPr lang="en"/>
              <a:t>Accuracy: 43.64%</a:t>
            </a:r>
            <a:endParaRPr/>
          </a:p>
        </p:txBody>
      </p:sp>
      <p:sp>
        <p:nvSpPr>
          <p:cNvPr id="682" name="Google Shape;682;p7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683" name="Google Shape;683;p71"/>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p>
            <a:pPr indent="0" lvl="0" marL="0" rtl="0" algn="l">
              <a:spcBef>
                <a:spcPts val="0"/>
              </a:spcBef>
              <a:spcAft>
                <a:spcPts val="0"/>
              </a:spcAft>
              <a:buNone/>
            </a:pPr>
            <a:r>
              <a:rPr lang="en"/>
              <a:t>Multi-Shot:</a:t>
            </a:r>
            <a:endParaRPr/>
          </a:p>
          <a:p>
            <a:pPr indent="-317500" lvl="0" marL="457200" rtl="0" algn="l">
              <a:lnSpc>
                <a:spcPct val="110000"/>
              </a:lnSpc>
              <a:spcBef>
                <a:spcPts val="0"/>
              </a:spcBef>
              <a:spcAft>
                <a:spcPts val="0"/>
              </a:spcAft>
              <a:buSzPts val="1400"/>
              <a:buChar char="●"/>
            </a:pPr>
            <a:r>
              <a:rPr lang="en"/>
              <a:t>Samples: </a:t>
            </a:r>
            <a:r>
              <a:rPr lang="en"/>
              <a:t>25,000</a:t>
            </a:r>
            <a:endParaRPr/>
          </a:p>
          <a:p>
            <a:pPr indent="-317500" lvl="0" marL="457200" rtl="0" algn="l">
              <a:lnSpc>
                <a:spcPct val="110000"/>
              </a:lnSpc>
              <a:spcBef>
                <a:spcPts val="0"/>
              </a:spcBef>
              <a:spcAft>
                <a:spcPts val="0"/>
              </a:spcAft>
              <a:buSzPts val="1400"/>
              <a:buChar char="●"/>
            </a:pPr>
            <a:r>
              <a:rPr lang="en"/>
              <a:t>Correct: 14,115</a:t>
            </a:r>
            <a:endParaRPr/>
          </a:p>
          <a:p>
            <a:pPr indent="-317500" lvl="0" marL="457200" rtl="0" algn="l">
              <a:lnSpc>
                <a:spcPct val="110000"/>
              </a:lnSpc>
              <a:spcBef>
                <a:spcPts val="0"/>
              </a:spcBef>
              <a:spcAft>
                <a:spcPts val="0"/>
              </a:spcAft>
              <a:buSzPts val="1400"/>
              <a:buChar char="●"/>
            </a:pPr>
            <a:r>
              <a:rPr lang="en"/>
              <a:t>Accuracy: 56.46%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2"/>
          <p:cNvSpPr txBox="1"/>
          <p:nvPr>
            <p:ph idx="4294967295" type="title"/>
          </p:nvPr>
        </p:nvSpPr>
        <p:spPr>
          <a:xfrm>
            <a:off x="125700" y="125600"/>
            <a:ext cx="43563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Shot Query Results</a:t>
            </a:r>
            <a:endParaRPr sz="3300"/>
          </a:p>
          <a:p>
            <a:pPr indent="0" lvl="0" marL="0" rtl="0" algn="l">
              <a:spcBef>
                <a:spcPts val="0"/>
              </a:spcBef>
              <a:spcAft>
                <a:spcPts val="0"/>
              </a:spcAft>
              <a:buNone/>
            </a:pPr>
            <a:r>
              <a:rPr lang="en" sz="3300"/>
              <a:t>(llam3.2)</a:t>
            </a:r>
            <a:endParaRPr sz="3300"/>
          </a:p>
        </p:txBody>
      </p:sp>
      <p:sp>
        <p:nvSpPr>
          <p:cNvPr id="689" name="Google Shape;689;p72"/>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Zero-Shot: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10,893</a:t>
            </a:r>
            <a:endParaRPr/>
          </a:p>
          <a:p>
            <a:pPr indent="-317500" lvl="0" marL="457200" rtl="0" algn="l">
              <a:lnSpc>
                <a:spcPct val="110000"/>
              </a:lnSpc>
              <a:spcBef>
                <a:spcPts val="0"/>
              </a:spcBef>
              <a:spcAft>
                <a:spcPts val="0"/>
              </a:spcAft>
              <a:buSzPts val="1400"/>
              <a:buChar char="●"/>
            </a:pPr>
            <a:r>
              <a:rPr lang="en"/>
              <a:t>Accuracy: 43.57</a:t>
            </a:r>
            <a:r>
              <a:rPr lang="en"/>
              <a:t>%</a:t>
            </a:r>
            <a:endParaRPr/>
          </a:p>
          <a:p>
            <a:pPr indent="0" lvl="0" marL="0" rtl="0" algn="l">
              <a:lnSpc>
                <a:spcPct val="110000"/>
              </a:lnSpc>
              <a:spcBef>
                <a:spcPts val="0"/>
              </a:spcBef>
              <a:spcAft>
                <a:spcPts val="0"/>
              </a:spcAft>
              <a:buNone/>
            </a:pPr>
            <a:r>
              <a:t/>
            </a:r>
            <a:endParaRPr/>
          </a:p>
        </p:txBody>
      </p:sp>
      <p:sp>
        <p:nvSpPr>
          <p:cNvPr id="690" name="Google Shape;690;p72"/>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One-Shot: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10,893</a:t>
            </a:r>
            <a:endParaRPr/>
          </a:p>
          <a:p>
            <a:pPr indent="-317500" lvl="0" marL="457200" rtl="0" algn="l">
              <a:lnSpc>
                <a:spcPct val="110000"/>
              </a:lnSpc>
              <a:spcBef>
                <a:spcPts val="0"/>
              </a:spcBef>
              <a:spcAft>
                <a:spcPts val="0"/>
              </a:spcAft>
              <a:buSzPts val="1400"/>
              <a:buChar char="●"/>
            </a:pPr>
            <a:r>
              <a:rPr lang="en"/>
              <a:t>Accuracy: 43.57%</a:t>
            </a:r>
            <a:endParaRPr/>
          </a:p>
        </p:txBody>
      </p:sp>
      <p:sp>
        <p:nvSpPr>
          <p:cNvPr id="691" name="Google Shape;691;p7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692" name="Google Shape;692;p72"/>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p>
            <a:pPr indent="0" lvl="0" marL="0" rtl="0" algn="l">
              <a:spcBef>
                <a:spcPts val="0"/>
              </a:spcBef>
              <a:spcAft>
                <a:spcPts val="0"/>
              </a:spcAft>
              <a:buNone/>
            </a:pPr>
            <a:r>
              <a:rPr lang="en"/>
              <a:t>Multi-Shot: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10,900</a:t>
            </a:r>
            <a:endParaRPr/>
          </a:p>
          <a:p>
            <a:pPr indent="-317500" lvl="0" marL="457200" rtl="0" algn="l">
              <a:lnSpc>
                <a:spcPct val="110000"/>
              </a:lnSpc>
              <a:spcBef>
                <a:spcPts val="0"/>
              </a:spcBef>
              <a:spcAft>
                <a:spcPts val="0"/>
              </a:spcAft>
              <a:buSzPts val="1400"/>
              <a:buChar char="●"/>
            </a:pPr>
            <a:r>
              <a:rPr lang="en"/>
              <a:t>Accuracy: 43.60%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3"/>
          <p:cNvSpPr txBox="1"/>
          <p:nvPr>
            <p:ph idx="4294967295" type="title"/>
          </p:nvPr>
        </p:nvSpPr>
        <p:spPr>
          <a:xfrm>
            <a:off x="125700" y="125600"/>
            <a:ext cx="43563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Chain-of-thought</a:t>
            </a:r>
            <a:r>
              <a:rPr lang="en" sz="3300"/>
              <a:t> Query Results</a:t>
            </a:r>
            <a:endParaRPr sz="3300"/>
          </a:p>
        </p:txBody>
      </p:sp>
      <p:sp>
        <p:nvSpPr>
          <p:cNvPr id="698" name="Google Shape;698;p73"/>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gemma3:</a:t>
            </a:r>
            <a:endParaRPr/>
          </a:p>
          <a:p>
            <a:pPr indent="-317500" lvl="0" marL="457200" rtl="0" algn="l">
              <a:lnSpc>
                <a:spcPct val="110000"/>
              </a:lnSpc>
              <a:spcBef>
                <a:spcPts val="0"/>
              </a:spcBef>
              <a:spcAft>
                <a:spcPts val="0"/>
              </a:spcAft>
              <a:buSzPts val="1400"/>
              <a:buChar char="●"/>
            </a:pPr>
            <a:r>
              <a:rPr lang="en"/>
              <a:t>Samples: 3000</a:t>
            </a:r>
            <a:endParaRPr/>
          </a:p>
          <a:p>
            <a:pPr indent="-317500" lvl="0" marL="457200" rtl="0" algn="l">
              <a:lnSpc>
                <a:spcPct val="110000"/>
              </a:lnSpc>
              <a:spcBef>
                <a:spcPts val="0"/>
              </a:spcBef>
              <a:spcAft>
                <a:spcPts val="0"/>
              </a:spcAft>
              <a:buSzPts val="1400"/>
              <a:buChar char="●"/>
            </a:pPr>
            <a:r>
              <a:rPr lang="en"/>
              <a:t>Correct: 1,310</a:t>
            </a:r>
            <a:endParaRPr/>
          </a:p>
          <a:p>
            <a:pPr indent="-317500" lvl="0" marL="457200" rtl="0" algn="l">
              <a:lnSpc>
                <a:spcPct val="110000"/>
              </a:lnSpc>
              <a:spcBef>
                <a:spcPts val="0"/>
              </a:spcBef>
              <a:spcAft>
                <a:spcPts val="0"/>
              </a:spcAft>
              <a:buSzPts val="1400"/>
              <a:buChar char="●"/>
            </a:pPr>
            <a:r>
              <a:rPr lang="en"/>
              <a:t>Accuracy: 43.67%</a:t>
            </a:r>
            <a:endParaRPr/>
          </a:p>
          <a:p>
            <a:pPr indent="-317500" lvl="0" marL="457200" rtl="0" algn="l">
              <a:lnSpc>
                <a:spcPct val="110000"/>
              </a:lnSpc>
              <a:spcBef>
                <a:spcPts val="0"/>
              </a:spcBef>
              <a:spcAft>
                <a:spcPts val="0"/>
              </a:spcAft>
              <a:buSzPts val="1400"/>
              <a:buChar char="●"/>
            </a:pPr>
            <a:r>
              <a:rPr lang="en"/>
              <a:t>Unable to determine: 3</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sp>
        <p:nvSpPr>
          <p:cNvPr id="699" name="Google Shape;699;p7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700" name="Google Shape;700;p73"/>
          <p:cNvSpPr txBox="1"/>
          <p:nvPr>
            <p:ph idx="5" type="body"/>
          </p:nvPr>
        </p:nvSpPr>
        <p:spPr>
          <a:xfrm>
            <a:off x="5033900" y="1819179"/>
            <a:ext cx="3601200" cy="1380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llama3.2:</a:t>
            </a:r>
            <a:endParaRPr/>
          </a:p>
          <a:p>
            <a:pPr indent="-317500" lvl="0" marL="457200" rtl="0" algn="l">
              <a:lnSpc>
                <a:spcPct val="110000"/>
              </a:lnSpc>
              <a:spcBef>
                <a:spcPts val="0"/>
              </a:spcBef>
              <a:spcAft>
                <a:spcPts val="0"/>
              </a:spcAft>
              <a:buSzPts val="1400"/>
              <a:buChar char="●"/>
            </a:pPr>
            <a:r>
              <a:rPr lang="en"/>
              <a:t>Samples: 3,000</a:t>
            </a:r>
            <a:endParaRPr/>
          </a:p>
          <a:p>
            <a:pPr indent="-317500" lvl="0" marL="457200" rtl="0" algn="l">
              <a:lnSpc>
                <a:spcPct val="110000"/>
              </a:lnSpc>
              <a:spcBef>
                <a:spcPts val="0"/>
              </a:spcBef>
              <a:spcAft>
                <a:spcPts val="0"/>
              </a:spcAft>
              <a:buSzPts val="1400"/>
              <a:buChar char="●"/>
            </a:pPr>
            <a:r>
              <a:rPr lang="en"/>
              <a:t>Correct: 1,316</a:t>
            </a:r>
            <a:endParaRPr/>
          </a:p>
          <a:p>
            <a:pPr indent="-317500" lvl="0" marL="457200" rtl="0" algn="l">
              <a:lnSpc>
                <a:spcPct val="110000"/>
              </a:lnSpc>
              <a:spcBef>
                <a:spcPts val="0"/>
              </a:spcBef>
              <a:spcAft>
                <a:spcPts val="0"/>
              </a:spcAft>
              <a:buSzPts val="1400"/>
              <a:buChar char="●"/>
            </a:pPr>
            <a:r>
              <a:rPr lang="en"/>
              <a:t>Accuracy: 43.87%</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sp>
        <p:nvSpPr>
          <p:cNvPr id="701" name="Google Shape;701;p73"/>
          <p:cNvSpPr txBox="1"/>
          <p:nvPr>
            <p:ph idx="3" type="body"/>
          </p:nvPr>
        </p:nvSpPr>
        <p:spPr>
          <a:xfrm>
            <a:off x="5033900" y="3325275"/>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gemma3 (multi-shot chain):</a:t>
            </a:r>
            <a:endParaRPr/>
          </a:p>
          <a:p>
            <a:pPr indent="-317500" lvl="0" marL="457200" rtl="0" algn="l">
              <a:lnSpc>
                <a:spcPct val="110000"/>
              </a:lnSpc>
              <a:spcBef>
                <a:spcPts val="0"/>
              </a:spcBef>
              <a:spcAft>
                <a:spcPts val="0"/>
              </a:spcAft>
              <a:buSzPts val="1400"/>
              <a:buChar char="●"/>
            </a:pPr>
            <a:r>
              <a:rPr lang="en"/>
              <a:t>Samples: 3000</a:t>
            </a:r>
            <a:endParaRPr/>
          </a:p>
          <a:p>
            <a:pPr indent="-317500" lvl="0" marL="457200" rtl="0" algn="l">
              <a:lnSpc>
                <a:spcPct val="110000"/>
              </a:lnSpc>
              <a:spcBef>
                <a:spcPts val="0"/>
              </a:spcBef>
              <a:spcAft>
                <a:spcPts val="0"/>
              </a:spcAft>
              <a:buSzPts val="1400"/>
              <a:buChar char="●"/>
            </a:pPr>
            <a:r>
              <a:rPr lang="en"/>
              <a:t>Correct: 1,557</a:t>
            </a:r>
            <a:endParaRPr/>
          </a:p>
          <a:p>
            <a:pPr indent="-317500" lvl="0" marL="457200" rtl="0" algn="l">
              <a:lnSpc>
                <a:spcPct val="110000"/>
              </a:lnSpc>
              <a:spcBef>
                <a:spcPts val="0"/>
              </a:spcBef>
              <a:spcAft>
                <a:spcPts val="0"/>
              </a:spcAft>
              <a:buSzPts val="1400"/>
              <a:buChar char="●"/>
            </a:pPr>
            <a:r>
              <a:rPr lang="en"/>
              <a:t>Accuracy: 51.90%</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4"/>
          <p:cNvSpPr txBox="1"/>
          <p:nvPr>
            <p:ph idx="1" type="body"/>
          </p:nvPr>
        </p:nvSpPr>
        <p:spPr>
          <a:xfrm>
            <a:off x="5218050" y="369895"/>
            <a:ext cx="3489300" cy="40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1st attempt (Gemma3):</a:t>
            </a:r>
            <a:endParaRPr sz="1200"/>
          </a:p>
          <a:p>
            <a:pPr indent="0" lvl="0" marL="0" rtl="0" algn="l">
              <a:spcBef>
                <a:spcPts val="0"/>
              </a:spcBef>
              <a:spcAft>
                <a:spcPts val="0"/>
              </a:spcAft>
              <a:buNone/>
            </a:pPr>
            <a:r>
              <a:rPr lang="en" sz="1200"/>
              <a:t>One-Shot learning gave a 0.025 improvement over Zero-Shot.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2nd attempt (llama3.2): </a:t>
            </a:r>
            <a:endParaRPr sz="1200"/>
          </a:p>
          <a:p>
            <a:pPr indent="0" lvl="0" marL="0" rtl="0" algn="l">
              <a:spcBef>
                <a:spcPts val="0"/>
              </a:spcBef>
              <a:spcAft>
                <a:spcPts val="0"/>
              </a:spcAft>
              <a:buNone/>
            </a:pPr>
            <a:r>
              <a:rPr lang="en" sz="1200"/>
              <a:t>Zero-Shot and One-Shot learning made no difference.</a:t>
            </a:r>
            <a:endParaRPr sz="1200"/>
          </a:p>
          <a:p>
            <a:pPr indent="0" lvl="0" marL="914400" rtl="0" algn="l">
              <a:spcBef>
                <a:spcPts val="0"/>
              </a:spcBef>
              <a:spcAft>
                <a:spcPts val="0"/>
              </a:spcAft>
              <a:buNone/>
            </a:pPr>
            <a:r>
              <a:t/>
            </a:r>
            <a:endParaRPr sz="1200"/>
          </a:p>
          <a:p>
            <a:pPr indent="0" lvl="0" marL="0" rtl="0" algn="l">
              <a:spcBef>
                <a:spcPts val="0"/>
              </a:spcBef>
              <a:spcAft>
                <a:spcPts val="0"/>
              </a:spcAft>
              <a:buNone/>
            </a:pPr>
            <a:r>
              <a:rPr lang="en" sz="1200"/>
              <a:t>It appears these 2 models were not affected by a One-Shot learning prompt. They both gave identical scores which were worse than a coin flip guess.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Multi-Shot learning made a slight improvement on llama3.2.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Multi-Shot learning made a significant improvement on Gemma3 (12.82% improvement)</a:t>
            </a:r>
            <a:endParaRPr sz="1200"/>
          </a:p>
          <a:p>
            <a:pPr indent="0" lvl="0" marL="0" rtl="0" algn="l">
              <a:spcBef>
                <a:spcPts val="0"/>
              </a:spcBef>
              <a:spcAft>
                <a:spcPts val="0"/>
              </a:spcAft>
              <a:buNone/>
            </a:pPr>
            <a:r>
              <a:t/>
            </a:r>
            <a:endParaRPr sz="1200"/>
          </a:p>
        </p:txBody>
      </p:sp>
      <p:sp>
        <p:nvSpPr>
          <p:cNvPr id="707" name="Google Shape;707;p74"/>
          <p:cNvSpPr txBox="1"/>
          <p:nvPr>
            <p:ph type="title"/>
          </p:nvPr>
        </p:nvSpPr>
        <p:spPr>
          <a:xfrm>
            <a:off x="125700" y="125600"/>
            <a:ext cx="5048400" cy="30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sz="5000"/>
              <a:t>hot</a:t>
            </a:r>
            <a:r>
              <a:rPr lang="en"/>
              <a:t> P</a:t>
            </a:r>
            <a:r>
              <a:rPr lang="en" sz="5000"/>
              <a:t>rompt</a:t>
            </a:r>
            <a:endParaRPr sz="5000"/>
          </a:p>
        </p:txBody>
      </p:sp>
      <p:sp>
        <p:nvSpPr>
          <p:cNvPr id="708" name="Google Shape;708;p74"/>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09" name="Google Shape;709;p74"/>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10" name="Google Shape;710;p74"/>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711" name="Google Shape;711;p74"/>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12" name="Google Shape;712;p7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13" name="Google Shape;713;p74"/>
          <p:cNvSpPr/>
          <p:nvPr/>
        </p:nvSpPr>
        <p:spPr>
          <a:xfrm>
            <a:off x="125700" y="1057825"/>
            <a:ext cx="3120000" cy="89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Roboto"/>
                <a:ea typeface="Roboto"/>
                <a:cs typeface="Roboto"/>
                <a:sym typeface="Roboto"/>
              </a:rPr>
              <a:t>Evaluation</a:t>
            </a:r>
            <a:endParaRPr sz="4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5"/>
          <p:cNvSpPr txBox="1"/>
          <p:nvPr>
            <p:ph idx="1" type="body"/>
          </p:nvPr>
        </p:nvSpPr>
        <p:spPr>
          <a:xfrm>
            <a:off x="5218050" y="369895"/>
            <a:ext cx="3489300" cy="4080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Libre Baskerville"/>
              <a:buChar char="●"/>
            </a:pPr>
            <a:r>
              <a:rPr lang="en" sz="1200"/>
              <a:t>Chain prompting made very small improvements.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Arial"/>
              <a:buChar char="●"/>
            </a:pPr>
            <a:r>
              <a:rPr lang="en" sz="1200"/>
              <a:t>Only slightly better than One shot prompting when Chain prompting used a zero shot prompt base.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Arial"/>
              <a:buChar char="●"/>
            </a:pPr>
            <a:r>
              <a:rPr lang="en" sz="1200"/>
              <a:t>Multi-shot Chain prompt.</a:t>
            </a:r>
            <a:endParaRPr sz="1200"/>
          </a:p>
          <a:p>
            <a:pPr indent="-304800" lvl="0" marL="457200" rtl="0" algn="l">
              <a:spcBef>
                <a:spcPts val="0"/>
              </a:spcBef>
              <a:spcAft>
                <a:spcPts val="0"/>
              </a:spcAft>
              <a:buSzPts val="1200"/>
              <a:buFont typeface="Libre Baskerville"/>
              <a:buChar char="●"/>
            </a:pPr>
            <a:r>
              <a:rPr lang="en" sz="1200"/>
              <a:t>8% improvement</a:t>
            </a:r>
            <a:endParaRPr sz="1200"/>
          </a:p>
        </p:txBody>
      </p:sp>
      <p:sp>
        <p:nvSpPr>
          <p:cNvPr id="719" name="Google Shape;719;p75"/>
          <p:cNvSpPr txBox="1"/>
          <p:nvPr>
            <p:ph type="title"/>
          </p:nvPr>
        </p:nvSpPr>
        <p:spPr>
          <a:xfrm>
            <a:off x="125700" y="125600"/>
            <a:ext cx="5236500" cy="30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sz="4800"/>
              <a:t>hain</a:t>
            </a:r>
            <a:r>
              <a:rPr lang="en" sz="5000"/>
              <a:t> </a:t>
            </a:r>
            <a:r>
              <a:rPr lang="en"/>
              <a:t>P</a:t>
            </a:r>
            <a:r>
              <a:rPr lang="en" sz="4800"/>
              <a:t>rompt</a:t>
            </a:r>
            <a:endParaRPr sz="4800"/>
          </a:p>
        </p:txBody>
      </p:sp>
      <p:sp>
        <p:nvSpPr>
          <p:cNvPr id="720" name="Google Shape;720;p75"/>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21" name="Google Shape;721;p75"/>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22" name="Google Shape;722;p75"/>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723" name="Google Shape;723;p75"/>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24" name="Google Shape;724;p7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25" name="Google Shape;725;p75"/>
          <p:cNvSpPr/>
          <p:nvPr/>
        </p:nvSpPr>
        <p:spPr>
          <a:xfrm>
            <a:off x="125700" y="1057825"/>
            <a:ext cx="3120000" cy="89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Roboto"/>
                <a:ea typeface="Roboto"/>
                <a:cs typeface="Roboto"/>
                <a:sym typeface="Roboto"/>
              </a:rPr>
              <a:t>Evaluation</a:t>
            </a:r>
            <a:endParaRPr sz="40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6"/>
          <p:cNvSpPr txBox="1"/>
          <p:nvPr>
            <p:ph type="title"/>
          </p:nvPr>
        </p:nvSpPr>
        <p:spPr>
          <a:xfrm>
            <a:off x="125700" y="3233475"/>
            <a:ext cx="8768100" cy="18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descr="Brick apartment building with exposed fire escapes." id="731" name="Google Shape;731;p76"/>
          <p:cNvPicPr preferRelativeResize="0"/>
          <p:nvPr>
            <p:ph idx="2" type="pic"/>
          </p:nvPr>
        </p:nvPicPr>
        <p:blipFill rotWithShape="1">
          <a:blip r:embed="rId3">
            <a:alphaModFix/>
          </a:blip>
          <a:srcRect b="29326" l="0" r="0" t="29322"/>
          <a:stretch/>
        </p:blipFill>
        <p:spPr>
          <a:xfrm>
            <a:off x="125700" y="125600"/>
            <a:ext cx="8892900" cy="2452800"/>
          </a:xfrm>
          <a:prstGeom prst="roundRect">
            <a:avLst>
              <a:gd fmla="val 16667" name="adj"/>
            </a:avLst>
          </a:prstGeom>
        </p:spPr>
      </p:pic>
      <p:sp>
        <p:nvSpPr>
          <p:cNvPr id="732" name="Google Shape;732;p76"/>
          <p:cNvSpPr txBox="1"/>
          <p:nvPr>
            <p:ph idx="4294967295" type="sldNum"/>
          </p:nvPr>
        </p:nvSpPr>
        <p:spPr>
          <a:xfrm>
            <a:off x="8653375" y="4829350"/>
            <a:ext cx="490500" cy="3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7"/>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Synthea Sample Data	</a:t>
            </a:r>
            <a:endParaRPr/>
          </a:p>
        </p:txBody>
      </p:sp>
      <p:pic>
        <p:nvPicPr>
          <p:cNvPr id="738" name="Google Shape;738;p77" title="Synthea Logo Sprite.png"/>
          <p:cNvPicPr preferRelativeResize="0"/>
          <p:nvPr>
            <p:ph idx="3" type="pic"/>
          </p:nvPr>
        </p:nvPicPr>
        <p:blipFill rotWithShape="1">
          <a:blip r:embed="rId3">
            <a:alphaModFix/>
          </a:blip>
          <a:srcRect b="288" l="0" r="0" t="288"/>
          <a:stretch/>
        </p:blipFill>
        <p:spPr>
          <a:xfrm>
            <a:off x="1942950" y="1369100"/>
            <a:ext cx="573900" cy="570600"/>
          </a:xfrm>
          <a:prstGeom prst="roundRect">
            <a:avLst>
              <a:gd fmla="val 16667" name="adj"/>
            </a:avLst>
          </a:prstGeom>
        </p:spPr>
      </p:pic>
      <p:sp>
        <p:nvSpPr>
          <p:cNvPr id="739" name="Google Shape;739;p77"/>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LLM loader tool</a:t>
            </a:r>
            <a:endParaRPr/>
          </a:p>
        </p:txBody>
      </p:sp>
      <p:sp>
        <p:nvSpPr>
          <p:cNvPr id="740" name="Google Shape;740;p77"/>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741" name="Google Shape;741;p77"/>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Simulated patient data</a:t>
            </a:r>
            <a:endParaRPr/>
          </a:p>
        </p:txBody>
      </p:sp>
      <p:pic>
        <p:nvPicPr>
          <p:cNvPr id="742" name="Google Shape;742;p77" title="Meta Logo.jpg"/>
          <p:cNvPicPr preferRelativeResize="0"/>
          <p:nvPr>
            <p:ph idx="6" type="pic"/>
          </p:nvPr>
        </p:nvPicPr>
        <p:blipFill rotWithShape="1">
          <a:blip r:embed="rId4">
            <a:alphaModFix/>
          </a:blip>
          <a:srcRect b="288" l="0" r="0" t="288"/>
          <a:stretch/>
        </p:blipFill>
        <p:spPr>
          <a:xfrm>
            <a:off x="1943050" y="3402238"/>
            <a:ext cx="573900" cy="570600"/>
          </a:xfrm>
          <a:prstGeom prst="roundRect">
            <a:avLst>
              <a:gd fmla="val 16667" name="adj"/>
            </a:avLst>
          </a:prstGeom>
        </p:spPr>
      </p:pic>
      <p:sp>
        <p:nvSpPr>
          <p:cNvPr id="743" name="Google Shape;743;p77"/>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Ollama</a:t>
            </a:r>
            <a:endParaRPr/>
          </a:p>
        </p:txBody>
      </p:sp>
      <p:pic>
        <p:nvPicPr>
          <p:cNvPr id="744" name="Google Shape;744;p77" title="Gemma Logo.png"/>
          <p:cNvPicPr preferRelativeResize="0"/>
          <p:nvPr>
            <p:ph idx="9" type="pic"/>
          </p:nvPr>
        </p:nvPicPr>
        <p:blipFill rotWithShape="1">
          <a:blip r:embed="rId5">
            <a:alphaModFix/>
          </a:blip>
          <a:srcRect b="288" l="0" r="0" t="288"/>
          <a:stretch/>
        </p:blipFill>
        <p:spPr>
          <a:xfrm>
            <a:off x="1942950" y="2724525"/>
            <a:ext cx="573900" cy="570600"/>
          </a:xfrm>
          <a:prstGeom prst="roundRect">
            <a:avLst>
              <a:gd fmla="val 16667" name="adj"/>
            </a:avLst>
          </a:prstGeom>
        </p:spPr>
      </p:pic>
      <p:sp>
        <p:nvSpPr>
          <p:cNvPr id="745" name="Google Shape;745;p77"/>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Gemma3</a:t>
            </a:r>
            <a:endParaRPr/>
          </a:p>
        </p:txBody>
      </p:sp>
      <p:sp>
        <p:nvSpPr>
          <p:cNvPr id="746" name="Google Shape;746;p77"/>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Google’s open LLM Model</a:t>
            </a:r>
            <a:endParaRPr/>
          </a:p>
        </p:txBody>
      </p:sp>
      <p:pic>
        <p:nvPicPr>
          <p:cNvPr id="747" name="Google Shape;747;p77" title="Ollama Logo.png"/>
          <p:cNvPicPr preferRelativeResize="0"/>
          <p:nvPr>
            <p:ph idx="15" type="pic"/>
          </p:nvPr>
        </p:nvPicPr>
        <p:blipFill rotWithShape="1">
          <a:blip r:embed="rId6">
            <a:alphaModFix/>
          </a:blip>
          <a:srcRect b="288" l="0" r="0" t="288"/>
          <a:stretch/>
        </p:blipFill>
        <p:spPr>
          <a:xfrm>
            <a:off x="1942950" y="2046800"/>
            <a:ext cx="573900" cy="570600"/>
          </a:xfrm>
          <a:prstGeom prst="roundRect">
            <a:avLst>
              <a:gd fmla="val 16667" name="adj"/>
            </a:avLst>
          </a:prstGeom>
        </p:spPr>
      </p:pic>
      <p:sp>
        <p:nvSpPr>
          <p:cNvPr id="748" name="Google Shape;748;p77"/>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Llama 3.2</a:t>
            </a:r>
            <a:endParaRPr/>
          </a:p>
        </p:txBody>
      </p:sp>
      <p:sp>
        <p:nvSpPr>
          <p:cNvPr id="749" name="Google Shape;749;p77"/>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Meta’s open LLM Model</a:t>
            </a:r>
            <a:endParaRPr/>
          </a:p>
        </p:txBody>
      </p:sp>
      <p:sp>
        <p:nvSpPr>
          <p:cNvPr id="750" name="Google Shape;750;p77"/>
          <p:cNvSpPr txBox="1"/>
          <p:nvPr/>
        </p:nvSpPr>
        <p:spPr>
          <a:xfrm>
            <a:off x="2614500" y="26174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https://ollama.com/library/gemma3</a:t>
            </a:r>
            <a:endParaRPr>
              <a:solidFill>
                <a:schemeClr val="dk1"/>
              </a:solidFill>
              <a:latin typeface="Roboto"/>
              <a:ea typeface="Roboto"/>
              <a:cs typeface="Roboto"/>
              <a:sym typeface="Roboto"/>
            </a:endParaRPr>
          </a:p>
        </p:txBody>
      </p:sp>
      <p:sp>
        <p:nvSpPr>
          <p:cNvPr id="751" name="Google Shape;751;p77"/>
          <p:cNvSpPr txBox="1"/>
          <p:nvPr/>
        </p:nvSpPr>
        <p:spPr>
          <a:xfrm>
            <a:off x="2614500" y="19397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https://ollama.com</a:t>
            </a:r>
            <a:endParaRPr>
              <a:solidFill>
                <a:schemeClr val="dk1"/>
              </a:solidFill>
              <a:latin typeface="Roboto"/>
              <a:ea typeface="Roboto"/>
              <a:cs typeface="Roboto"/>
              <a:sym typeface="Roboto"/>
            </a:endParaRPr>
          </a:p>
        </p:txBody>
      </p:sp>
      <p:sp>
        <p:nvSpPr>
          <p:cNvPr id="752" name="Google Shape;752;p77"/>
          <p:cNvSpPr txBox="1"/>
          <p:nvPr/>
        </p:nvSpPr>
        <p:spPr>
          <a:xfrm>
            <a:off x="2642600" y="32951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https://ollama.com/library/llama3.2</a:t>
            </a:r>
            <a:endParaRPr>
              <a:solidFill>
                <a:schemeClr val="dk1"/>
              </a:solidFill>
              <a:latin typeface="Roboto"/>
              <a:ea typeface="Roboto"/>
              <a:cs typeface="Roboto"/>
              <a:sym typeface="Roboto"/>
            </a:endParaRPr>
          </a:p>
        </p:txBody>
      </p:sp>
      <p:sp>
        <p:nvSpPr>
          <p:cNvPr id="753" name="Google Shape;753;p77"/>
          <p:cNvSpPr txBox="1"/>
          <p:nvPr/>
        </p:nvSpPr>
        <p:spPr>
          <a:xfrm>
            <a:off x="2642600" y="12620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https://ollama.com/library/gemma3</a:t>
            </a:r>
            <a:endParaRPr>
              <a:solidFill>
                <a:schemeClr val="dk1"/>
              </a:solidFill>
              <a:latin typeface="Roboto"/>
              <a:ea typeface="Roboto"/>
              <a:cs typeface="Roboto"/>
              <a:sym typeface="Roboto"/>
            </a:endParaRPr>
          </a:p>
        </p:txBody>
      </p:sp>
      <p:sp>
        <p:nvSpPr>
          <p:cNvPr id="754" name="Google Shape;754;p77"/>
          <p:cNvSpPr txBox="1"/>
          <p:nvPr>
            <p:ph idx="16" type="title"/>
          </p:nvPr>
        </p:nvSpPr>
        <p:spPr>
          <a:xfrm>
            <a:off x="251400" y="4112763"/>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Source Code</a:t>
            </a:r>
            <a:endParaRPr/>
          </a:p>
        </p:txBody>
      </p:sp>
      <p:sp>
        <p:nvSpPr>
          <p:cNvPr id="755" name="Google Shape;755;p77"/>
          <p:cNvSpPr txBox="1"/>
          <p:nvPr>
            <p:ph idx="17" type="subTitle"/>
          </p:nvPr>
        </p:nvSpPr>
        <p:spPr>
          <a:xfrm>
            <a:off x="251509" y="4289113"/>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My Github </a:t>
            </a:r>
            <a:endParaRPr/>
          </a:p>
        </p:txBody>
      </p:sp>
      <p:sp>
        <p:nvSpPr>
          <p:cNvPr id="756" name="Google Shape;756;p77"/>
          <p:cNvSpPr txBox="1"/>
          <p:nvPr/>
        </p:nvSpPr>
        <p:spPr>
          <a:xfrm>
            <a:off x="2614600" y="3994700"/>
            <a:ext cx="60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https://github.com/CountDer3k/Homework-AIH-2025/tree/main/HW6</a:t>
            </a:r>
            <a:endParaRPr>
              <a:solidFill>
                <a:schemeClr val="dk1"/>
              </a:solidFill>
              <a:latin typeface="Roboto"/>
              <a:ea typeface="Roboto"/>
              <a:cs typeface="Roboto"/>
              <a:sym typeface="Roboto"/>
            </a:endParaRPr>
          </a:p>
        </p:txBody>
      </p:sp>
      <p:pic>
        <p:nvPicPr>
          <p:cNvPr id="757" name="Google Shape;757;p77" title="GitHub Logo (1).png"/>
          <p:cNvPicPr preferRelativeResize="0"/>
          <p:nvPr/>
        </p:nvPicPr>
        <p:blipFill>
          <a:blip r:embed="rId7">
            <a:alphaModFix/>
          </a:blip>
          <a:stretch>
            <a:fillRect/>
          </a:stretch>
        </p:blipFill>
        <p:spPr>
          <a:xfrm>
            <a:off x="1866100" y="4016533"/>
            <a:ext cx="711450" cy="4001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3"/>
          <p:cNvSpPr txBox="1"/>
          <p:nvPr>
            <p:ph idx="1" type="subTitle"/>
          </p:nvPr>
        </p:nvSpPr>
        <p:spPr>
          <a:xfrm>
            <a:off x="251400" y="2512475"/>
            <a:ext cx="3411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Synopsis</a:t>
            </a:r>
            <a:endParaRPr/>
          </a:p>
          <a:p>
            <a:pPr indent="0" lvl="0" marL="0" rtl="0" algn="l">
              <a:spcBef>
                <a:spcPts val="0"/>
              </a:spcBef>
              <a:spcAft>
                <a:spcPts val="0"/>
              </a:spcAft>
              <a:buNone/>
            </a:pPr>
            <a:r>
              <a:t/>
            </a:r>
            <a:endParaRPr/>
          </a:p>
        </p:txBody>
      </p:sp>
      <p:sp>
        <p:nvSpPr>
          <p:cNvPr id="586" name="Google Shape;586;p63"/>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This tutorial goes over using LLMs to classify a patient having allergies based on severity of a reaction. I used the latest </a:t>
            </a:r>
            <a:r>
              <a:rPr b="1" lang="en"/>
              <a:t>Synthea Sample Data </a:t>
            </a:r>
            <a:r>
              <a:rPr lang="en"/>
              <a:t>dataset as of April 2025. The LLMs will classify a patient as having or not having an allergy through different prompting methods.</a:t>
            </a:r>
            <a:endParaRPr/>
          </a:p>
        </p:txBody>
      </p:sp>
      <p:sp>
        <p:nvSpPr>
          <p:cNvPr id="587" name="Google Shape;587;p63"/>
          <p:cNvSpPr txBox="1"/>
          <p:nvPr>
            <p:ph type="title"/>
          </p:nvPr>
        </p:nvSpPr>
        <p:spPr>
          <a:xfrm>
            <a:off x="125700" y="125600"/>
            <a:ext cx="4712700" cy="16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pic>
        <p:nvPicPr>
          <p:cNvPr descr="Tiny houses at rural landscape." id="588" name="Google Shape;588;p63"/>
          <p:cNvPicPr preferRelativeResize="0"/>
          <p:nvPr>
            <p:ph idx="2" type="pic"/>
          </p:nvPr>
        </p:nvPicPr>
        <p:blipFill rotWithShape="1">
          <a:blip r:embed="rId3">
            <a:alphaModFix/>
          </a:blip>
          <a:srcRect b="0" l="20959" r="20965" t="0"/>
          <a:stretch/>
        </p:blipFill>
        <p:spPr>
          <a:xfrm>
            <a:off x="5033900" y="125600"/>
            <a:ext cx="3984300" cy="4575900"/>
          </a:xfrm>
          <a:prstGeom prst="roundRect">
            <a:avLst>
              <a:gd fmla="val 16667" name="adj"/>
            </a:avLst>
          </a:prstGeom>
        </p:spPr>
      </p:pic>
      <p:sp>
        <p:nvSpPr>
          <p:cNvPr id="589" name="Google Shape;589;p6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90" name="Google Shape;590;p63" title="Synthetic Data Image (1).jpeg"/>
          <p:cNvPicPr preferRelativeResize="0"/>
          <p:nvPr/>
        </p:nvPicPr>
        <p:blipFill rotWithShape="1">
          <a:blip r:embed="rId4">
            <a:alphaModFix/>
          </a:blip>
          <a:srcRect b="0" l="24919" r="24919" t="0"/>
          <a:stretch/>
        </p:blipFill>
        <p:spPr>
          <a:xfrm>
            <a:off x="5032700" y="125600"/>
            <a:ext cx="3984300" cy="46071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4"/>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Patient entry to message</a:t>
            </a:r>
            <a:endParaRPr sz="2500"/>
          </a:p>
        </p:txBody>
      </p:sp>
      <p:pic>
        <p:nvPicPr>
          <p:cNvPr id="596" name="Google Shape;596;p64" title="Screenshot 2025-04-08 at 1.47.59 PM.png"/>
          <p:cNvPicPr preferRelativeResize="0"/>
          <p:nvPr/>
        </p:nvPicPr>
        <p:blipFill>
          <a:blip r:embed="rId3">
            <a:alphaModFix/>
          </a:blip>
          <a:stretch>
            <a:fillRect/>
          </a:stretch>
        </p:blipFill>
        <p:spPr>
          <a:xfrm>
            <a:off x="2357725" y="1155700"/>
            <a:ext cx="1855500" cy="3045080"/>
          </a:xfrm>
          <a:prstGeom prst="rect">
            <a:avLst/>
          </a:prstGeom>
          <a:noFill/>
          <a:ln>
            <a:noFill/>
          </a:ln>
        </p:spPr>
      </p:pic>
      <p:sp>
        <p:nvSpPr>
          <p:cNvPr id="597" name="Google Shape;597;p64"/>
          <p:cNvSpPr/>
          <p:nvPr/>
        </p:nvSpPr>
        <p:spPr>
          <a:xfrm>
            <a:off x="4908200" y="1621800"/>
            <a:ext cx="1966800" cy="2004000"/>
          </a:xfrm>
          <a:prstGeom prst="round2DiagRect">
            <a:avLst>
              <a:gd fmla="val 16667" name="adj1"/>
              <a:gd fmla="val 0" name="adj2"/>
            </a:avLst>
          </a:prstGeom>
          <a:solidFill>
            <a:srgbClr val="FFFFFF"/>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98" name="Google Shape;598;p64"/>
          <p:cNvSpPr txBox="1"/>
          <p:nvPr/>
        </p:nvSpPr>
        <p:spPr>
          <a:xfrm>
            <a:off x="4875350" y="1753300"/>
            <a:ext cx="2025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“The patient married status is : Unmarried.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He is 8 years old, is white and nonhispanic.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His income is $33,617. He had His DTaP (20) immunization on 2017-04-16T15:13:33Z He has Body Height (8302-2) on 2017-09-17T15:13:33Z with a value of 72.1 cm “</a:t>
            </a:r>
            <a:endParaRPr sz="1000">
              <a:solidFill>
                <a:schemeClr val="dk1"/>
              </a:solidFill>
              <a:latin typeface="Roboto"/>
              <a:ea typeface="Roboto"/>
              <a:cs typeface="Roboto"/>
              <a:sym typeface="Roboto"/>
            </a:endParaRPr>
          </a:p>
        </p:txBody>
      </p:sp>
      <p:sp>
        <p:nvSpPr>
          <p:cNvPr id="599" name="Google Shape;599;p64"/>
          <p:cNvSpPr/>
          <p:nvPr/>
        </p:nvSpPr>
        <p:spPr>
          <a:xfrm>
            <a:off x="4287874" y="2445650"/>
            <a:ext cx="587400" cy="38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0" name="Google Shape;600;p64"/>
          <p:cNvSpPr txBox="1"/>
          <p:nvPr/>
        </p:nvSpPr>
        <p:spPr>
          <a:xfrm>
            <a:off x="2428750" y="4194075"/>
            <a:ext cx="4600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Roboto"/>
                <a:ea typeface="Roboto"/>
                <a:cs typeface="Roboto"/>
                <a:sym typeface="Roboto"/>
              </a:rPr>
              <a:t>Disclaimers</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279400" lvl="0" marL="457200" rtl="0" algn="l">
              <a:spcBef>
                <a:spcPts val="0"/>
              </a:spcBef>
              <a:spcAft>
                <a:spcPts val="0"/>
              </a:spcAft>
              <a:buClr>
                <a:schemeClr val="dk1"/>
              </a:buClr>
              <a:buSzPts val="800"/>
              <a:buFont typeface="Roboto"/>
              <a:buAutoNum type="arabicPeriod"/>
            </a:pPr>
            <a:r>
              <a:rPr lang="en" sz="800">
                <a:solidFill>
                  <a:schemeClr val="dk1"/>
                </a:solidFill>
                <a:latin typeface="Roboto"/>
                <a:ea typeface="Roboto"/>
                <a:cs typeface="Roboto"/>
                <a:sym typeface="Roboto"/>
              </a:rPr>
              <a:t>The examples above are not of the same person. This is just to show what aspects of a patient entry are converted to a message for the LLM</a:t>
            </a:r>
            <a:endParaRPr sz="800">
              <a:solidFill>
                <a:schemeClr val="dk1"/>
              </a:solidFill>
              <a:latin typeface="Roboto"/>
              <a:ea typeface="Roboto"/>
              <a:cs typeface="Roboto"/>
              <a:sym typeface="Roboto"/>
            </a:endParaRPr>
          </a:p>
          <a:p>
            <a:pPr indent="-279400" lvl="0" marL="457200" rtl="0" algn="l">
              <a:spcBef>
                <a:spcPts val="0"/>
              </a:spcBef>
              <a:spcAft>
                <a:spcPts val="0"/>
              </a:spcAft>
              <a:buClr>
                <a:schemeClr val="dk1"/>
              </a:buClr>
              <a:buSzPts val="800"/>
              <a:buFont typeface="Roboto"/>
              <a:buAutoNum type="arabicPeriod"/>
            </a:pPr>
            <a:r>
              <a:rPr lang="en" sz="800">
                <a:solidFill>
                  <a:schemeClr val="dk1"/>
                </a:solidFill>
                <a:latin typeface="Roboto"/>
                <a:ea typeface="Roboto"/>
                <a:cs typeface="Roboto"/>
                <a:sym typeface="Roboto"/>
              </a:rPr>
              <a:t>Patient information is synthetic (fully fabricated). No sensitive information is used</a:t>
            </a:r>
            <a:endParaRPr sz="800">
              <a:solidFill>
                <a:schemeClr val="dk1"/>
              </a:solidFill>
              <a:latin typeface="Roboto"/>
              <a:ea typeface="Roboto"/>
              <a:cs typeface="Roboto"/>
              <a:sym typeface="Roboto"/>
            </a:endParaRPr>
          </a:p>
          <a:p>
            <a:pPr indent="0" lvl="0" marL="0" rtl="0" algn="l">
              <a:spcBef>
                <a:spcPts val="0"/>
              </a:spcBef>
              <a:spcAft>
                <a:spcPts val="0"/>
              </a:spcAft>
              <a:buNone/>
            </a:pPr>
            <a:r>
              <a:t/>
            </a:r>
            <a:endParaRPr sz="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5"/>
          <p:cNvSpPr txBox="1"/>
          <p:nvPr>
            <p:ph type="title"/>
          </p:nvPr>
        </p:nvSpPr>
        <p:spPr>
          <a:xfrm>
            <a:off x="125700" y="125600"/>
            <a:ext cx="8768100" cy="1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606" name="Google Shape;606;p65"/>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Zero-shot learning</a:t>
            </a:r>
            <a:endParaRPr/>
          </a:p>
        </p:txBody>
      </p:sp>
      <p:sp>
        <p:nvSpPr>
          <p:cNvPr id="607" name="Google Shape;607;p65"/>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One-shot learning</a:t>
            </a:r>
            <a:endParaRPr/>
          </a:p>
        </p:txBody>
      </p:sp>
      <p:sp>
        <p:nvSpPr>
          <p:cNvPr id="608" name="Google Shape;608;p65"/>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Multi-shot learning</a:t>
            </a:r>
            <a:endParaRPr/>
          </a:p>
        </p:txBody>
      </p:sp>
      <p:sp>
        <p:nvSpPr>
          <p:cNvPr id="609" name="Google Shape;609;p65"/>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Chain of thought learning</a:t>
            </a:r>
            <a:endParaRPr/>
          </a:p>
        </p:txBody>
      </p:sp>
      <p:sp>
        <p:nvSpPr>
          <p:cNvPr id="610" name="Google Shape;610;p65"/>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6"/>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Zero-shot prompt</a:t>
            </a:r>
            <a:endParaRPr/>
          </a:p>
        </p:txBody>
      </p:sp>
      <p:sp>
        <p:nvSpPr>
          <p:cNvPr id="616" name="Google Shape;616;p66"/>
          <p:cNvSpPr txBox="1"/>
          <p:nvPr>
            <p:ph idx="2" type="subTitle"/>
          </p:nvPr>
        </p:nvSpPr>
        <p:spPr>
          <a:xfrm>
            <a:off x="6875400" y="123088"/>
            <a:ext cx="21438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One-shot prompt</a:t>
            </a:r>
            <a:endParaRPr/>
          </a:p>
        </p:txBody>
      </p:sp>
      <p:sp>
        <p:nvSpPr>
          <p:cNvPr id="617" name="Google Shape;617;p66"/>
          <p:cNvSpPr txBox="1"/>
          <p:nvPr>
            <p:ph idx="3" type="subTitle"/>
          </p:nvPr>
        </p:nvSpPr>
        <p:spPr>
          <a:xfrm>
            <a:off x="7080175" y="4383975"/>
            <a:ext cx="19389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Chain-of-thought prompt</a:t>
            </a:r>
            <a:endParaRPr/>
          </a:p>
        </p:txBody>
      </p:sp>
      <p:sp>
        <p:nvSpPr>
          <p:cNvPr id="618" name="Google Shape;618;p66"/>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Multi-shot prompt</a:t>
            </a:r>
            <a:endParaRPr/>
          </a:p>
        </p:txBody>
      </p:sp>
      <p:sp>
        <p:nvSpPr>
          <p:cNvPr id="619" name="Google Shape;619;p66"/>
          <p:cNvSpPr/>
          <p:nvPr/>
        </p:nvSpPr>
        <p:spPr>
          <a:xfrm rot="-1410">
            <a:off x="423977" y="441253"/>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“In a one word answer either 'True' or 'False' (no punctuation) and based on the following information, does the patient have an allergy?”</a:t>
            </a:r>
            <a:endParaRPr sz="1000">
              <a:solidFill>
                <a:schemeClr val="dk1"/>
              </a:solidFill>
              <a:latin typeface="Roboto"/>
              <a:ea typeface="Roboto"/>
              <a:cs typeface="Roboto"/>
              <a:sym typeface="Roboto"/>
            </a:endParaRPr>
          </a:p>
        </p:txBody>
      </p:sp>
      <p:sp>
        <p:nvSpPr>
          <p:cNvPr id="620" name="Google Shape;620;p6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21" name="Google Shape;621;p66"/>
          <p:cNvSpPr/>
          <p:nvPr/>
        </p:nvSpPr>
        <p:spPr>
          <a:xfrm rot="-1410">
            <a:off x="5122752" y="441253"/>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“You are a medical professional who specializes in diagnosing patients who have allergies based on a small description of their medical records\n. In a one word answer either 'True' or 'False' and based on the following information, does the patient have an allergy?”</a:t>
            </a:r>
            <a:endParaRPr sz="1000">
              <a:solidFill>
                <a:schemeClr val="dk1"/>
              </a:solidFill>
              <a:latin typeface="Roboto"/>
              <a:ea typeface="Roboto"/>
              <a:cs typeface="Roboto"/>
              <a:sym typeface="Roboto"/>
            </a:endParaRPr>
          </a:p>
        </p:txBody>
      </p:sp>
      <p:sp>
        <p:nvSpPr>
          <p:cNvPr id="622" name="Google Shape;622;p66"/>
          <p:cNvSpPr/>
          <p:nvPr/>
        </p:nvSpPr>
        <p:spPr>
          <a:xfrm rot="-1410">
            <a:off x="423975" y="2623075"/>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“You are a medical professional who specializes in diagnosing patients who have allergies based on a small description of their medical records. </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A patient such as: ```{allergy_patients.iloc[0]}``` and a patient such as: ```{allergy_patients.iloc[1]}``` are correctly diagnosed with an allergy. \nIn a one word answer either 'True' or 'False' and based on the following information, does the patient have an allergy?”</a:t>
            </a:r>
            <a:endParaRPr sz="1000">
              <a:solidFill>
                <a:schemeClr val="dk1"/>
              </a:solidFill>
              <a:latin typeface="Roboto"/>
              <a:ea typeface="Roboto"/>
              <a:cs typeface="Roboto"/>
              <a:sym typeface="Roboto"/>
            </a:endParaRPr>
          </a:p>
        </p:txBody>
      </p:sp>
      <p:sp>
        <p:nvSpPr>
          <p:cNvPr id="623" name="Google Shape;623;p66"/>
          <p:cNvSpPr/>
          <p:nvPr/>
        </p:nvSpPr>
        <p:spPr>
          <a:xfrm rot="-1410">
            <a:off x="5122750" y="2623075"/>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8761D"/>
                </a:solidFill>
                <a:latin typeface="Roboto"/>
                <a:ea typeface="Roboto"/>
                <a:cs typeface="Roboto"/>
                <a:sym typeface="Roboto"/>
              </a:rPr>
              <a:t>ON NEXT SLIDE</a:t>
            </a:r>
            <a:endParaRPr b="1" sz="1000">
              <a:solidFill>
                <a:srgbClr val="38761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7"/>
          <p:cNvSpPr txBox="1"/>
          <p:nvPr>
            <p:ph type="title"/>
          </p:nvPr>
        </p:nvSpPr>
        <p:spPr>
          <a:xfrm>
            <a:off x="125700" y="125600"/>
            <a:ext cx="5473200" cy="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CHAIN-OF-THOUGHT</a:t>
            </a:r>
            <a:endParaRPr sz="3300"/>
          </a:p>
        </p:txBody>
      </p:sp>
      <p:sp>
        <p:nvSpPr>
          <p:cNvPr id="629" name="Google Shape;629;p67"/>
          <p:cNvSpPr txBox="1"/>
          <p:nvPr>
            <p:ph idx="3" type="subTitle"/>
          </p:nvPr>
        </p:nvSpPr>
        <p:spPr>
          <a:xfrm>
            <a:off x="660825" y="2177125"/>
            <a:ext cx="4083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"You are a medical professional who specializes in diagnosing patients who have allergies based on a small description of their medical records\n. A patient such as: ```{allergy_patients.iloc[0]}``` and a patient such as: ```{allergy_patients.iloc[1]}``` are correctly diagnosed with an allergy. You will be provided with information about a patient with the end goal of determining if they have an allergy. You will look at the data and then respond with your first thought about what the data is saying. You are not making the final decision. You will give your initial thoughts that will be given to someone else to analyze the data alongside your thoughts."</a:t>
            </a:r>
            <a:endParaRPr sz="700"/>
          </a:p>
        </p:txBody>
      </p:sp>
      <p:sp>
        <p:nvSpPr>
          <p:cNvPr id="630" name="Google Shape;630;p67"/>
          <p:cNvSpPr txBox="1"/>
          <p:nvPr>
            <p:ph idx="7" type="body"/>
          </p:nvPr>
        </p:nvSpPr>
        <p:spPr>
          <a:xfrm>
            <a:off x="251400" y="837600"/>
            <a:ext cx="6035400" cy="1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All prompts then append the patient message information.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Prompts 2 &amp; 3 also include the response from the previous prompt response.</a:t>
            </a:r>
            <a:endParaRPr sz="1300"/>
          </a:p>
        </p:txBody>
      </p:sp>
      <p:sp>
        <p:nvSpPr>
          <p:cNvPr id="631" name="Google Shape;631;p67"/>
          <p:cNvSpPr txBox="1"/>
          <p:nvPr/>
        </p:nvSpPr>
        <p:spPr>
          <a:xfrm>
            <a:off x="333600" y="2152350"/>
            <a:ext cx="45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632" name="Google Shape;632;p67"/>
          <p:cNvSpPr txBox="1"/>
          <p:nvPr>
            <p:ph idx="3" type="subTitle"/>
          </p:nvPr>
        </p:nvSpPr>
        <p:spPr>
          <a:xfrm>
            <a:off x="2642025" y="3108688"/>
            <a:ext cx="4083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"You are a medical professional who specializes in diagnosing patients who have allergies based on a small description of their medical records\n. A patient such as: ```{allergy_patients.iloc[0]}``` and a patient such as: ```{allergy_patients.iloc[1]}``` are correctly diagnosed with an allergy. You will be provided with information about a patient with the end goal of determining if they have an allergy. You are given the patient data and you are also given a first thought from another source of what they believe the data is saying. You will look at the data and their thought and then respond with your first thought about what the data and source are claiming to generate your own idea. You are not making the final decision. You will give your initial thoughts that will be given to someone else to analyze the data alongside your thoughts."</a:t>
            </a:r>
            <a:endParaRPr sz="700"/>
          </a:p>
        </p:txBody>
      </p:sp>
      <p:sp>
        <p:nvSpPr>
          <p:cNvPr id="633" name="Google Shape;633;p67"/>
          <p:cNvSpPr txBox="1"/>
          <p:nvPr/>
        </p:nvSpPr>
        <p:spPr>
          <a:xfrm>
            <a:off x="2314800" y="3083913"/>
            <a:ext cx="45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2)</a:t>
            </a:r>
            <a:endParaRPr sz="2100">
              <a:solidFill>
                <a:schemeClr val="dk1"/>
              </a:solidFill>
              <a:latin typeface="Roboto"/>
              <a:ea typeface="Roboto"/>
              <a:cs typeface="Roboto"/>
              <a:sym typeface="Roboto"/>
            </a:endParaRPr>
          </a:p>
        </p:txBody>
      </p:sp>
      <p:sp>
        <p:nvSpPr>
          <p:cNvPr id="634" name="Google Shape;634;p67"/>
          <p:cNvSpPr txBox="1"/>
          <p:nvPr>
            <p:ph idx="3" type="subTitle"/>
          </p:nvPr>
        </p:nvSpPr>
        <p:spPr>
          <a:xfrm>
            <a:off x="4617393" y="4053108"/>
            <a:ext cx="4083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You are a medical professional who specializes in diagnosing patients who have allergies based on a small description of their medical records\n. A patient such as: ```{allergy_patients.iloc[0]}``` and a patient such as: ```{allergy_patients.iloc[1]}``` are correctly diagnosed with an allergy. In a one word answer either 'True' or 'False' and based on the following information, does the patient have an allergy? You will be provided with information about a patient with the end goal of determining if they have an allergy. You are given the patient data and you are also given 2 thoughts from other sources of what they believe the data is saying. You will look at the data and their thoughts and then respond with your thoughts about what the data and source are claiming to generate your own idea. You are making the final decision."</a:t>
            </a:r>
            <a:endParaRPr sz="700"/>
          </a:p>
        </p:txBody>
      </p:sp>
      <p:sp>
        <p:nvSpPr>
          <p:cNvPr id="635" name="Google Shape;635;p67"/>
          <p:cNvSpPr txBox="1"/>
          <p:nvPr/>
        </p:nvSpPr>
        <p:spPr>
          <a:xfrm>
            <a:off x="4290168" y="4028333"/>
            <a:ext cx="45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3)</a:t>
            </a:r>
            <a:endParaRPr sz="21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Ollama allows LLM models to run </a:t>
            </a:r>
            <a:r>
              <a:rPr lang="en" sz="800"/>
              <a:t>locally</a:t>
            </a:r>
            <a:r>
              <a:rPr lang="en" sz="800"/>
              <a:t>.</a:t>
            </a:r>
            <a:endParaRPr sz="800"/>
          </a:p>
          <a:p>
            <a:pPr indent="0" lvl="0" marL="0" rtl="0" algn="l">
              <a:spcBef>
                <a:spcPts val="0"/>
              </a:spcBef>
              <a:spcAft>
                <a:spcPts val="0"/>
              </a:spcAft>
              <a:buNone/>
            </a:pPr>
            <a:r>
              <a:rPr lang="en" sz="800"/>
              <a:t>This was set up on the same machine running the notebook.</a:t>
            </a:r>
            <a:endParaRPr sz="800"/>
          </a:p>
          <a:p>
            <a:pPr indent="0" lvl="0" marL="0" rtl="0" algn="l">
              <a:spcBef>
                <a:spcPts val="0"/>
              </a:spcBef>
              <a:spcAft>
                <a:spcPts val="0"/>
              </a:spcAft>
              <a:buNone/>
            </a:pPr>
            <a:r>
              <a:rPr lang="en" sz="800"/>
              <a:t>Ollama allows for an API query to be sent in order to fulfil the assignment’s requirements.</a:t>
            </a:r>
            <a:endParaRPr sz="800"/>
          </a:p>
        </p:txBody>
      </p:sp>
      <p:sp>
        <p:nvSpPr>
          <p:cNvPr id="641" name="Google Shape;641;p6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Meta’s llama3.2 LLM model was used as a secondary comparison to gemma3’s results.</a:t>
            </a:r>
            <a:endParaRPr sz="800"/>
          </a:p>
          <a:p>
            <a:pPr indent="0" lvl="0" marL="0" rtl="0" algn="l">
              <a:spcBef>
                <a:spcPts val="0"/>
              </a:spcBef>
              <a:spcAft>
                <a:spcPts val="0"/>
              </a:spcAft>
              <a:buNone/>
            </a:pPr>
            <a:r>
              <a:t/>
            </a:r>
            <a:endParaRPr sz="800"/>
          </a:p>
        </p:txBody>
      </p:sp>
      <p:sp>
        <p:nvSpPr>
          <p:cNvPr id="642" name="Google Shape;642;p68"/>
          <p:cNvSpPr txBox="1"/>
          <p:nvPr>
            <p:ph idx="6" type="body"/>
          </p:nvPr>
        </p:nvSpPr>
        <p:spPr>
          <a:xfrm>
            <a:off x="3179050" y="3911700"/>
            <a:ext cx="26271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Google’s Gemma3 LLM was used for the main testing.</a:t>
            </a:r>
            <a:endParaRPr sz="800"/>
          </a:p>
        </p:txBody>
      </p:sp>
      <p:sp>
        <p:nvSpPr>
          <p:cNvPr id="643" name="Google Shape;643;p6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LLM Setup</a:t>
            </a:r>
            <a:endParaRPr sz="4900"/>
          </a:p>
        </p:txBody>
      </p:sp>
      <p:sp>
        <p:nvSpPr>
          <p:cNvPr id="644" name="Google Shape;644;p6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Ollama Server</a:t>
            </a:r>
            <a:endParaRPr/>
          </a:p>
        </p:txBody>
      </p:sp>
      <p:sp>
        <p:nvSpPr>
          <p:cNvPr id="645" name="Google Shape;645;p6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Llama3.2 LLM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6" name="Google Shape;646;p68"/>
          <p:cNvSpPr txBox="1"/>
          <p:nvPr>
            <p:ph idx="9" type="subTitle"/>
          </p:nvPr>
        </p:nvSpPr>
        <p:spPr>
          <a:xfrm>
            <a:off x="3179050" y="3430500"/>
            <a:ext cx="26271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Gemma3 LLM</a:t>
            </a:r>
            <a:endParaRPr/>
          </a:p>
        </p:txBody>
      </p:sp>
      <p:pic>
        <p:nvPicPr>
          <p:cNvPr id="647" name="Google Shape;647;p68" title="g1.png"/>
          <p:cNvPicPr preferRelativeResize="0"/>
          <p:nvPr/>
        </p:nvPicPr>
        <p:blipFill>
          <a:blip r:embed="rId3">
            <a:alphaModFix/>
          </a:blip>
          <a:stretch>
            <a:fillRect/>
          </a:stretch>
        </p:blipFill>
        <p:spPr>
          <a:xfrm>
            <a:off x="3231149" y="1796962"/>
            <a:ext cx="2205701" cy="1397175"/>
          </a:xfrm>
          <a:prstGeom prst="rect">
            <a:avLst/>
          </a:prstGeom>
          <a:noFill/>
          <a:ln>
            <a:noFill/>
          </a:ln>
        </p:spPr>
      </p:pic>
      <p:pic>
        <p:nvPicPr>
          <p:cNvPr id="648" name="Google Shape;648;p68" title="ow.png"/>
          <p:cNvPicPr preferRelativeResize="0"/>
          <p:nvPr/>
        </p:nvPicPr>
        <p:blipFill>
          <a:blip r:embed="rId4">
            <a:alphaModFix/>
          </a:blip>
          <a:stretch>
            <a:fillRect/>
          </a:stretch>
        </p:blipFill>
        <p:spPr>
          <a:xfrm>
            <a:off x="429225" y="1461000"/>
            <a:ext cx="2087675" cy="1809349"/>
          </a:xfrm>
          <a:prstGeom prst="rect">
            <a:avLst/>
          </a:prstGeom>
          <a:noFill/>
          <a:ln>
            <a:noFill/>
          </a:ln>
        </p:spPr>
      </p:pic>
      <p:pic>
        <p:nvPicPr>
          <p:cNvPr id="649" name="Google Shape;649;p68" title="llll.jpg"/>
          <p:cNvPicPr preferRelativeResize="0"/>
          <p:nvPr/>
        </p:nvPicPr>
        <p:blipFill>
          <a:blip r:embed="rId5">
            <a:alphaModFix/>
          </a:blip>
          <a:stretch>
            <a:fillRect/>
          </a:stretch>
        </p:blipFill>
        <p:spPr>
          <a:xfrm>
            <a:off x="6151110" y="1817447"/>
            <a:ext cx="2548200" cy="14529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Allergies</a:t>
            </a:r>
            <a:endParaRPr sz="1200"/>
          </a:p>
          <a:p>
            <a:pPr indent="-304800" lvl="0" marL="457200" rtl="0" algn="l">
              <a:spcBef>
                <a:spcPts val="0"/>
              </a:spcBef>
              <a:spcAft>
                <a:spcPts val="0"/>
              </a:spcAft>
              <a:buSzPts val="1200"/>
              <a:buChar char="●"/>
            </a:pPr>
            <a:r>
              <a:rPr lang="en" sz="1200"/>
              <a:t>Patients</a:t>
            </a:r>
            <a:endParaRPr sz="1200"/>
          </a:p>
          <a:p>
            <a:pPr indent="-304800" lvl="0" marL="457200" rtl="0" algn="l">
              <a:spcBef>
                <a:spcPts val="0"/>
              </a:spcBef>
              <a:spcAft>
                <a:spcPts val="0"/>
              </a:spcAft>
              <a:buSzPts val="1200"/>
              <a:buChar char="●"/>
            </a:pPr>
            <a:r>
              <a:rPr lang="en" sz="1200"/>
              <a:t>Observations</a:t>
            </a:r>
            <a:endParaRPr sz="1200"/>
          </a:p>
          <a:p>
            <a:pPr indent="-304800" lvl="0" marL="457200" rtl="0" algn="l">
              <a:spcBef>
                <a:spcPts val="0"/>
              </a:spcBef>
              <a:spcAft>
                <a:spcPts val="0"/>
              </a:spcAft>
              <a:buSzPts val="1200"/>
              <a:buChar char="●"/>
            </a:pPr>
            <a:r>
              <a:rPr lang="en" sz="1200"/>
              <a:t>Immunizations</a:t>
            </a:r>
            <a:endParaRPr sz="1200"/>
          </a:p>
        </p:txBody>
      </p:sp>
      <p:sp>
        <p:nvSpPr>
          <p:cNvPr id="655" name="Google Shape;655;p6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Renamed duplicate named columns</a:t>
            </a:r>
            <a:endParaRPr sz="1200"/>
          </a:p>
          <a:p>
            <a:pPr indent="-304800" lvl="0" marL="457200" rtl="0" algn="l">
              <a:spcBef>
                <a:spcPts val="0"/>
              </a:spcBef>
              <a:spcAft>
                <a:spcPts val="0"/>
              </a:spcAft>
              <a:buSzPts val="1200"/>
              <a:buChar char="●"/>
            </a:pPr>
            <a:r>
              <a:rPr lang="en" sz="1200"/>
              <a:t>Filled Nan entries with ‘none’ where applicable</a:t>
            </a:r>
            <a:endParaRPr sz="1200"/>
          </a:p>
          <a:p>
            <a:pPr indent="-304800" lvl="0" marL="457200" rtl="0" algn="l">
              <a:spcBef>
                <a:spcPts val="0"/>
              </a:spcBef>
              <a:spcAft>
                <a:spcPts val="0"/>
              </a:spcAft>
              <a:buSzPts val="1200"/>
              <a:buChar char="●"/>
            </a:pPr>
            <a:r>
              <a:rPr lang="en" sz="1200"/>
              <a:t>Added “is_allergy” column</a:t>
            </a:r>
            <a:endParaRPr sz="1200"/>
          </a:p>
        </p:txBody>
      </p:sp>
      <p:sp>
        <p:nvSpPr>
          <p:cNvPr id="656" name="Google Shape;656;p6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Shot prompts</a:t>
            </a:r>
            <a:endParaRPr sz="1200"/>
          </a:p>
          <a:p>
            <a:pPr indent="-304800" lvl="1" marL="914400" rtl="0" algn="l">
              <a:spcBef>
                <a:spcPts val="0"/>
              </a:spcBef>
              <a:spcAft>
                <a:spcPts val="0"/>
              </a:spcAft>
              <a:buSzPts val="1200"/>
              <a:buChar char="○"/>
            </a:pPr>
            <a:r>
              <a:rPr lang="en" sz="1200"/>
              <a:t>Sample Size: 25,000 patient entries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Chain-of-thought</a:t>
            </a:r>
            <a:endParaRPr sz="1200"/>
          </a:p>
          <a:p>
            <a:pPr indent="-304800" lvl="1" marL="914400" rtl="0" algn="l">
              <a:spcBef>
                <a:spcPts val="0"/>
              </a:spcBef>
              <a:spcAft>
                <a:spcPts val="0"/>
              </a:spcAft>
              <a:buSzPts val="1200"/>
              <a:buChar char="○"/>
            </a:pPr>
            <a:r>
              <a:rPr lang="en" sz="1200"/>
              <a:t>Sample Size: 3,000 entries</a:t>
            </a:r>
            <a:endParaRPr sz="1200"/>
          </a:p>
        </p:txBody>
      </p:sp>
      <p:sp>
        <p:nvSpPr>
          <p:cNvPr id="657" name="Google Shape;657;p6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Using pandas, all tables merged on patient column.</a:t>
            </a:r>
            <a:endParaRPr sz="1200"/>
          </a:p>
        </p:txBody>
      </p:sp>
      <p:sp>
        <p:nvSpPr>
          <p:cNvPr id="658" name="Google Shape;658;p6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659" name="Google Shape;659;p6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Tables (CSV) used</a:t>
            </a:r>
            <a:endParaRPr sz="1700"/>
          </a:p>
        </p:txBody>
      </p:sp>
      <p:sp>
        <p:nvSpPr>
          <p:cNvPr id="660" name="Google Shape;660;p6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Data Cleaning</a:t>
            </a:r>
            <a:endParaRPr sz="1700"/>
          </a:p>
        </p:txBody>
      </p:sp>
      <p:sp>
        <p:nvSpPr>
          <p:cNvPr id="661" name="Google Shape;661;p6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Combined Tables</a:t>
            </a:r>
            <a:endParaRPr sz="1700"/>
          </a:p>
        </p:txBody>
      </p:sp>
      <p:sp>
        <p:nvSpPr>
          <p:cNvPr id="662" name="Google Shape;662;p6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Sample Sizes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0"/>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Shuffling</a:t>
            </a:r>
            <a:endParaRPr/>
          </a:p>
        </p:txBody>
      </p:sp>
      <p:sp>
        <p:nvSpPr>
          <p:cNvPr id="668" name="Google Shape;668;p70"/>
          <p:cNvSpPr txBox="1"/>
          <p:nvPr>
            <p:ph type="title"/>
          </p:nvPr>
        </p:nvSpPr>
        <p:spPr>
          <a:xfrm>
            <a:off x="125700" y="134475"/>
            <a:ext cx="2517000" cy="35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669" name="Google Shape;669;p70"/>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Zero-shot prompt</a:t>
            </a:r>
            <a:endParaRPr/>
          </a:p>
        </p:txBody>
      </p:sp>
      <p:sp>
        <p:nvSpPr>
          <p:cNvPr id="670" name="Google Shape;670;p70"/>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Multi-shot prompt</a:t>
            </a:r>
            <a:endParaRPr/>
          </a:p>
        </p:txBody>
      </p:sp>
      <p:sp>
        <p:nvSpPr>
          <p:cNvPr id="671" name="Google Shape;671;p70"/>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Chain-of-thought prompt</a:t>
            </a:r>
            <a:endParaRPr/>
          </a:p>
        </p:txBody>
      </p:sp>
      <p:sp>
        <p:nvSpPr>
          <p:cNvPr id="672" name="Google Shape;672;p70"/>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One-shot prompt</a:t>
            </a:r>
            <a:endParaRPr/>
          </a:p>
        </p:txBody>
      </p:sp>
      <p:sp>
        <p:nvSpPr>
          <p:cNvPr id="673" name="Google Shape;673;p70"/>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Evaluate Results</a:t>
            </a:r>
            <a:endParaRPr/>
          </a:p>
        </p:txBody>
      </p:sp>
      <p:sp>
        <p:nvSpPr>
          <p:cNvPr id="674" name="Google Shape;674;p7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