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144aa187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144aa18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44aa187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44aa187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144aa187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144aa187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144aa187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144aa187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144aa187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144aa187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144aa187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144aa187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144aa187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144aa187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144aa187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144aa187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144aa187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144aa187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144aa1879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144aa1879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44aa18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44aa1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144aa187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144aa187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144aa187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144aa187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144aa187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144aa187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144aa187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144aa187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144aa18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144aa18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144aa18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144aa18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144aa187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144aa187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144aa187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144aa187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144aa187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144aa187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44aa187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44aa187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44aa18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144aa18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Learning Tutorial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cluster size (Elbow Method - results)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43413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chart shows the number of cluster (x-axis) and WCSS (y-axis)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WCSS (Within-Cluster Sum of Squares): A way to measure how spread out data points are inside each cluster.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Lower is better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According to the graph having a larger </a:t>
            </a:r>
            <a:r>
              <a:rPr lang="en" sz="1200"/>
              <a:t>cluster</a:t>
            </a:r>
            <a:r>
              <a:rPr lang="en" sz="1200"/>
              <a:t> size will be more beneficial as the points will be less spread out.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WARNING: though 10 clusters shows a lower WCSS than say 2 or 3, it is worthwhile to analyze the clusters to make sure the groups look valid.</a:t>
            </a:r>
            <a:endParaRPr sz="12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750" y="1209350"/>
            <a:ext cx="3954300" cy="3093000"/>
          </a:xfrm>
          <a:prstGeom prst="roundRect">
            <a:avLst>
              <a:gd fmla="val 5506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cluster size (Elbow Method - results Continued)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3413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When plotted the chart does not appear to show 10 different clusters.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Visually the chart show 3-5 clusters.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will try manually checking clusters for smaller sizes to see if visually they make more sense.</a:t>
            </a:r>
            <a:endParaRPr sz="1200"/>
          </a:p>
        </p:txBody>
      </p:sp>
      <p:pic>
        <p:nvPicPr>
          <p:cNvPr id="126" name="Google Shape;126;p23" title="Screenshot 2025-03-17 at 3.35.5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000" y="1262350"/>
            <a:ext cx="4156500" cy="2841300"/>
          </a:xfrm>
          <a:prstGeom prst="roundRect">
            <a:avLst>
              <a:gd fmla="val 8936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Cluster Size (Manual - Code)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41187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created a function to run k-means for any k size we pass in and that will return a dataframe for the data reduced to 2 principal components.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then called this function 6 times, starting at cluster size 2 and ending at cluster size 7 (for i in range(2,8))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 is then plotted on 6 scatterplots to compare.</a:t>
            </a:r>
            <a:endParaRPr sz="1200"/>
          </a:p>
        </p:txBody>
      </p:sp>
      <p:pic>
        <p:nvPicPr>
          <p:cNvPr id="133" name="Google Shape;133;p24" title="Screenshot 2025-03-17 at 2.09.2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988" y="978525"/>
            <a:ext cx="4328100" cy="3781500"/>
          </a:xfrm>
          <a:prstGeom prst="roundRect">
            <a:avLst>
              <a:gd fmla="val 6112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Cluster Size (Manual - Results)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00" y="1104600"/>
            <a:ext cx="7960200" cy="3748200"/>
          </a:xfrm>
          <a:prstGeom prst="roundRect">
            <a:avLst>
              <a:gd fmla="val 9639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Cluster Size (Manual - Results Continued)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231500" y="1161400"/>
            <a:ext cx="82983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Visually the charts with a higher cluster size do not show any congruent cluster groups.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Most the groups cluster around 2 main clusters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 clusters show well defined areas with only 2 outliers (top right corner)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Adding more than 2 clusters should in theory improve the cluster groups and give more clear defining spaces.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interesting aspect is that on clusters of </a:t>
            </a:r>
            <a:r>
              <a:rPr lang="en"/>
              <a:t>3</a:t>
            </a:r>
            <a:r>
              <a:rPr lang="en" sz="1200"/>
              <a:t>-7, the expectation would be that that middle left group would split into new </a:t>
            </a:r>
            <a:r>
              <a:rPr lang="en"/>
              <a:t>smaller clusters, which it does not.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most reasonable explanation is that this group of data points are very correlated.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They stay within their group consistently which makes them more robust to change leading to a higher chance of strong correlation and of them being a homogeneous group.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leads to the belief that a cluster of 2 is the most logical since higher clusters do not create robust groups and </a:t>
            </a:r>
            <a:r>
              <a:rPr lang="en" sz="1200"/>
              <a:t>just</a:t>
            </a:r>
            <a:r>
              <a:rPr lang="en" sz="1200"/>
              <a:t> “force split” the group in order to fit into the higher dimensional split.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clusters (code)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3999900" cy="19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order to understand what the clusters represent we will print the top 10 features that impact each principal component.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First we need to decode the encoded drug columns.</a:t>
            </a:r>
            <a:endParaRPr sz="1200"/>
          </a:p>
        </p:txBody>
      </p:sp>
      <p:pic>
        <p:nvPicPr>
          <p:cNvPr id="152" name="Google Shape;152;p27" title="Screenshot 2025-03-17 at 2.16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825" y="1087575"/>
            <a:ext cx="3939900" cy="2175900"/>
          </a:xfrm>
          <a:prstGeom prst="roundRect">
            <a:avLst>
              <a:gd fmla="val 5422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clusters (components)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7607700" cy="15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order to understand what the clusters represent we will print the top 10 features that impact each principal component.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most common contributing factors to PC1 are hallucinations &amp; </a:t>
            </a:r>
            <a:r>
              <a:rPr lang="en" sz="1200"/>
              <a:t>ocd</a:t>
            </a:r>
            <a:r>
              <a:rPr lang="en" sz="1200"/>
              <a:t>.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Since these are the conditions we are testing on this is expected.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can look further down to see the next most features are drugs.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same holds for PC2, after the primary component we are testing on, the most common are drugs.</a:t>
            </a:r>
            <a:endParaRPr sz="1200"/>
          </a:p>
        </p:txBody>
      </p:sp>
      <p:pic>
        <p:nvPicPr>
          <p:cNvPr id="159" name="Google Shape;159;p28" title="Screenshot 2025-03-17 at 3.42.23 PM.png"/>
          <p:cNvPicPr preferRelativeResize="0"/>
          <p:nvPr/>
        </p:nvPicPr>
        <p:blipFill rotWithShape="1">
          <a:blip r:embed="rId3">
            <a:alphaModFix/>
          </a:blip>
          <a:srcRect b="0" l="1839" r="1830" t="0"/>
          <a:stretch/>
        </p:blipFill>
        <p:spPr>
          <a:xfrm>
            <a:off x="4297900" y="2805350"/>
            <a:ext cx="3621600" cy="1920600"/>
          </a:xfrm>
          <a:prstGeom prst="roundRect">
            <a:avLst>
              <a:gd fmla="val 7483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0" name="Google Shape;160;p28" title="Screenshot 2025-03-17 at 3.42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300" y="2787800"/>
            <a:ext cx="2695500" cy="1955700"/>
          </a:xfrm>
          <a:prstGeom prst="roundRect">
            <a:avLst>
              <a:gd fmla="val 9792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 Distribution per cluster (code)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analyze the drugs further, we can look at a distribution of the drugs per cluster.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code here shows how to set that up alongside moving the legend to the bottom since it includes a lot of drugs.</a:t>
            </a:r>
            <a:endParaRPr sz="1200"/>
          </a:p>
        </p:txBody>
      </p:sp>
      <p:pic>
        <p:nvPicPr>
          <p:cNvPr id="167" name="Google Shape;167;p29" title="Screenshot 2025-03-17 at 2.53.1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675" y="1619850"/>
            <a:ext cx="4397700" cy="2423700"/>
          </a:xfrm>
          <a:prstGeom prst="roundRect">
            <a:avLst>
              <a:gd fmla="val 6505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Medication Distribution per cluster (chart explained)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4150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chart shows the most common drugs for each cluster.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Cluster 0 shows a high amount of different drugs when compared to cluster 1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This leads to the assumption that the clusters are heavily correlated on drugs prescribed over other things such as gender.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200" y="2185075"/>
            <a:ext cx="5949600" cy="2733300"/>
          </a:xfrm>
          <a:prstGeom prst="roundRect">
            <a:avLst>
              <a:gd fmla="val 7934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model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3999900" cy="23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Lastly we will run the data through an auto encoder model which we will define on the right.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a very basic model with an </a:t>
            </a:r>
            <a:r>
              <a:rPr lang="en"/>
              <a:t>encoder and decoder of 4 layers each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8 layers total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Keeping a small model to prevent overfitting our data since its already small.</a:t>
            </a:r>
            <a:endParaRPr/>
          </a:p>
        </p:txBody>
      </p:sp>
      <p:pic>
        <p:nvPicPr>
          <p:cNvPr id="181" name="Google Shape;181;p31" title="Screenshot 2025-03-17 at 4.52.2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548" y="732176"/>
            <a:ext cx="2962200" cy="3888300"/>
          </a:xfrm>
          <a:prstGeom prst="roundRect">
            <a:avLst>
              <a:gd fmla="val 758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tutorial details an analysis for correlating ADHD, prescription drug use, OCD and hallucinations.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MIMIC III dataset was used for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Python, pandas, sklearn, seaborn and matplotlib were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Kmeans and PCA (Principal Component Analysis) were used to model the data.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training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model’s run function will train the model using: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Adam as the optimizer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MSELoss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 clusters as we saw before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Our function will do some clean up of added columns and return: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Top features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Encoded features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kmeans</a:t>
            </a:r>
            <a:endParaRPr/>
          </a:p>
        </p:txBody>
      </p:sp>
      <p:pic>
        <p:nvPicPr>
          <p:cNvPr id="188" name="Google Shape;188;p32" title="Screenshot 2025-03-17 at 4.56.3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574800" cy="3821100"/>
          </a:xfrm>
          <a:prstGeom prst="roundRect">
            <a:avLst>
              <a:gd fmla="val 5100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Latent Space Plots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3150"/>
            <a:ext cx="3969000" cy="3282000"/>
          </a:xfrm>
          <a:prstGeom prst="roundRect">
            <a:avLst>
              <a:gd fmla="val 6704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750" y="1131157"/>
            <a:ext cx="3650100" cy="3726000"/>
          </a:xfrm>
          <a:prstGeom prst="roundRect">
            <a:avLst>
              <a:gd fmla="val 7435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 Latent Space Plots (explained)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plot shows 2 cluster groups in a lower dimension and shows each data point (patient) with a correlation between 2 different drugs: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Venlafaxine XR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Oxcarbazepine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appears to show a stronger correlation between the 2 drugs in regard to hallucinations, adhd, and OCD the higher those features were represented.</a:t>
            </a:r>
            <a:endParaRPr/>
          </a:p>
        </p:txBody>
      </p:sp>
      <p:sp>
        <p:nvSpPr>
          <p:cNvPr id="202" name="Google Shape;202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plot in 3D gives us a depth dimension that gives a 3rd feature being of importance when correlating the likelihood of hallucination, adhd and OCD in patients.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clear groups are still formed, showing that even with an added dimension the top 2 drugs still shown the highest correlation between the conditions from above.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44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Prescribed </a:t>
            </a:r>
            <a:r>
              <a:rPr lang="en"/>
              <a:t>medication</a:t>
            </a:r>
            <a:r>
              <a:rPr lang="en"/>
              <a:t> shows potential correlation between hallucination, OCD and ADHD.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Disclaimers: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dataset is small, </a:t>
            </a:r>
            <a:r>
              <a:rPr lang="en"/>
              <a:t>meaning</a:t>
            </a:r>
            <a:r>
              <a:rPr lang="en"/>
              <a:t> the data may not show a true accurate representation of the entire population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Drugs may have correlation due to being prescribed to treat hallucination and OCD and not be a cause for developing those conditions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Further analysis  can be done to separate cause and effect with the addition of: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Time on medication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Date medication was prescribed vs date hallucinations/OCD were reported.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More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431800" cy="17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the MIMIC III database we used the following tables: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DIAGNOSES_ICD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NOTEEVENTS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PATIENTS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PRESCRIPTIONS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then filtered all diagnoses to the icd9 code ‘31401’ (ADHD)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patients were filtered by those who had ADHD and merged with patients who had been prescribed medication</a:t>
            </a:r>
            <a:endParaRPr sz="1200"/>
          </a:p>
        </p:txBody>
      </p:sp>
      <p:pic>
        <p:nvPicPr>
          <p:cNvPr id="68" name="Google Shape;68;p15" title="Screenshot 2025-03-17 at 12.40.1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950" y="2941001"/>
            <a:ext cx="6155700" cy="1152600"/>
          </a:xfrm>
          <a:prstGeom prst="roundRect">
            <a:avLst>
              <a:gd fmla="val 971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 (continued)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17725"/>
            <a:ext cx="85206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Using the note events, we filtered out all noted that included ocd or hallucinations.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added the columns “hallucinations” and “ocd” to the data frame containing patients with adhd and a prescribed medication and dropped any duplicate subjects.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 was then cleaned of all unneeded columns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Gender was made into a boolean for easier analysis later 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new column “adhd_only” was added for any patient who has adhd but no ocd or hallucinations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5" name="Google Shape;75;p16" title="Screenshot 2025-03-17 at 12.4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425" y="1740023"/>
            <a:ext cx="7075500" cy="1241400"/>
          </a:xfrm>
          <a:prstGeom prst="roundRect">
            <a:avLst>
              <a:gd fmla="val 7963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6" name="Google Shape;76;p16" title="Screenshot 2025-03-17 at 3.33.16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425" y="3727396"/>
            <a:ext cx="7075500" cy="1105500"/>
          </a:xfrm>
          <a:prstGeom prst="roundRect">
            <a:avLst>
              <a:gd fmla="val 8942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Pre-analysis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 had no age nor any way of calculating the age of patients.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Instead we will analysed based on gender and condition.</a:t>
            </a:r>
            <a:endParaRPr sz="12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363" y="2138775"/>
            <a:ext cx="3494100" cy="2349600"/>
          </a:xfrm>
          <a:prstGeom prst="roundRect">
            <a:avLst>
              <a:gd fmla="val 8743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337" y="2138775"/>
            <a:ext cx="3633300" cy="2349600"/>
          </a:xfrm>
          <a:prstGeom prst="roundRect">
            <a:avLst>
              <a:gd fmla="val 8690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Pre-analysis (Condition)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 gathered is small (141 ADHD patients) and (19 for those who include OCD or hallucinations in their notes)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~15% of patients with ADHD reported hallucinations or OCD in their medical notes.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Surprisingly hallucinations was more common that OCD.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hope some correlations are retrieved after we apply our other techniques.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92350"/>
            <a:ext cx="4431300" cy="2979900"/>
          </a:xfrm>
          <a:prstGeom prst="roundRect">
            <a:avLst>
              <a:gd fmla="val 8743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Pre-analysis (Gender)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data shows higher overall amount of patients with ADHD being male (~1.7:1)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Hallucinations are more common in Males.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OCD appears to only be prevalent in Females.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This is likely incorrect due to the relatively small size of the dataset.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Clearly gender plays a role in having conditions. </a:t>
            </a:r>
            <a:br>
              <a:rPr lang="en"/>
            </a:br>
            <a:r>
              <a:rPr lang="en"/>
              <a:t>We hope this correlation will be present once we apply our some ML techniques to group correlations with prescribed drugs.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750" y="1136250"/>
            <a:ext cx="4439400" cy="2871000"/>
          </a:xfrm>
          <a:prstGeom prst="roundRect">
            <a:avLst>
              <a:gd fmla="val 8690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and PCA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cluster size (Elbow Method - Code)</a:t>
            </a:r>
            <a:endParaRPr/>
          </a:p>
        </p:txBody>
      </p:sp>
      <p:pic>
        <p:nvPicPr>
          <p:cNvPr id="111" name="Google Shape;111;p21" title="Screenshot 2025-03-17 at 1.21.4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600" y="1199275"/>
            <a:ext cx="3851100" cy="3497100"/>
          </a:xfrm>
          <a:prstGeom prst="roundRect">
            <a:avLst>
              <a:gd fmla="val 6510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43413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 we will be using the kmean algorithm to cluster our data to learn from it, we need to find a proper cluster size.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We’ll be using the Elbow Method.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is an method for finding the best cluster size on unsupervised learning.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Since we don’t know what clusters may be </a:t>
            </a:r>
            <a:r>
              <a:rPr lang="en"/>
              <a:t>relevant</a:t>
            </a:r>
            <a:r>
              <a:rPr lang="en"/>
              <a:t> this will </a:t>
            </a:r>
            <a:r>
              <a:rPr lang="en"/>
              <a:t>help guide us.</a:t>
            </a:r>
            <a:endParaRPr/>
          </a:p>
          <a:p>
            <a:pPr indent="-29908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Multiple drugs, alongside gender and condition makes this an unsupervised learning method due to us not knowing what clusters exist.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 our data is small the max cluster size </a:t>
            </a:r>
            <a:r>
              <a:rPr lang="en"/>
              <a:t>allotted</a:t>
            </a:r>
            <a:r>
              <a:rPr lang="en"/>
              <a:t> was data divided by 10.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means we will test every cluster size from 1 to at most the amount of clusters needed for a cluster to have no less than 10 data points.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Anything smaller may make the data too separated and thus reduce correlation.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