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4"/>
    <p:sldMasterId id="214748370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BM Plex Sans"/>
      <p:regular r:id="rId17"/>
      <p:bold r:id="rId18"/>
      <p:italic r:id="rId19"/>
      <p:boldItalic r:id="rId20"/>
    </p:embeddedFont>
    <p:embeddedFont>
      <p:font typeface="Sora SemiBold"/>
      <p:regular r:id="rId21"/>
      <p:bold r:id="rId22"/>
    </p:embeddedFont>
    <p:embeddedFont>
      <p:font typeface="IBM Plex Sans Medium"/>
      <p:regular r:id="rId23"/>
      <p:bold r:id="rId24"/>
      <p:italic r:id="rId25"/>
      <p:boldItalic r:id="rId26"/>
    </p:embeddedFont>
    <p:embeddedFont>
      <p:font typeface="Sora Light"/>
      <p:regular r:id="rId27"/>
      <p:bold r:id="rId28"/>
    </p:embeddedFont>
    <p:embeddedFont>
      <p:font typeface="Sora ExtraLight"/>
      <p:regular r:id="rId29"/>
      <p:bold r:id="rId30"/>
    </p:embeddedFont>
    <p:embeddedFont>
      <p:font typeface="Sora"/>
      <p:regular r:id="rId31"/>
      <p:bold r:id="rId32"/>
    </p:embeddedFont>
    <p:embeddedFont>
      <p:font typeface="Sora Medium"/>
      <p:regular r:id="rId33"/>
      <p:bold r:id="rId34"/>
    </p:embeddedFont>
    <p:embeddedFont>
      <p:font typeface="IBM Plex Sans SemiBold"/>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Sora-regular.fntdata"/><Relationship Id="rId30" Type="http://schemas.openxmlformats.org/officeDocument/2006/relationships/font" Target="fonts/SoraExtraLight-bold.fntdata"/><Relationship Id="rId33" Type="http://schemas.openxmlformats.org/officeDocument/2006/relationships/font" Target="fonts/SoraMedium-regular.fntdata"/><Relationship Id="rId32" Type="http://schemas.openxmlformats.org/officeDocument/2006/relationships/font" Target="fonts/Sora-bold.fntdata"/><Relationship Id="rId35" Type="http://schemas.openxmlformats.org/officeDocument/2006/relationships/font" Target="fonts/IBMPlexSansSemiBold-regular.fntdata"/><Relationship Id="rId34" Type="http://schemas.openxmlformats.org/officeDocument/2006/relationships/font" Target="fonts/SoraMedium-bold.fntdata"/><Relationship Id="rId37" Type="http://schemas.openxmlformats.org/officeDocument/2006/relationships/font" Target="fonts/IBMPlexSansSemiBold-italic.fntdata"/><Relationship Id="rId36" Type="http://schemas.openxmlformats.org/officeDocument/2006/relationships/font" Target="fonts/IBMPlexSansSemiBold-bold.fntdata"/><Relationship Id="rId38" Type="http://schemas.openxmlformats.org/officeDocument/2006/relationships/font" Target="fonts/IBMPlexSansSemiBold-boldItalic.fntdata"/><Relationship Id="rId20" Type="http://schemas.openxmlformats.org/officeDocument/2006/relationships/font" Target="fonts/IBMPlexSans-boldItalic.fntdata"/><Relationship Id="rId22" Type="http://schemas.openxmlformats.org/officeDocument/2006/relationships/font" Target="fonts/SoraSemiBold-bold.fntdata"/><Relationship Id="rId21" Type="http://schemas.openxmlformats.org/officeDocument/2006/relationships/font" Target="fonts/SoraSemiBold-regular.fntdata"/><Relationship Id="rId24" Type="http://schemas.openxmlformats.org/officeDocument/2006/relationships/font" Target="fonts/IBMPlexSansMedium-bold.fntdata"/><Relationship Id="rId23" Type="http://schemas.openxmlformats.org/officeDocument/2006/relationships/font" Target="fonts/IBMPlexSansMedium-regular.fntdata"/><Relationship Id="rId26" Type="http://schemas.openxmlformats.org/officeDocument/2006/relationships/font" Target="fonts/IBMPlexSansMedium-boldItalic.fntdata"/><Relationship Id="rId25" Type="http://schemas.openxmlformats.org/officeDocument/2006/relationships/font" Target="fonts/IBMPlexSansMedium-italic.fntdata"/><Relationship Id="rId28" Type="http://schemas.openxmlformats.org/officeDocument/2006/relationships/font" Target="fonts/SoraLight-bold.fntdata"/><Relationship Id="rId27" Type="http://schemas.openxmlformats.org/officeDocument/2006/relationships/font" Target="fonts/SoraLight-regular.fntdata"/><Relationship Id="rId29" Type="http://schemas.openxmlformats.org/officeDocument/2006/relationships/font" Target="fonts/SoraExtraLigh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BMPlexSans-regular.fntdata"/><Relationship Id="rId16" Type="http://schemas.openxmlformats.org/officeDocument/2006/relationships/slide" Target="slides/slide10.xml"/><Relationship Id="rId19" Type="http://schemas.openxmlformats.org/officeDocument/2006/relationships/font" Target="fonts/IBMPlexSans-italic.fntdata"/><Relationship Id="rId18" Type="http://schemas.openxmlformats.org/officeDocument/2006/relationships/font" Target="fonts/IBMPlex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517335a5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517335a5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3517335a57b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3517335a57b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517335a5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517335a5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3517335a57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3517335a57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high-risk project focus on the classification of retinal diseases on images of eyes by using visual </a:t>
            </a:r>
            <a:r>
              <a:rPr lang="en"/>
              <a:t>transformers</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3517335a57b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3517335a57b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reason for this project idea has been a passion project of mine for a few years.</a:t>
            </a:r>
            <a:endParaRPr/>
          </a:p>
          <a:p>
            <a:pPr indent="0" lvl="0" marL="0" rtl="0" algn="l">
              <a:spcBef>
                <a:spcPts val="0"/>
              </a:spcBef>
              <a:spcAft>
                <a:spcPts val="0"/>
              </a:spcAft>
              <a:buNone/>
            </a:pPr>
            <a:r>
              <a:rPr lang="en"/>
              <a:t>After Google announced that their AI system had been able to detect male or female based on just a picture of the fundus of the eye with 97% accuracy it lead me to think that there must be other subtle differences hidden away in the eyes that are too subtle for a human to detect.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lead me to start researching AI and how AI systems could be </a:t>
            </a:r>
            <a:r>
              <a:rPr lang="en"/>
              <a:t>leveraged</a:t>
            </a:r>
            <a:r>
              <a:rPr lang="en"/>
              <a:t> to detect diseases early on and hopefully one day detect diseases that we were not aware could be detected through the eyes.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is a massive shortage of Ophthalmologists, which are the doctors who specialize in eyes. My goal outside of this project is to be able to build a model that can allow users to take a picture of their eyes at home, even through their smart phone and be able to get an accurate preliminary diagnosis of any potential diseases they may need to go get bloodwork for. As of now many people develop diseases without knowing and they aren’t caught until they become an issue. My goal is to make a model that you can </a:t>
            </a:r>
            <a:r>
              <a:rPr lang="en"/>
              <a:t>spend less than minute on a month or even a year and you’ll know if there are any chances that you may be developing a disease. This can prompt a person to go to the doctor to and proper blood work can be done without the need of symptoms that typically lead a person to visit the doctor.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3517335a57b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3517335a57b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dataset selected was based on research done on a previous project where I attempted this same </a:t>
            </a:r>
            <a:r>
              <a:rPr lang="en"/>
              <a:t>idea</a:t>
            </a:r>
            <a:r>
              <a:rPr lang="en"/>
              <a:t> using CNNs. The data I had was not well-balanced, my implementation was lacking &amp; I was able to find a project on GitHub of someone who attempted the same thing I had done, but with valid success. I went </a:t>
            </a:r>
            <a:r>
              <a:rPr lang="en"/>
              <a:t>through</a:t>
            </a:r>
            <a:r>
              <a:rPr lang="en"/>
              <a:t> their </a:t>
            </a:r>
            <a:r>
              <a:rPr lang="en"/>
              <a:t>implementation</a:t>
            </a:r>
            <a:r>
              <a:rPr lang="en"/>
              <a:t> and ideology. I decided this would be the comparison. I used the same dataset that this GitHub repo since it was well-balanced, focused on 3 classes (Glaucoma, Diabetes, Cataracts) and a control group (Normal). They contain about 1,000 of each class which made it be enough data to work with.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 was already well-balanced, no clean up was needed. The images were resized to 224x224 to </a:t>
            </a:r>
            <a:r>
              <a:rPr lang="en"/>
              <a:t>accommodate</a:t>
            </a:r>
            <a:r>
              <a:rPr lang="en"/>
              <a:t> the model and then they were all normalized to prevent any highs or lows in the RGB image from leading to outlandish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517335a57b_0_1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517335a57b_0_1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model’s </a:t>
            </a:r>
            <a:r>
              <a:rPr lang="en"/>
              <a:t>training</a:t>
            </a:r>
            <a:r>
              <a:rPr lang="en"/>
              <a:t> we used Cross Entropy Loss to classify </a:t>
            </a:r>
            <a:r>
              <a:rPr lang="en"/>
              <a:t>multiple</a:t>
            </a:r>
            <a:r>
              <a:rPr lang="en"/>
              <a:t> diseases.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AdaW and CosineAnnealignLR to get customizable learning rates during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 pre-trained ViT model that we used as our base with 50% of its layers frozen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g3517335a57b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2" name="Google Shape;1002;g3517335a57b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3517335a57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3517335a57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major </a:t>
            </a:r>
            <a:r>
              <a:rPr lang="en"/>
              <a:t>benefits</a:t>
            </a:r>
            <a:r>
              <a:rPr lang="en"/>
              <a:t> to using Vision transformers is the ability to have a salience map for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transformers were made for text encoding, the include an attention mechanism.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used with images, these attention mechanisms allow us to clearly see what areas of the image the model is giving focus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images on the right provide the original image, the salience map generated by the model and then an overlay of the salience map over the image.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simple feature allows us to see where the model is finding its information and that can allow professionals to quickly detect abnormalities in a short </a:t>
            </a:r>
            <a:r>
              <a:rPr lang="en"/>
              <a:t>amount of time.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3517335a57b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3517335a57b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trained is very fast at providing results which makes this a viable alternative for a preliminary eye screening in regards to these 3 diseases. Shows potential to be used further to enhance patient and doctor </a:t>
            </a:r>
            <a:r>
              <a:rPr lang="en"/>
              <a:t>visitations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is easy to train, does not require too much data and it is relatively cheap to train. This model was train on a RTX 4070 </a:t>
            </a:r>
            <a:r>
              <a:rPr lang="en">
                <a:solidFill>
                  <a:schemeClr val="dk1"/>
                </a:solidFill>
              </a:rPr>
              <a:t>12GB card and trained for 7 epochs in about 3 minutes.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performance is high when compared to the CNN model with the same dataset.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6" name="Google Shape;56;p14"/>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 name="Google Shape;57;p14"/>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58" name="Google Shape;58;p14"/>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59" name="Google Shape;59;p14"/>
          <p:cNvGrpSpPr/>
          <p:nvPr/>
        </p:nvGrpSpPr>
        <p:grpSpPr>
          <a:xfrm flipH="1" rot="10800000">
            <a:off x="4395238" y="-11"/>
            <a:ext cx="4748757" cy="2797859"/>
            <a:chOff x="3200875" y="1642950"/>
            <a:chExt cx="5970275" cy="3517550"/>
          </a:xfrm>
        </p:grpSpPr>
        <p:sp>
          <p:nvSpPr>
            <p:cNvPr id="60" name="Google Shape;60;p14"/>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61" name="Google Shape;61;p14"/>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62" name="Google Shape;62;p14"/>
          <p:cNvGrpSpPr/>
          <p:nvPr/>
        </p:nvGrpSpPr>
        <p:grpSpPr>
          <a:xfrm flipH="1">
            <a:off x="6309311" y="2793726"/>
            <a:ext cx="2834695" cy="1890116"/>
            <a:chOff x="312900" y="2793625"/>
            <a:chExt cx="2221200" cy="1481050"/>
          </a:xfrm>
        </p:grpSpPr>
        <p:grpSp>
          <p:nvGrpSpPr>
            <p:cNvPr id="63" name="Google Shape;63;p14"/>
            <p:cNvGrpSpPr/>
            <p:nvPr/>
          </p:nvGrpSpPr>
          <p:grpSpPr>
            <a:xfrm>
              <a:off x="312900" y="2793625"/>
              <a:ext cx="1851000" cy="1481050"/>
              <a:chOff x="461225" y="3249175"/>
              <a:chExt cx="1851000" cy="1481050"/>
            </a:xfrm>
          </p:grpSpPr>
          <p:grpSp>
            <p:nvGrpSpPr>
              <p:cNvPr id="64" name="Google Shape;64;p14"/>
              <p:cNvGrpSpPr/>
              <p:nvPr/>
            </p:nvGrpSpPr>
            <p:grpSpPr>
              <a:xfrm>
                <a:off x="461225" y="3249175"/>
                <a:ext cx="1851000" cy="370200"/>
                <a:chOff x="461225" y="3249175"/>
                <a:chExt cx="1851000" cy="370200"/>
              </a:xfrm>
            </p:grpSpPr>
            <p:sp>
              <p:nvSpPr>
                <p:cNvPr id="65" name="Google Shape;65;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6" name="Google Shape;66;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 name="Google Shape;6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8" name="Google Shape;68;p14"/>
              <p:cNvGrpSpPr/>
              <p:nvPr/>
            </p:nvGrpSpPr>
            <p:grpSpPr>
              <a:xfrm>
                <a:off x="461225" y="3619500"/>
                <a:ext cx="1480800" cy="370200"/>
                <a:chOff x="461225" y="3249175"/>
                <a:chExt cx="1480800" cy="370200"/>
              </a:xfrm>
            </p:grpSpPr>
            <p:sp>
              <p:nvSpPr>
                <p:cNvPr id="69" name="Google Shape;6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 name="Google Shape;70;p14"/>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 name="Google Shape;71;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 name="Google Shape;72;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 name="Google Shape;73;p14"/>
              <p:cNvGrpSpPr/>
              <p:nvPr/>
            </p:nvGrpSpPr>
            <p:grpSpPr>
              <a:xfrm>
                <a:off x="461225" y="3989700"/>
                <a:ext cx="1851000" cy="370200"/>
                <a:chOff x="461225" y="3249175"/>
                <a:chExt cx="1851000" cy="370200"/>
              </a:xfrm>
            </p:grpSpPr>
            <p:sp>
              <p:nvSpPr>
                <p:cNvPr id="74" name="Google Shape;74;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5" name="Google Shape;75;p14"/>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 name="Google Shape;76;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 name="Google Shape;77;p14"/>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8" name="Google Shape;78;p14"/>
              <p:cNvGrpSpPr/>
              <p:nvPr/>
            </p:nvGrpSpPr>
            <p:grpSpPr>
              <a:xfrm>
                <a:off x="461225" y="4360025"/>
                <a:ext cx="1480800" cy="370200"/>
                <a:chOff x="461225" y="3249175"/>
                <a:chExt cx="1480800" cy="370200"/>
              </a:xfrm>
            </p:grpSpPr>
            <p:sp>
              <p:nvSpPr>
                <p:cNvPr id="79" name="Google Shape;79;p14"/>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 name="Google Shape;80;p14"/>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1" name="Google Shape;81;p14"/>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 name="Google Shape;82;p14"/>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_3">
    <p:spTree>
      <p:nvGrpSpPr>
        <p:cNvPr id="83" name="Shape 83"/>
        <p:cNvGrpSpPr/>
        <p:nvPr/>
      </p:nvGrpSpPr>
      <p:grpSpPr>
        <a:xfrm>
          <a:off x="0" y="0"/>
          <a:ext cx="0" cy="0"/>
          <a:chOff x="0" y="0"/>
          <a:chExt cx="0" cy="0"/>
        </a:xfrm>
      </p:grpSpPr>
      <p:grpSp>
        <p:nvGrpSpPr>
          <p:cNvPr id="84" name="Google Shape;84;p15"/>
          <p:cNvGrpSpPr/>
          <p:nvPr/>
        </p:nvGrpSpPr>
        <p:grpSpPr>
          <a:xfrm flipH="1">
            <a:off x="6169505" y="2816179"/>
            <a:ext cx="2979740" cy="1986829"/>
            <a:chOff x="312900" y="2793625"/>
            <a:chExt cx="2221200" cy="1481050"/>
          </a:xfrm>
        </p:grpSpPr>
        <p:grpSp>
          <p:nvGrpSpPr>
            <p:cNvPr id="85" name="Google Shape;85;p15"/>
            <p:cNvGrpSpPr/>
            <p:nvPr/>
          </p:nvGrpSpPr>
          <p:grpSpPr>
            <a:xfrm>
              <a:off x="312900" y="2793625"/>
              <a:ext cx="1851000" cy="1481050"/>
              <a:chOff x="461225" y="3249175"/>
              <a:chExt cx="1851000" cy="1481050"/>
            </a:xfrm>
          </p:grpSpPr>
          <p:grpSp>
            <p:nvGrpSpPr>
              <p:cNvPr id="86" name="Google Shape;86;p15"/>
              <p:cNvGrpSpPr/>
              <p:nvPr/>
            </p:nvGrpSpPr>
            <p:grpSpPr>
              <a:xfrm>
                <a:off x="461225" y="3249175"/>
                <a:ext cx="1851000" cy="370200"/>
                <a:chOff x="461225" y="3249175"/>
                <a:chExt cx="1851000" cy="370200"/>
              </a:xfrm>
            </p:grpSpPr>
            <p:sp>
              <p:nvSpPr>
                <p:cNvPr id="87" name="Google Shape;8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8" name="Google Shape;8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9" name="Google Shape;8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0" name="Google Shape;9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1" name="Google Shape;9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2" name="Google Shape;92;p15"/>
              <p:cNvGrpSpPr/>
              <p:nvPr/>
            </p:nvGrpSpPr>
            <p:grpSpPr>
              <a:xfrm>
                <a:off x="461225" y="3619500"/>
                <a:ext cx="1851000" cy="370200"/>
                <a:chOff x="461225" y="3249175"/>
                <a:chExt cx="1851000" cy="370200"/>
              </a:xfrm>
            </p:grpSpPr>
            <p:sp>
              <p:nvSpPr>
                <p:cNvPr id="93" name="Google Shape;93;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4" name="Google Shape;94;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5" name="Google Shape;95;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6" name="Google Shape;96;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7" name="Google Shape;97;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98" name="Google Shape;98;p15"/>
              <p:cNvGrpSpPr/>
              <p:nvPr/>
            </p:nvGrpSpPr>
            <p:grpSpPr>
              <a:xfrm>
                <a:off x="461225" y="3989700"/>
                <a:ext cx="1851000" cy="370200"/>
                <a:chOff x="461225" y="3249175"/>
                <a:chExt cx="1851000" cy="370200"/>
              </a:xfrm>
            </p:grpSpPr>
            <p:sp>
              <p:nvSpPr>
                <p:cNvPr id="99" name="Google Shape;9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0" name="Google Shape;10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1" name="Google Shape;10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 name="Google Shape;10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3" name="Google Shape;10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04" name="Google Shape;104;p15"/>
              <p:cNvGrpSpPr/>
              <p:nvPr/>
            </p:nvGrpSpPr>
            <p:grpSpPr>
              <a:xfrm>
                <a:off x="461225" y="4360025"/>
                <a:ext cx="1851000" cy="370200"/>
                <a:chOff x="461225" y="3249175"/>
                <a:chExt cx="1851000" cy="370200"/>
              </a:xfrm>
            </p:grpSpPr>
            <p:sp>
              <p:nvSpPr>
                <p:cNvPr id="105" name="Google Shape;10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6" name="Google Shape;10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7" name="Google Shape;10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8" name="Google Shape;10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9" name="Google Shape;10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10" name="Google Shape;110;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11" name="Google Shape;111;p15"/>
          <p:cNvSpPr/>
          <p:nvPr/>
        </p:nvSpPr>
        <p:spPr>
          <a:xfrm flipH="1">
            <a:off x="12" y="3308203"/>
            <a:ext cx="9143963" cy="183531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112" name="Google Shape;112;p15"/>
          <p:cNvSpPr/>
          <p:nvPr/>
        </p:nvSpPr>
        <p:spPr>
          <a:xfrm>
            <a:off x="11" y="26114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3" name="Google Shape;113;p15"/>
          <p:cNvSpPr/>
          <p:nvPr/>
        </p:nvSpPr>
        <p:spPr>
          <a:xfrm flipH="1">
            <a:off x="3311207" y="2592556"/>
            <a:ext cx="1486200" cy="1486200"/>
          </a:xfrm>
          <a:prstGeom prst="ellipse">
            <a:avLst/>
          </a:prstGeom>
          <a:gradFill>
            <a:gsLst>
              <a:gs pos="0">
                <a:schemeClr val="accent3"/>
              </a:gs>
              <a:gs pos="56000">
                <a:schemeClr val="accent1"/>
              </a:gs>
              <a:gs pos="100000">
                <a:schemeClr val="accent1"/>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4" name="Google Shape;114;p15"/>
          <p:cNvSpPr/>
          <p:nvPr/>
        </p:nvSpPr>
        <p:spPr>
          <a:xfrm flipH="1" rot="-5400000">
            <a:off x="1299729" y="2592569"/>
            <a:ext cx="1486200" cy="1486200"/>
          </a:xfrm>
          <a:prstGeom prst="ellipse">
            <a:avLst/>
          </a:prstGeom>
          <a:gradFill>
            <a:gsLst>
              <a:gs pos="0">
                <a:schemeClr val="accent3"/>
              </a:gs>
              <a:gs pos="35000">
                <a:schemeClr val="accent3"/>
              </a:gs>
              <a:gs pos="100000">
                <a:schemeClr val="accen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15" name="Google Shape;115;p15"/>
          <p:cNvSpPr txBox="1"/>
          <p:nvPr>
            <p:ph type="title"/>
          </p:nvPr>
        </p:nvSpPr>
        <p:spPr>
          <a:xfrm>
            <a:off x="115025" y="502775"/>
            <a:ext cx="41838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16" name="Google Shape;116;p15"/>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17" name="Google Shape;117;p15"/>
          <p:cNvSpPr txBox="1"/>
          <p:nvPr>
            <p:ph idx="1" type="body"/>
          </p:nvPr>
        </p:nvSpPr>
        <p:spPr>
          <a:xfrm>
            <a:off x="3511550" y="587150"/>
            <a:ext cx="4371600" cy="25263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92100" lvl="2" marL="1371600">
              <a:lnSpc>
                <a:spcPct val="115000"/>
              </a:lnSpc>
              <a:spcBef>
                <a:spcPts val="800"/>
              </a:spcBef>
              <a:spcAft>
                <a:spcPts val="0"/>
              </a:spcAft>
              <a:buClr>
                <a:schemeClr val="lt1"/>
              </a:buClr>
              <a:buSzPts val="1000"/>
              <a:buFont typeface="Sora"/>
              <a:buChar char="■"/>
              <a:defRPr sz="1000"/>
            </a:lvl3pPr>
            <a:lvl4pPr indent="-292100" lvl="3" marL="1828800">
              <a:lnSpc>
                <a:spcPct val="115000"/>
              </a:lnSpc>
              <a:spcBef>
                <a:spcPts val="8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92100" lvl="8" marL="4114800">
              <a:lnSpc>
                <a:spcPct val="115000"/>
              </a:lnSpc>
              <a:spcBef>
                <a:spcPts val="800"/>
              </a:spcBef>
              <a:spcAft>
                <a:spcPts val="800"/>
              </a:spcAft>
              <a:buClr>
                <a:schemeClr val="lt1"/>
              </a:buClr>
              <a:buSzPts val="1000"/>
              <a:buFont typeface="Sora"/>
              <a:buChar char="■"/>
              <a:defRPr sz="1000"/>
            </a:lvl9pPr>
          </a:lstStyle>
          <a:p/>
        </p:txBody>
      </p:sp>
      <p:sp>
        <p:nvSpPr>
          <p:cNvPr id="118" name="Google Shape;118;p15"/>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119" name="Shape 119"/>
        <p:cNvGrpSpPr/>
        <p:nvPr/>
      </p:nvGrpSpPr>
      <p:grpSpPr>
        <a:xfrm>
          <a:off x="0" y="0"/>
          <a:ext cx="0" cy="0"/>
          <a:chOff x="0" y="0"/>
          <a:chExt cx="0" cy="0"/>
        </a:xfrm>
      </p:grpSpPr>
      <p:grpSp>
        <p:nvGrpSpPr>
          <p:cNvPr id="120" name="Google Shape;120;p16"/>
          <p:cNvGrpSpPr/>
          <p:nvPr/>
        </p:nvGrpSpPr>
        <p:grpSpPr>
          <a:xfrm flipH="1">
            <a:off x="6169505" y="228779"/>
            <a:ext cx="2979740" cy="1986829"/>
            <a:chOff x="312900" y="2793625"/>
            <a:chExt cx="2221200" cy="1481050"/>
          </a:xfrm>
        </p:grpSpPr>
        <p:grpSp>
          <p:nvGrpSpPr>
            <p:cNvPr id="121" name="Google Shape;121;p16"/>
            <p:cNvGrpSpPr/>
            <p:nvPr/>
          </p:nvGrpSpPr>
          <p:grpSpPr>
            <a:xfrm>
              <a:off x="312900" y="2793625"/>
              <a:ext cx="1851000" cy="1481050"/>
              <a:chOff x="461225" y="3249175"/>
              <a:chExt cx="1851000" cy="1481050"/>
            </a:xfrm>
          </p:grpSpPr>
          <p:grpSp>
            <p:nvGrpSpPr>
              <p:cNvPr id="122" name="Google Shape;122;p16"/>
              <p:cNvGrpSpPr/>
              <p:nvPr/>
            </p:nvGrpSpPr>
            <p:grpSpPr>
              <a:xfrm>
                <a:off x="461225" y="3249175"/>
                <a:ext cx="1851000" cy="370200"/>
                <a:chOff x="461225" y="3249175"/>
                <a:chExt cx="1851000" cy="370200"/>
              </a:xfrm>
            </p:grpSpPr>
            <p:sp>
              <p:nvSpPr>
                <p:cNvPr id="123" name="Google Shape;123;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4" name="Google Shape;124;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5" name="Google Shape;125;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6" name="Google Shape;126;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27" name="Google Shape;127;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28" name="Google Shape;128;p16"/>
              <p:cNvGrpSpPr/>
              <p:nvPr/>
            </p:nvGrpSpPr>
            <p:grpSpPr>
              <a:xfrm>
                <a:off x="461225" y="3619500"/>
                <a:ext cx="1851000" cy="370200"/>
                <a:chOff x="461225" y="3249175"/>
                <a:chExt cx="1851000" cy="370200"/>
              </a:xfrm>
            </p:grpSpPr>
            <p:sp>
              <p:nvSpPr>
                <p:cNvPr id="129" name="Google Shape;129;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0" name="Google Shape;130;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1" name="Google Shape;131;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2" name="Google Shape;132;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3" name="Google Shape;133;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34" name="Google Shape;134;p16"/>
              <p:cNvGrpSpPr/>
              <p:nvPr/>
            </p:nvGrpSpPr>
            <p:grpSpPr>
              <a:xfrm>
                <a:off x="461225" y="3989700"/>
                <a:ext cx="1851000" cy="370200"/>
                <a:chOff x="461225" y="3249175"/>
                <a:chExt cx="1851000" cy="370200"/>
              </a:xfrm>
            </p:grpSpPr>
            <p:sp>
              <p:nvSpPr>
                <p:cNvPr id="135" name="Google Shape;135;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6" name="Google Shape;136;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7" name="Google Shape;137;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8" name="Google Shape;138;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39" name="Google Shape;139;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40" name="Google Shape;140;p16"/>
              <p:cNvGrpSpPr/>
              <p:nvPr/>
            </p:nvGrpSpPr>
            <p:grpSpPr>
              <a:xfrm>
                <a:off x="461225" y="4360025"/>
                <a:ext cx="1851000" cy="370200"/>
                <a:chOff x="461225" y="3249175"/>
                <a:chExt cx="1851000" cy="370200"/>
              </a:xfrm>
            </p:grpSpPr>
            <p:sp>
              <p:nvSpPr>
                <p:cNvPr id="141" name="Google Shape;141;p1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2" name="Google Shape;142;p1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3" name="Google Shape;143;p1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4" name="Google Shape;144;p16"/>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5" name="Google Shape;145;p16"/>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46" name="Google Shape;146;p16"/>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147" name="Google Shape;147;p16"/>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148" name="Google Shape;148;p16"/>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49" name="Google Shape;149;p16"/>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0" name="Google Shape;150;p16"/>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1" name="Google Shape;151;p16"/>
          <p:cNvSpPr txBox="1"/>
          <p:nvPr>
            <p:ph idx="1" type="body"/>
          </p:nvPr>
        </p:nvSpPr>
        <p:spPr>
          <a:xfrm>
            <a:off x="115025" y="908975"/>
            <a:ext cx="5369100" cy="2478000"/>
          </a:xfrm>
          <a:prstGeom prst="rect">
            <a:avLst/>
          </a:prstGeom>
        </p:spPr>
        <p:txBody>
          <a:bodyPr anchorCtr="0" anchor="t" bIns="91425" lIns="91425" spcFirstLastPara="1" rIns="91425" wrap="square" tIns="0">
            <a:no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152" name="Google Shape;152;p16"/>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153" name="Google Shape;153;p1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154" name="Shape 154"/>
        <p:cNvGrpSpPr/>
        <p:nvPr/>
      </p:nvGrpSpPr>
      <p:grpSpPr>
        <a:xfrm>
          <a:off x="0" y="0"/>
          <a:ext cx="0" cy="0"/>
          <a:chOff x="0" y="0"/>
          <a:chExt cx="0" cy="0"/>
        </a:xfrm>
      </p:grpSpPr>
      <p:grpSp>
        <p:nvGrpSpPr>
          <p:cNvPr id="155" name="Google Shape;155;p17"/>
          <p:cNvGrpSpPr/>
          <p:nvPr/>
        </p:nvGrpSpPr>
        <p:grpSpPr>
          <a:xfrm>
            <a:off x="228600" y="2793625"/>
            <a:ext cx="2221200" cy="1481050"/>
            <a:chOff x="312900" y="2793625"/>
            <a:chExt cx="2221200" cy="1481050"/>
          </a:xfrm>
        </p:grpSpPr>
        <p:grpSp>
          <p:nvGrpSpPr>
            <p:cNvPr id="156" name="Google Shape;156;p17"/>
            <p:cNvGrpSpPr/>
            <p:nvPr/>
          </p:nvGrpSpPr>
          <p:grpSpPr>
            <a:xfrm>
              <a:off x="312900" y="2793625"/>
              <a:ext cx="1851000" cy="1481050"/>
              <a:chOff x="461225" y="3249175"/>
              <a:chExt cx="1851000" cy="1481050"/>
            </a:xfrm>
          </p:grpSpPr>
          <p:grpSp>
            <p:nvGrpSpPr>
              <p:cNvPr id="157" name="Google Shape;157;p17"/>
              <p:cNvGrpSpPr/>
              <p:nvPr/>
            </p:nvGrpSpPr>
            <p:grpSpPr>
              <a:xfrm>
                <a:off x="461225" y="3249175"/>
                <a:ext cx="1851000" cy="370200"/>
                <a:chOff x="461225" y="3249175"/>
                <a:chExt cx="1851000" cy="370200"/>
              </a:xfrm>
            </p:grpSpPr>
            <p:sp>
              <p:nvSpPr>
                <p:cNvPr id="158" name="Google Shape;158;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59" name="Google Shape;159;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0" name="Google Shape;160;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1" name="Google Shape;161;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2" name="Google Shape;162;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3" name="Google Shape;163;p17"/>
              <p:cNvGrpSpPr/>
              <p:nvPr/>
            </p:nvGrpSpPr>
            <p:grpSpPr>
              <a:xfrm>
                <a:off x="461225" y="3619500"/>
                <a:ext cx="1851000" cy="370200"/>
                <a:chOff x="461225" y="3249175"/>
                <a:chExt cx="1851000" cy="370200"/>
              </a:xfrm>
            </p:grpSpPr>
            <p:sp>
              <p:nvSpPr>
                <p:cNvPr id="164" name="Google Shape;16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5" name="Google Shape;16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6" name="Google Shape;16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7" name="Google Shape;16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68" name="Google Shape;168;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69" name="Google Shape;169;p17"/>
              <p:cNvGrpSpPr/>
              <p:nvPr/>
            </p:nvGrpSpPr>
            <p:grpSpPr>
              <a:xfrm>
                <a:off x="461225" y="3989700"/>
                <a:ext cx="1851000" cy="370200"/>
                <a:chOff x="461225" y="3249175"/>
                <a:chExt cx="1851000" cy="370200"/>
              </a:xfrm>
            </p:grpSpPr>
            <p:sp>
              <p:nvSpPr>
                <p:cNvPr id="170" name="Google Shape;170;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1" name="Google Shape;171;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2" name="Google Shape;172;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3" name="Google Shape;173;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4" name="Google Shape;174;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75" name="Google Shape;175;p17"/>
              <p:cNvGrpSpPr/>
              <p:nvPr/>
            </p:nvGrpSpPr>
            <p:grpSpPr>
              <a:xfrm>
                <a:off x="461225" y="4360025"/>
                <a:ext cx="1851000" cy="370200"/>
                <a:chOff x="461225" y="3249175"/>
                <a:chExt cx="1851000" cy="370200"/>
              </a:xfrm>
            </p:grpSpPr>
            <p:sp>
              <p:nvSpPr>
                <p:cNvPr id="176" name="Google Shape;176;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7" name="Google Shape;177;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8" name="Google Shape;178;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79" name="Google Shape;179;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0" name="Google Shape;180;p17"/>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181" name="Google Shape;181;p17"/>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2" name="Google Shape;182;p17"/>
          <p:cNvGrpSpPr/>
          <p:nvPr/>
        </p:nvGrpSpPr>
        <p:grpSpPr>
          <a:xfrm>
            <a:off x="7663200" y="-725"/>
            <a:ext cx="1480800" cy="1396025"/>
            <a:chOff x="461225" y="3334200"/>
            <a:chExt cx="1480800" cy="1396025"/>
          </a:xfrm>
        </p:grpSpPr>
        <p:grpSp>
          <p:nvGrpSpPr>
            <p:cNvPr id="183" name="Google Shape;183;p17"/>
            <p:cNvGrpSpPr/>
            <p:nvPr/>
          </p:nvGrpSpPr>
          <p:grpSpPr>
            <a:xfrm>
              <a:off x="461225" y="3334200"/>
              <a:ext cx="1480800" cy="285300"/>
              <a:chOff x="461225" y="3334200"/>
              <a:chExt cx="1480800" cy="285300"/>
            </a:xfrm>
          </p:grpSpPr>
          <p:sp>
            <p:nvSpPr>
              <p:cNvPr id="184" name="Google Shape;184;p17"/>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5" name="Google Shape;185;p17"/>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6" name="Google Shape;186;p17"/>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87" name="Google Shape;187;p17"/>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88" name="Google Shape;188;p17"/>
            <p:cNvGrpSpPr/>
            <p:nvPr/>
          </p:nvGrpSpPr>
          <p:grpSpPr>
            <a:xfrm>
              <a:off x="461225" y="3619500"/>
              <a:ext cx="1480800" cy="370200"/>
              <a:chOff x="461225" y="3249175"/>
              <a:chExt cx="1480800" cy="370200"/>
            </a:xfrm>
          </p:grpSpPr>
          <p:sp>
            <p:nvSpPr>
              <p:cNvPr id="189" name="Google Shape;18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0" name="Google Shape;19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1" name="Google Shape;19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2" name="Google Shape;19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3" name="Google Shape;193;p17"/>
            <p:cNvGrpSpPr/>
            <p:nvPr/>
          </p:nvGrpSpPr>
          <p:grpSpPr>
            <a:xfrm>
              <a:off x="461225" y="3989700"/>
              <a:ext cx="1480800" cy="370200"/>
              <a:chOff x="461225" y="3249175"/>
              <a:chExt cx="1480800" cy="370200"/>
            </a:xfrm>
          </p:grpSpPr>
          <p:sp>
            <p:nvSpPr>
              <p:cNvPr id="194" name="Google Shape;194;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5" name="Google Shape;195;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6" name="Google Shape;196;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97" name="Google Shape;197;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198" name="Google Shape;198;p17"/>
            <p:cNvGrpSpPr/>
            <p:nvPr/>
          </p:nvGrpSpPr>
          <p:grpSpPr>
            <a:xfrm>
              <a:off x="461225" y="4360025"/>
              <a:ext cx="1480800" cy="370200"/>
              <a:chOff x="461225" y="3249175"/>
              <a:chExt cx="1480800" cy="370200"/>
            </a:xfrm>
          </p:grpSpPr>
          <p:sp>
            <p:nvSpPr>
              <p:cNvPr id="199" name="Google Shape;199;p17"/>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0" name="Google Shape;200;p17"/>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1" name="Google Shape;201;p17"/>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02" name="Google Shape;202;p17"/>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203" name="Google Shape;203;p17"/>
          <p:cNvGrpSpPr/>
          <p:nvPr/>
        </p:nvGrpSpPr>
        <p:grpSpPr>
          <a:xfrm>
            <a:off x="1843925" y="-725"/>
            <a:ext cx="7300075" cy="5144088"/>
            <a:chOff x="1870575" y="-635"/>
            <a:chExt cx="7300075" cy="5174097"/>
          </a:xfrm>
        </p:grpSpPr>
        <p:sp>
          <p:nvSpPr>
            <p:cNvPr id="204" name="Google Shape;204;p17"/>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205" name="Google Shape;205;p17"/>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206" name="Google Shape;206;p17"/>
          <p:cNvSpPr txBox="1"/>
          <p:nvPr>
            <p:ph idx="1" type="body"/>
          </p:nvPr>
        </p:nvSpPr>
        <p:spPr>
          <a:xfrm>
            <a:off x="4631450" y="2170025"/>
            <a:ext cx="2896200" cy="18876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0"/>
              </a:spcAft>
              <a:buNone/>
              <a:defRPr sz="1000"/>
            </a:lvl9pPr>
          </a:lstStyle>
          <a:p/>
        </p:txBody>
      </p:sp>
      <p:sp>
        <p:nvSpPr>
          <p:cNvPr id="207" name="Google Shape;207;p1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08" name="Google Shape;208;p17"/>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209" name="Google Shape;209;p17"/>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0" name="Google Shape;210;p17"/>
          <p:cNvSpPr txBox="1"/>
          <p:nvPr>
            <p:ph idx="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images">
  <p:cSld name="BLANK_1_1_1_1_2">
    <p:bg>
      <p:bgPr>
        <a:solidFill>
          <a:schemeClr val="lt1"/>
        </a:solidFill>
      </p:bgPr>
    </p:bg>
    <p:spTree>
      <p:nvGrpSpPr>
        <p:cNvPr id="211" name="Shape 211"/>
        <p:cNvGrpSpPr/>
        <p:nvPr/>
      </p:nvGrpSpPr>
      <p:grpSpPr>
        <a:xfrm>
          <a:off x="0" y="0"/>
          <a:ext cx="0" cy="0"/>
          <a:chOff x="0" y="0"/>
          <a:chExt cx="0" cy="0"/>
        </a:xfrm>
      </p:grpSpPr>
      <p:sp>
        <p:nvSpPr>
          <p:cNvPr id="212" name="Google Shape;212;p18"/>
          <p:cNvSpPr/>
          <p:nvPr/>
        </p:nvSpPr>
        <p:spPr>
          <a:xfrm flipH="1" rot="10800000">
            <a:off x="4482600" y="741600"/>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3" name="Google Shape;213;p18"/>
          <p:cNvSpPr/>
          <p:nvPr/>
        </p:nvSpPr>
        <p:spPr>
          <a:xfrm flipH="1" rot="10800000">
            <a:off x="4482600" y="1014475"/>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4" name="Google Shape;214;p18"/>
          <p:cNvSpPr/>
          <p:nvPr/>
        </p:nvSpPr>
        <p:spPr>
          <a:xfrm flipH="1" rot="10800000">
            <a:off x="4482600" y="1594038"/>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5" name="Google Shape;215;p18"/>
          <p:cNvSpPr/>
          <p:nvPr/>
        </p:nvSpPr>
        <p:spPr>
          <a:xfrm flipH="1" rot="10800000">
            <a:off x="4482600" y="1291263"/>
            <a:ext cx="46404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16" name="Google Shape;216;p18"/>
          <p:cNvSpPr txBox="1"/>
          <p:nvPr>
            <p:ph type="title"/>
          </p:nvPr>
        </p:nvSpPr>
        <p:spPr>
          <a:xfrm>
            <a:off x="91950" y="292050"/>
            <a:ext cx="4390500" cy="1603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None/>
              <a:defRPr sz="5500">
                <a:solidFill>
                  <a:schemeClr val="dk2"/>
                </a:solidFill>
              </a:defRPr>
            </a:lvl1pPr>
            <a:lvl2pPr lvl="1">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2pPr>
            <a:lvl3pPr lvl="2">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3pPr>
            <a:lvl4pPr lvl="3">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4pPr>
            <a:lvl5pPr lvl="4">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5pPr>
            <a:lvl6pPr lvl="5">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6pPr>
            <a:lvl7pPr lvl="6">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7pPr>
            <a:lvl8pPr lvl="7">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8pPr>
            <a:lvl9pPr lvl="8">
              <a:lnSpc>
                <a:spcPct val="115000"/>
              </a:lnSpc>
              <a:spcBef>
                <a:spcPts val="0"/>
              </a:spcBef>
              <a:spcAft>
                <a:spcPts val="0"/>
              </a:spcAft>
              <a:buNone/>
              <a:defRPr sz="3600">
                <a:solidFill>
                  <a:schemeClr val="dk2"/>
                </a:solidFill>
                <a:latin typeface="IBM Plex Sans Medium"/>
                <a:ea typeface="IBM Plex Sans Medium"/>
                <a:cs typeface="IBM Plex Sans Medium"/>
                <a:sym typeface="IBM Plex Sans Medium"/>
              </a:defRPr>
            </a:lvl9pPr>
          </a:lstStyle>
          <a:p/>
        </p:txBody>
      </p:sp>
      <p:sp>
        <p:nvSpPr>
          <p:cNvPr id="217" name="Google Shape;217;p18"/>
          <p:cNvSpPr/>
          <p:nvPr>
            <p:ph idx="2" type="pic"/>
          </p:nvPr>
        </p:nvSpPr>
        <p:spPr>
          <a:xfrm>
            <a:off x="225300" y="3132125"/>
            <a:ext cx="1849800" cy="1770300"/>
          </a:xfrm>
          <a:prstGeom prst="rect">
            <a:avLst/>
          </a:prstGeom>
          <a:noFill/>
          <a:ln>
            <a:noFill/>
          </a:ln>
        </p:spPr>
      </p:sp>
      <p:sp>
        <p:nvSpPr>
          <p:cNvPr id="218" name="Google Shape;218;p18"/>
          <p:cNvSpPr/>
          <p:nvPr>
            <p:ph idx="3" type="pic"/>
          </p:nvPr>
        </p:nvSpPr>
        <p:spPr>
          <a:xfrm>
            <a:off x="5262525" y="228600"/>
            <a:ext cx="1865100" cy="1790100"/>
          </a:xfrm>
          <a:prstGeom prst="rect">
            <a:avLst/>
          </a:prstGeom>
          <a:noFill/>
          <a:ln>
            <a:noFill/>
          </a:ln>
        </p:spPr>
      </p:sp>
      <p:sp>
        <p:nvSpPr>
          <p:cNvPr id="219" name="Google Shape;219;p18"/>
          <p:cNvSpPr/>
          <p:nvPr>
            <p:ph idx="4" type="pic"/>
          </p:nvPr>
        </p:nvSpPr>
        <p:spPr>
          <a:xfrm>
            <a:off x="7281675" y="228600"/>
            <a:ext cx="1849800" cy="1790100"/>
          </a:xfrm>
          <a:prstGeom prst="rect">
            <a:avLst/>
          </a:prstGeom>
          <a:noFill/>
          <a:ln>
            <a:noFill/>
          </a:ln>
        </p:spPr>
      </p:sp>
      <p:sp>
        <p:nvSpPr>
          <p:cNvPr id="220" name="Google Shape;220;p18"/>
          <p:cNvSpPr txBox="1"/>
          <p:nvPr>
            <p:ph idx="1" type="subTitle"/>
          </p:nvPr>
        </p:nvSpPr>
        <p:spPr>
          <a:xfrm>
            <a:off x="526252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1" name="Google Shape;221;p18"/>
          <p:cNvSpPr txBox="1"/>
          <p:nvPr>
            <p:ph idx="5" type="subTitle"/>
          </p:nvPr>
        </p:nvSpPr>
        <p:spPr>
          <a:xfrm>
            <a:off x="7281675" y="2153019"/>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222" name="Google Shape;222;p18"/>
          <p:cNvSpPr txBox="1"/>
          <p:nvPr>
            <p:ph idx="6"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223" name="Google Shape;223;p18"/>
          <p:cNvSpPr txBox="1"/>
          <p:nvPr>
            <p:ph idx="7" type="title"/>
          </p:nvPr>
        </p:nvSpPr>
        <p:spPr>
          <a:xfrm>
            <a:off x="7420225" y="4723025"/>
            <a:ext cx="1583400" cy="189300"/>
          </a:xfrm>
          <a:prstGeom prst="rect">
            <a:avLst/>
          </a:prstGeom>
        </p:spPr>
        <p:txBody>
          <a:bodyPr anchorCtr="0" anchor="b" bIns="0" lIns="182875" spcFirstLastPara="1" rIns="91425" wrap="square" tIns="91425">
            <a:noAutofit/>
          </a:bodyPr>
          <a:lstStyle>
            <a:lvl1pPr lvl="0" algn="r">
              <a:spcBef>
                <a:spcPts val="0"/>
              </a:spcBef>
              <a:spcAft>
                <a:spcPts val="0"/>
              </a:spcAft>
              <a:buNone/>
              <a:defRPr sz="900">
                <a:solidFill>
                  <a:schemeClr val="dk2"/>
                </a:solidFill>
                <a:latin typeface="Sora"/>
                <a:ea typeface="Sora"/>
                <a:cs typeface="Sora"/>
                <a:sym typeface="Sora"/>
              </a:defRPr>
            </a:lvl1pPr>
            <a:lvl2pPr lvl="1"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lgn="r">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
        <p:nvSpPr>
          <p:cNvPr id="224" name="Google Shape;224;p18"/>
          <p:cNvSpPr txBox="1"/>
          <p:nvPr>
            <p:ph idx="8" type="subTitle"/>
          </p:nvPr>
        </p:nvSpPr>
        <p:spPr>
          <a:xfrm>
            <a:off x="2216381" y="3132125"/>
            <a:ext cx="1566900" cy="480900"/>
          </a:xfrm>
          <a:prstGeom prst="rect">
            <a:avLst/>
          </a:prstGeom>
        </p:spPr>
        <p:txBody>
          <a:bodyPr anchorCtr="0" anchor="t" bIns="91425" lIns="0" spcFirstLastPara="1" rIns="91425" wrap="square" tIns="0">
            <a:noAutofit/>
          </a:bodyPr>
          <a:lstStyle>
            <a:lvl1pPr lvl="0">
              <a:spcBef>
                <a:spcPts val="0"/>
              </a:spcBef>
              <a:spcAft>
                <a:spcPts val="0"/>
              </a:spcAft>
              <a:buClr>
                <a:schemeClr val="dk2"/>
              </a:buClr>
              <a:buSzPts val="1000"/>
              <a:buFont typeface="Sora"/>
              <a:buNone/>
              <a:defRPr sz="1000">
                <a:solidFill>
                  <a:schemeClr val="dk2"/>
                </a:solidFill>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225" name="Google Shape;225;p18"/>
          <p:cNvGrpSpPr/>
          <p:nvPr/>
        </p:nvGrpSpPr>
        <p:grpSpPr>
          <a:xfrm>
            <a:off x="4308382" y="2704009"/>
            <a:ext cx="4833127" cy="2437045"/>
            <a:chOff x="4308382" y="2704009"/>
            <a:chExt cx="4833127" cy="2437045"/>
          </a:xfrm>
        </p:grpSpPr>
        <p:sp>
          <p:nvSpPr>
            <p:cNvPr id="226" name="Google Shape;226;p18"/>
            <p:cNvSpPr/>
            <p:nvPr/>
          </p:nvSpPr>
          <p:spPr>
            <a:xfrm>
              <a:off x="4308382" y="4487840"/>
              <a:ext cx="4833127" cy="653214"/>
            </a:xfrm>
            <a:custGeom>
              <a:rect b="b" l="l" r="r" t="t"/>
              <a:pathLst>
                <a:path extrusionOk="0" h="12128" w="89735">
                  <a:moveTo>
                    <a:pt x="6834" y="1"/>
                  </a:moveTo>
                  <a:lnTo>
                    <a:pt x="6030" y="336"/>
                  </a:lnTo>
                  <a:lnTo>
                    <a:pt x="5271" y="671"/>
                  </a:lnTo>
                  <a:lnTo>
                    <a:pt x="4556" y="1006"/>
                  </a:lnTo>
                  <a:lnTo>
                    <a:pt x="3887" y="1363"/>
                  </a:lnTo>
                  <a:lnTo>
                    <a:pt x="3284" y="1720"/>
                  </a:lnTo>
                  <a:lnTo>
                    <a:pt x="2703" y="2078"/>
                  </a:lnTo>
                  <a:lnTo>
                    <a:pt x="2212" y="2457"/>
                  </a:lnTo>
                  <a:lnTo>
                    <a:pt x="1743" y="2815"/>
                  </a:lnTo>
                  <a:lnTo>
                    <a:pt x="1341" y="3194"/>
                  </a:lnTo>
                  <a:lnTo>
                    <a:pt x="983" y="3574"/>
                  </a:lnTo>
                  <a:lnTo>
                    <a:pt x="693" y="3954"/>
                  </a:lnTo>
                  <a:lnTo>
                    <a:pt x="447" y="4333"/>
                  </a:lnTo>
                  <a:lnTo>
                    <a:pt x="246" y="4713"/>
                  </a:lnTo>
                  <a:lnTo>
                    <a:pt x="112" y="5093"/>
                  </a:lnTo>
                  <a:lnTo>
                    <a:pt x="68" y="5294"/>
                  </a:lnTo>
                  <a:lnTo>
                    <a:pt x="45" y="5495"/>
                  </a:lnTo>
                  <a:lnTo>
                    <a:pt x="23" y="5673"/>
                  </a:lnTo>
                  <a:lnTo>
                    <a:pt x="1" y="5874"/>
                  </a:lnTo>
                  <a:lnTo>
                    <a:pt x="23" y="6098"/>
                  </a:lnTo>
                  <a:lnTo>
                    <a:pt x="45" y="6299"/>
                  </a:lnTo>
                  <a:lnTo>
                    <a:pt x="90" y="6500"/>
                  </a:lnTo>
                  <a:lnTo>
                    <a:pt x="135" y="6723"/>
                  </a:lnTo>
                  <a:lnTo>
                    <a:pt x="202" y="6924"/>
                  </a:lnTo>
                  <a:lnTo>
                    <a:pt x="291" y="7125"/>
                  </a:lnTo>
                  <a:lnTo>
                    <a:pt x="403" y="7326"/>
                  </a:lnTo>
                  <a:lnTo>
                    <a:pt x="514" y="7527"/>
                  </a:lnTo>
                  <a:lnTo>
                    <a:pt x="782" y="7951"/>
                  </a:lnTo>
                  <a:lnTo>
                    <a:pt x="1140" y="8353"/>
                  </a:lnTo>
                  <a:lnTo>
                    <a:pt x="1542" y="8755"/>
                  </a:lnTo>
                  <a:lnTo>
                    <a:pt x="2011" y="9157"/>
                  </a:lnTo>
                  <a:lnTo>
                    <a:pt x="2524" y="9537"/>
                  </a:lnTo>
                  <a:lnTo>
                    <a:pt x="3105" y="9939"/>
                  </a:lnTo>
                  <a:lnTo>
                    <a:pt x="3753" y="10319"/>
                  </a:lnTo>
                  <a:lnTo>
                    <a:pt x="4445" y="10698"/>
                  </a:lnTo>
                  <a:lnTo>
                    <a:pt x="5204" y="11056"/>
                  </a:lnTo>
                  <a:lnTo>
                    <a:pt x="6030" y="11435"/>
                  </a:lnTo>
                  <a:lnTo>
                    <a:pt x="6901" y="11793"/>
                  </a:lnTo>
                  <a:lnTo>
                    <a:pt x="7839" y="12128"/>
                  </a:lnTo>
                  <a:lnTo>
                    <a:pt x="84799" y="12128"/>
                  </a:lnTo>
                  <a:lnTo>
                    <a:pt x="89734" y="9783"/>
                  </a:lnTo>
                  <a:lnTo>
                    <a:pt x="89734" y="1966"/>
                  </a:lnTo>
                  <a:lnTo>
                    <a:pt x="89310" y="1698"/>
                  </a:lnTo>
                  <a:lnTo>
                    <a:pt x="88886" y="1452"/>
                  </a:lnTo>
                  <a:lnTo>
                    <a:pt x="88439" y="1207"/>
                  </a:lnTo>
                  <a:lnTo>
                    <a:pt x="87948" y="961"/>
                  </a:lnTo>
                  <a:lnTo>
                    <a:pt x="86920" y="470"/>
                  </a:lnTo>
                  <a:lnTo>
                    <a:pt x="85781" y="1"/>
                  </a:lnTo>
                  <a:lnTo>
                    <a:pt x="84977" y="314"/>
                  </a:lnTo>
                  <a:lnTo>
                    <a:pt x="84106" y="604"/>
                  </a:lnTo>
                  <a:lnTo>
                    <a:pt x="83235" y="917"/>
                  </a:lnTo>
                  <a:lnTo>
                    <a:pt x="82297" y="1185"/>
                  </a:lnTo>
                  <a:lnTo>
                    <a:pt x="81359" y="1475"/>
                  </a:lnTo>
                  <a:lnTo>
                    <a:pt x="80355" y="1743"/>
                  </a:lnTo>
                  <a:lnTo>
                    <a:pt x="79350" y="2011"/>
                  </a:lnTo>
                  <a:lnTo>
                    <a:pt x="78300" y="2256"/>
                  </a:lnTo>
                  <a:lnTo>
                    <a:pt x="77228" y="2502"/>
                  </a:lnTo>
                  <a:lnTo>
                    <a:pt x="76111" y="2725"/>
                  </a:lnTo>
                  <a:lnTo>
                    <a:pt x="74972" y="2971"/>
                  </a:lnTo>
                  <a:lnTo>
                    <a:pt x="73811" y="3172"/>
                  </a:lnTo>
                  <a:lnTo>
                    <a:pt x="72627" y="3395"/>
                  </a:lnTo>
                  <a:lnTo>
                    <a:pt x="71421" y="3574"/>
                  </a:lnTo>
                  <a:lnTo>
                    <a:pt x="68920" y="3954"/>
                  </a:lnTo>
                  <a:lnTo>
                    <a:pt x="66329" y="4266"/>
                  </a:lnTo>
                  <a:lnTo>
                    <a:pt x="63672" y="4557"/>
                  </a:lnTo>
                  <a:lnTo>
                    <a:pt x="60925" y="4802"/>
                  </a:lnTo>
                  <a:lnTo>
                    <a:pt x="58111" y="5003"/>
                  </a:lnTo>
                  <a:lnTo>
                    <a:pt x="55230" y="5160"/>
                  </a:lnTo>
                  <a:lnTo>
                    <a:pt x="52304" y="5271"/>
                  </a:lnTo>
                  <a:lnTo>
                    <a:pt x="49334" y="5361"/>
                  </a:lnTo>
                  <a:lnTo>
                    <a:pt x="46319" y="5383"/>
                  </a:lnTo>
                  <a:lnTo>
                    <a:pt x="43282" y="5361"/>
                  </a:lnTo>
                  <a:lnTo>
                    <a:pt x="40312" y="5271"/>
                  </a:lnTo>
                  <a:lnTo>
                    <a:pt x="37386" y="5160"/>
                  </a:lnTo>
                  <a:lnTo>
                    <a:pt x="34505" y="5003"/>
                  </a:lnTo>
                  <a:lnTo>
                    <a:pt x="31691" y="4802"/>
                  </a:lnTo>
                  <a:lnTo>
                    <a:pt x="28944" y="4557"/>
                  </a:lnTo>
                  <a:lnTo>
                    <a:pt x="26286" y="4266"/>
                  </a:lnTo>
                  <a:lnTo>
                    <a:pt x="23696" y="3954"/>
                  </a:lnTo>
                  <a:lnTo>
                    <a:pt x="21195" y="3574"/>
                  </a:lnTo>
                  <a:lnTo>
                    <a:pt x="19989" y="3395"/>
                  </a:lnTo>
                  <a:lnTo>
                    <a:pt x="18805" y="3172"/>
                  </a:lnTo>
                  <a:lnTo>
                    <a:pt x="17644" y="2971"/>
                  </a:lnTo>
                  <a:lnTo>
                    <a:pt x="16505" y="2725"/>
                  </a:lnTo>
                  <a:lnTo>
                    <a:pt x="15410" y="2502"/>
                  </a:lnTo>
                  <a:lnTo>
                    <a:pt x="14316" y="2256"/>
                  </a:lnTo>
                  <a:lnTo>
                    <a:pt x="13266" y="2011"/>
                  </a:lnTo>
                  <a:lnTo>
                    <a:pt x="12261" y="1743"/>
                  </a:lnTo>
                  <a:lnTo>
                    <a:pt x="11279" y="1475"/>
                  </a:lnTo>
                  <a:lnTo>
                    <a:pt x="10318" y="1185"/>
                  </a:lnTo>
                  <a:lnTo>
                    <a:pt x="9403" y="917"/>
                  </a:lnTo>
                  <a:lnTo>
                    <a:pt x="8509" y="604"/>
                  </a:lnTo>
                  <a:lnTo>
                    <a:pt x="7661" y="314"/>
                  </a:lnTo>
                  <a:lnTo>
                    <a:pt x="6834" y="1"/>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7" name="Google Shape;227;p18"/>
            <p:cNvSpPr/>
            <p:nvPr/>
          </p:nvSpPr>
          <p:spPr>
            <a:xfrm>
              <a:off x="4308382" y="3740892"/>
              <a:ext cx="4833127" cy="741006"/>
            </a:xfrm>
            <a:custGeom>
              <a:rect b="b" l="l" r="r" t="t"/>
              <a:pathLst>
                <a:path extrusionOk="0" h="13758" w="89735">
                  <a:moveTo>
                    <a:pt x="13289" y="0"/>
                  </a:moveTo>
                  <a:lnTo>
                    <a:pt x="11725" y="402"/>
                  </a:lnTo>
                  <a:lnTo>
                    <a:pt x="10251" y="826"/>
                  </a:lnTo>
                  <a:lnTo>
                    <a:pt x="8889" y="1251"/>
                  </a:lnTo>
                  <a:lnTo>
                    <a:pt x="7594" y="1697"/>
                  </a:lnTo>
                  <a:lnTo>
                    <a:pt x="6410" y="2166"/>
                  </a:lnTo>
                  <a:lnTo>
                    <a:pt x="5316" y="2635"/>
                  </a:lnTo>
                  <a:lnTo>
                    <a:pt x="4333" y="3127"/>
                  </a:lnTo>
                  <a:lnTo>
                    <a:pt x="3864" y="3372"/>
                  </a:lnTo>
                  <a:lnTo>
                    <a:pt x="3440" y="3618"/>
                  </a:lnTo>
                  <a:lnTo>
                    <a:pt x="3038" y="3886"/>
                  </a:lnTo>
                  <a:lnTo>
                    <a:pt x="2636" y="4132"/>
                  </a:lnTo>
                  <a:lnTo>
                    <a:pt x="2279" y="4377"/>
                  </a:lnTo>
                  <a:lnTo>
                    <a:pt x="1944" y="4645"/>
                  </a:lnTo>
                  <a:lnTo>
                    <a:pt x="1653" y="4913"/>
                  </a:lnTo>
                  <a:lnTo>
                    <a:pt x="1363" y="5159"/>
                  </a:lnTo>
                  <a:lnTo>
                    <a:pt x="1117" y="5427"/>
                  </a:lnTo>
                  <a:lnTo>
                    <a:pt x="872" y="5695"/>
                  </a:lnTo>
                  <a:lnTo>
                    <a:pt x="671" y="5963"/>
                  </a:lnTo>
                  <a:lnTo>
                    <a:pt x="492" y="6231"/>
                  </a:lnTo>
                  <a:lnTo>
                    <a:pt x="358" y="6499"/>
                  </a:lnTo>
                  <a:lnTo>
                    <a:pt x="224" y="6789"/>
                  </a:lnTo>
                  <a:lnTo>
                    <a:pt x="135" y="7057"/>
                  </a:lnTo>
                  <a:lnTo>
                    <a:pt x="68" y="7325"/>
                  </a:lnTo>
                  <a:lnTo>
                    <a:pt x="23" y="7616"/>
                  </a:lnTo>
                  <a:lnTo>
                    <a:pt x="1" y="7884"/>
                  </a:lnTo>
                  <a:lnTo>
                    <a:pt x="23" y="8085"/>
                  </a:lnTo>
                  <a:lnTo>
                    <a:pt x="45" y="8263"/>
                  </a:lnTo>
                  <a:lnTo>
                    <a:pt x="68" y="8464"/>
                  </a:lnTo>
                  <a:lnTo>
                    <a:pt x="112" y="8665"/>
                  </a:lnTo>
                  <a:lnTo>
                    <a:pt x="246" y="9045"/>
                  </a:lnTo>
                  <a:lnTo>
                    <a:pt x="447" y="9425"/>
                  </a:lnTo>
                  <a:lnTo>
                    <a:pt x="693" y="9804"/>
                  </a:lnTo>
                  <a:lnTo>
                    <a:pt x="983" y="10184"/>
                  </a:lnTo>
                  <a:lnTo>
                    <a:pt x="1341" y="10564"/>
                  </a:lnTo>
                  <a:lnTo>
                    <a:pt x="1743" y="10943"/>
                  </a:lnTo>
                  <a:lnTo>
                    <a:pt x="2212" y="11301"/>
                  </a:lnTo>
                  <a:lnTo>
                    <a:pt x="2703" y="11680"/>
                  </a:lnTo>
                  <a:lnTo>
                    <a:pt x="3284" y="12038"/>
                  </a:lnTo>
                  <a:lnTo>
                    <a:pt x="3887" y="12395"/>
                  </a:lnTo>
                  <a:lnTo>
                    <a:pt x="4556" y="12752"/>
                  </a:lnTo>
                  <a:lnTo>
                    <a:pt x="5271" y="13087"/>
                  </a:lnTo>
                  <a:lnTo>
                    <a:pt x="6030" y="13422"/>
                  </a:lnTo>
                  <a:lnTo>
                    <a:pt x="6834" y="13757"/>
                  </a:lnTo>
                  <a:lnTo>
                    <a:pt x="7661" y="13445"/>
                  </a:lnTo>
                  <a:lnTo>
                    <a:pt x="8509" y="13154"/>
                  </a:lnTo>
                  <a:lnTo>
                    <a:pt x="9403" y="12864"/>
                  </a:lnTo>
                  <a:lnTo>
                    <a:pt x="10318" y="12574"/>
                  </a:lnTo>
                  <a:lnTo>
                    <a:pt x="11279" y="12283"/>
                  </a:lnTo>
                  <a:lnTo>
                    <a:pt x="12261" y="12015"/>
                  </a:lnTo>
                  <a:lnTo>
                    <a:pt x="13266" y="11747"/>
                  </a:lnTo>
                  <a:lnTo>
                    <a:pt x="14316" y="11502"/>
                  </a:lnTo>
                  <a:lnTo>
                    <a:pt x="15410" y="11256"/>
                  </a:lnTo>
                  <a:lnTo>
                    <a:pt x="16505" y="11033"/>
                  </a:lnTo>
                  <a:lnTo>
                    <a:pt x="17644" y="10809"/>
                  </a:lnTo>
                  <a:lnTo>
                    <a:pt x="18805" y="10586"/>
                  </a:lnTo>
                  <a:lnTo>
                    <a:pt x="19989" y="10385"/>
                  </a:lnTo>
                  <a:lnTo>
                    <a:pt x="21195" y="10184"/>
                  </a:lnTo>
                  <a:lnTo>
                    <a:pt x="23696" y="9804"/>
                  </a:lnTo>
                  <a:lnTo>
                    <a:pt x="26286" y="9492"/>
                  </a:lnTo>
                  <a:lnTo>
                    <a:pt x="28944" y="9201"/>
                  </a:lnTo>
                  <a:lnTo>
                    <a:pt x="31691" y="8956"/>
                  </a:lnTo>
                  <a:lnTo>
                    <a:pt x="34505" y="8755"/>
                  </a:lnTo>
                  <a:lnTo>
                    <a:pt x="37386" y="8598"/>
                  </a:lnTo>
                  <a:lnTo>
                    <a:pt x="40312" y="8487"/>
                  </a:lnTo>
                  <a:lnTo>
                    <a:pt x="43282" y="8420"/>
                  </a:lnTo>
                  <a:lnTo>
                    <a:pt x="46319" y="8397"/>
                  </a:lnTo>
                  <a:lnTo>
                    <a:pt x="49334" y="8420"/>
                  </a:lnTo>
                  <a:lnTo>
                    <a:pt x="52304" y="8487"/>
                  </a:lnTo>
                  <a:lnTo>
                    <a:pt x="55230" y="8598"/>
                  </a:lnTo>
                  <a:lnTo>
                    <a:pt x="58111" y="8755"/>
                  </a:lnTo>
                  <a:lnTo>
                    <a:pt x="60925" y="8956"/>
                  </a:lnTo>
                  <a:lnTo>
                    <a:pt x="63672" y="9201"/>
                  </a:lnTo>
                  <a:lnTo>
                    <a:pt x="66329" y="9492"/>
                  </a:lnTo>
                  <a:lnTo>
                    <a:pt x="68920" y="9804"/>
                  </a:lnTo>
                  <a:lnTo>
                    <a:pt x="71421" y="10184"/>
                  </a:lnTo>
                  <a:lnTo>
                    <a:pt x="72627" y="10385"/>
                  </a:lnTo>
                  <a:lnTo>
                    <a:pt x="73811" y="10586"/>
                  </a:lnTo>
                  <a:lnTo>
                    <a:pt x="74972" y="10809"/>
                  </a:lnTo>
                  <a:lnTo>
                    <a:pt x="76111" y="11033"/>
                  </a:lnTo>
                  <a:lnTo>
                    <a:pt x="77228" y="11256"/>
                  </a:lnTo>
                  <a:lnTo>
                    <a:pt x="78300" y="11502"/>
                  </a:lnTo>
                  <a:lnTo>
                    <a:pt x="79350" y="11747"/>
                  </a:lnTo>
                  <a:lnTo>
                    <a:pt x="80355" y="12015"/>
                  </a:lnTo>
                  <a:lnTo>
                    <a:pt x="81359" y="12283"/>
                  </a:lnTo>
                  <a:lnTo>
                    <a:pt x="82297" y="12574"/>
                  </a:lnTo>
                  <a:lnTo>
                    <a:pt x="83235" y="12864"/>
                  </a:lnTo>
                  <a:lnTo>
                    <a:pt x="84106" y="13154"/>
                  </a:lnTo>
                  <a:lnTo>
                    <a:pt x="84977" y="13445"/>
                  </a:lnTo>
                  <a:lnTo>
                    <a:pt x="85781" y="13757"/>
                  </a:lnTo>
                  <a:lnTo>
                    <a:pt x="86920" y="13288"/>
                  </a:lnTo>
                  <a:lnTo>
                    <a:pt x="87948" y="12797"/>
                  </a:lnTo>
                  <a:lnTo>
                    <a:pt x="88439" y="12551"/>
                  </a:lnTo>
                  <a:lnTo>
                    <a:pt x="88886" y="12306"/>
                  </a:lnTo>
                  <a:lnTo>
                    <a:pt x="89310" y="12060"/>
                  </a:lnTo>
                  <a:lnTo>
                    <a:pt x="89734" y="11792"/>
                  </a:lnTo>
                  <a:lnTo>
                    <a:pt x="89734" y="3975"/>
                  </a:lnTo>
                  <a:lnTo>
                    <a:pt x="89288" y="3685"/>
                  </a:lnTo>
                  <a:lnTo>
                    <a:pt x="88819" y="3417"/>
                  </a:lnTo>
                  <a:lnTo>
                    <a:pt x="88305" y="3149"/>
                  </a:lnTo>
                  <a:lnTo>
                    <a:pt x="87791" y="2881"/>
                  </a:lnTo>
                  <a:lnTo>
                    <a:pt x="87233" y="2613"/>
                  </a:lnTo>
                  <a:lnTo>
                    <a:pt x="86652" y="2367"/>
                  </a:lnTo>
                  <a:lnTo>
                    <a:pt x="86049" y="2099"/>
                  </a:lnTo>
                  <a:lnTo>
                    <a:pt x="85402" y="1854"/>
                  </a:lnTo>
                  <a:lnTo>
                    <a:pt x="84039" y="1362"/>
                  </a:lnTo>
                  <a:lnTo>
                    <a:pt x="82588" y="893"/>
                  </a:lnTo>
                  <a:lnTo>
                    <a:pt x="81002" y="424"/>
                  </a:lnTo>
                  <a:lnTo>
                    <a:pt x="79327" y="0"/>
                  </a:lnTo>
                  <a:lnTo>
                    <a:pt x="77652" y="380"/>
                  </a:lnTo>
                  <a:lnTo>
                    <a:pt x="75910" y="759"/>
                  </a:lnTo>
                  <a:lnTo>
                    <a:pt x="74101" y="1117"/>
                  </a:lnTo>
                  <a:lnTo>
                    <a:pt x="72225" y="1429"/>
                  </a:lnTo>
                  <a:lnTo>
                    <a:pt x="70305" y="1742"/>
                  </a:lnTo>
                  <a:lnTo>
                    <a:pt x="68317" y="2010"/>
                  </a:lnTo>
                  <a:lnTo>
                    <a:pt x="66307" y="2278"/>
                  </a:lnTo>
                  <a:lnTo>
                    <a:pt x="64230" y="2501"/>
                  </a:lnTo>
                  <a:lnTo>
                    <a:pt x="62108" y="2702"/>
                  </a:lnTo>
                  <a:lnTo>
                    <a:pt x="59942" y="2881"/>
                  </a:lnTo>
                  <a:lnTo>
                    <a:pt x="57754" y="3015"/>
                  </a:lnTo>
                  <a:lnTo>
                    <a:pt x="55520" y="3149"/>
                  </a:lnTo>
                  <a:lnTo>
                    <a:pt x="53242" y="3238"/>
                  </a:lnTo>
                  <a:lnTo>
                    <a:pt x="50964" y="3305"/>
                  </a:lnTo>
                  <a:lnTo>
                    <a:pt x="48642" y="3350"/>
                  </a:lnTo>
                  <a:lnTo>
                    <a:pt x="46319" y="3372"/>
                  </a:lnTo>
                  <a:lnTo>
                    <a:pt x="43974" y="3350"/>
                  </a:lnTo>
                  <a:lnTo>
                    <a:pt x="41652" y="3305"/>
                  </a:lnTo>
                  <a:lnTo>
                    <a:pt x="39374" y="3238"/>
                  </a:lnTo>
                  <a:lnTo>
                    <a:pt x="37096" y="3149"/>
                  </a:lnTo>
                  <a:lnTo>
                    <a:pt x="34885" y="3015"/>
                  </a:lnTo>
                  <a:lnTo>
                    <a:pt x="32674" y="2881"/>
                  </a:lnTo>
                  <a:lnTo>
                    <a:pt x="30507" y="2702"/>
                  </a:lnTo>
                  <a:lnTo>
                    <a:pt x="28408" y="2501"/>
                  </a:lnTo>
                  <a:lnTo>
                    <a:pt x="26331" y="2278"/>
                  </a:lnTo>
                  <a:lnTo>
                    <a:pt x="24299" y="2010"/>
                  </a:lnTo>
                  <a:lnTo>
                    <a:pt x="22311" y="1742"/>
                  </a:lnTo>
                  <a:lnTo>
                    <a:pt x="20391" y="1429"/>
                  </a:lnTo>
                  <a:lnTo>
                    <a:pt x="18515" y="1117"/>
                  </a:lnTo>
                  <a:lnTo>
                    <a:pt x="16706" y="759"/>
                  </a:lnTo>
                  <a:lnTo>
                    <a:pt x="14964" y="380"/>
                  </a:lnTo>
                  <a:lnTo>
                    <a:pt x="13289"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28" name="Google Shape;228;p18"/>
            <p:cNvSpPr/>
            <p:nvPr/>
          </p:nvSpPr>
          <p:spPr>
            <a:xfrm>
              <a:off x="4308382" y="2704009"/>
              <a:ext cx="4833127" cy="1032065"/>
            </a:xfrm>
            <a:custGeom>
              <a:rect b="b" l="l" r="r" t="t"/>
              <a:pathLst>
                <a:path extrusionOk="0" h="19162" w="89735">
                  <a:moveTo>
                    <a:pt x="43929" y="0"/>
                  </a:moveTo>
                  <a:lnTo>
                    <a:pt x="41585" y="45"/>
                  </a:lnTo>
                  <a:lnTo>
                    <a:pt x="39262" y="134"/>
                  </a:lnTo>
                  <a:lnTo>
                    <a:pt x="36984" y="224"/>
                  </a:lnTo>
                  <a:lnTo>
                    <a:pt x="34751" y="358"/>
                  </a:lnTo>
                  <a:lnTo>
                    <a:pt x="32562" y="492"/>
                  </a:lnTo>
                  <a:lnTo>
                    <a:pt x="30396" y="670"/>
                  </a:lnTo>
                  <a:lnTo>
                    <a:pt x="28296" y="871"/>
                  </a:lnTo>
                  <a:lnTo>
                    <a:pt x="26264" y="1117"/>
                  </a:lnTo>
                  <a:lnTo>
                    <a:pt x="24254" y="1363"/>
                  </a:lnTo>
                  <a:lnTo>
                    <a:pt x="22311" y="1631"/>
                  </a:lnTo>
                  <a:lnTo>
                    <a:pt x="20435" y="1921"/>
                  </a:lnTo>
                  <a:lnTo>
                    <a:pt x="18626" y="2233"/>
                  </a:lnTo>
                  <a:lnTo>
                    <a:pt x="16884" y="2568"/>
                  </a:lnTo>
                  <a:lnTo>
                    <a:pt x="15187" y="2926"/>
                  </a:lnTo>
                  <a:lnTo>
                    <a:pt x="13579" y="3305"/>
                  </a:lnTo>
                  <a:lnTo>
                    <a:pt x="12060" y="3685"/>
                  </a:lnTo>
                  <a:lnTo>
                    <a:pt x="10586" y="4087"/>
                  </a:lnTo>
                  <a:lnTo>
                    <a:pt x="9224" y="4534"/>
                  </a:lnTo>
                  <a:lnTo>
                    <a:pt x="7929" y="4958"/>
                  </a:lnTo>
                  <a:lnTo>
                    <a:pt x="6723" y="5427"/>
                  </a:lnTo>
                  <a:lnTo>
                    <a:pt x="5606" y="5896"/>
                  </a:lnTo>
                  <a:lnTo>
                    <a:pt x="4579" y="6387"/>
                  </a:lnTo>
                  <a:lnTo>
                    <a:pt x="4110" y="6633"/>
                  </a:lnTo>
                  <a:lnTo>
                    <a:pt x="3663" y="6879"/>
                  </a:lnTo>
                  <a:lnTo>
                    <a:pt x="3217" y="7124"/>
                  </a:lnTo>
                  <a:lnTo>
                    <a:pt x="2815" y="7392"/>
                  </a:lnTo>
                  <a:lnTo>
                    <a:pt x="2435" y="7660"/>
                  </a:lnTo>
                  <a:lnTo>
                    <a:pt x="2100" y="7906"/>
                  </a:lnTo>
                  <a:lnTo>
                    <a:pt x="1765" y="8174"/>
                  </a:lnTo>
                  <a:lnTo>
                    <a:pt x="1475" y="8442"/>
                  </a:lnTo>
                  <a:lnTo>
                    <a:pt x="1207" y="8710"/>
                  </a:lnTo>
                  <a:lnTo>
                    <a:pt x="961" y="9000"/>
                  </a:lnTo>
                  <a:lnTo>
                    <a:pt x="738" y="9268"/>
                  </a:lnTo>
                  <a:lnTo>
                    <a:pt x="537" y="9559"/>
                  </a:lnTo>
                  <a:lnTo>
                    <a:pt x="380" y="9827"/>
                  </a:lnTo>
                  <a:lnTo>
                    <a:pt x="246" y="10117"/>
                  </a:lnTo>
                  <a:lnTo>
                    <a:pt x="135" y="10385"/>
                  </a:lnTo>
                  <a:lnTo>
                    <a:pt x="68" y="10675"/>
                  </a:lnTo>
                  <a:lnTo>
                    <a:pt x="23" y="10966"/>
                  </a:lnTo>
                  <a:lnTo>
                    <a:pt x="1" y="11256"/>
                  </a:lnTo>
                  <a:lnTo>
                    <a:pt x="23" y="11546"/>
                  </a:lnTo>
                  <a:lnTo>
                    <a:pt x="68" y="11814"/>
                  </a:lnTo>
                  <a:lnTo>
                    <a:pt x="135" y="12082"/>
                  </a:lnTo>
                  <a:lnTo>
                    <a:pt x="224" y="12373"/>
                  </a:lnTo>
                  <a:lnTo>
                    <a:pt x="358" y="12641"/>
                  </a:lnTo>
                  <a:lnTo>
                    <a:pt x="492" y="12909"/>
                  </a:lnTo>
                  <a:lnTo>
                    <a:pt x="671" y="13177"/>
                  </a:lnTo>
                  <a:lnTo>
                    <a:pt x="872" y="13445"/>
                  </a:lnTo>
                  <a:lnTo>
                    <a:pt x="1117" y="13713"/>
                  </a:lnTo>
                  <a:lnTo>
                    <a:pt x="1363" y="13981"/>
                  </a:lnTo>
                  <a:lnTo>
                    <a:pt x="1653" y="14249"/>
                  </a:lnTo>
                  <a:lnTo>
                    <a:pt x="1944" y="14494"/>
                  </a:lnTo>
                  <a:lnTo>
                    <a:pt x="2279" y="14762"/>
                  </a:lnTo>
                  <a:lnTo>
                    <a:pt x="2636" y="15008"/>
                  </a:lnTo>
                  <a:lnTo>
                    <a:pt x="3038" y="15276"/>
                  </a:lnTo>
                  <a:lnTo>
                    <a:pt x="3440" y="15522"/>
                  </a:lnTo>
                  <a:lnTo>
                    <a:pt x="3864" y="15767"/>
                  </a:lnTo>
                  <a:lnTo>
                    <a:pt x="4333" y="16013"/>
                  </a:lnTo>
                  <a:lnTo>
                    <a:pt x="5316" y="16504"/>
                  </a:lnTo>
                  <a:lnTo>
                    <a:pt x="6410" y="16973"/>
                  </a:lnTo>
                  <a:lnTo>
                    <a:pt x="7594" y="17442"/>
                  </a:lnTo>
                  <a:lnTo>
                    <a:pt x="8889" y="17889"/>
                  </a:lnTo>
                  <a:lnTo>
                    <a:pt x="10251" y="18335"/>
                  </a:lnTo>
                  <a:lnTo>
                    <a:pt x="11725" y="18737"/>
                  </a:lnTo>
                  <a:lnTo>
                    <a:pt x="13289" y="19162"/>
                  </a:lnTo>
                  <a:lnTo>
                    <a:pt x="14964" y="18760"/>
                  </a:lnTo>
                  <a:lnTo>
                    <a:pt x="16706" y="18380"/>
                  </a:lnTo>
                  <a:lnTo>
                    <a:pt x="18515" y="18023"/>
                  </a:lnTo>
                  <a:lnTo>
                    <a:pt x="20391" y="17710"/>
                  </a:lnTo>
                  <a:lnTo>
                    <a:pt x="22311" y="17398"/>
                  </a:lnTo>
                  <a:lnTo>
                    <a:pt x="24299" y="17130"/>
                  </a:lnTo>
                  <a:lnTo>
                    <a:pt x="26331" y="16884"/>
                  </a:lnTo>
                  <a:lnTo>
                    <a:pt x="28408" y="16638"/>
                  </a:lnTo>
                  <a:lnTo>
                    <a:pt x="30507" y="16437"/>
                  </a:lnTo>
                  <a:lnTo>
                    <a:pt x="32674" y="16281"/>
                  </a:lnTo>
                  <a:lnTo>
                    <a:pt x="34885" y="16125"/>
                  </a:lnTo>
                  <a:lnTo>
                    <a:pt x="37096" y="15991"/>
                  </a:lnTo>
                  <a:lnTo>
                    <a:pt x="39374" y="15901"/>
                  </a:lnTo>
                  <a:lnTo>
                    <a:pt x="41652" y="15834"/>
                  </a:lnTo>
                  <a:lnTo>
                    <a:pt x="43974" y="15790"/>
                  </a:lnTo>
                  <a:lnTo>
                    <a:pt x="46319" y="15767"/>
                  </a:lnTo>
                  <a:lnTo>
                    <a:pt x="48642" y="15790"/>
                  </a:lnTo>
                  <a:lnTo>
                    <a:pt x="50964" y="15834"/>
                  </a:lnTo>
                  <a:lnTo>
                    <a:pt x="53242" y="15901"/>
                  </a:lnTo>
                  <a:lnTo>
                    <a:pt x="55520" y="15991"/>
                  </a:lnTo>
                  <a:lnTo>
                    <a:pt x="57754" y="16125"/>
                  </a:lnTo>
                  <a:lnTo>
                    <a:pt x="59942" y="16281"/>
                  </a:lnTo>
                  <a:lnTo>
                    <a:pt x="62108" y="16437"/>
                  </a:lnTo>
                  <a:lnTo>
                    <a:pt x="64230" y="16638"/>
                  </a:lnTo>
                  <a:lnTo>
                    <a:pt x="66307" y="16884"/>
                  </a:lnTo>
                  <a:lnTo>
                    <a:pt x="68317" y="17130"/>
                  </a:lnTo>
                  <a:lnTo>
                    <a:pt x="70305" y="17398"/>
                  </a:lnTo>
                  <a:lnTo>
                    <a:pt x="72225" y="17710"/>
                  </a:lnTo>
                  <a:lnTo>
                    <a:pt x="74101" y="18023"/>
                  </a:lnTo>
                  <a:lnTo>
                    <a:pt x="75910" y="18380"/>
                  </a:lnTo>
                  <a:lnTo>
                    <a:pt x="77652" y="18760"/>
                  </a:lnTo>
                  <a:lnTo>
                    <a:pt x="79327" y="19162"/>
                  </a:lnTo>
                  <a:lnTo>
                    <a:pt x="81002" y="18715"/>
                  </a:lnTo>
                  <a:lnTo>
                    <a:pt x="82588" y="18269"/>
                  </a:lnTo>
                  <a:lnTo>
                    <a:pt x="84039" y="17777"/>
                  </a:lnTo>
                  <a:lnTo>
                    <a:pt x="85402" y="17286"/>
                  </a:lnTo>
                  <a:lnTo>
                    <a:pt x="86049" y="17040"/>
                  </a:lnTo>
                  <a:lnTo>
                    <a:pt x="86652" y="16795"/>
                  </a:lnTo>
                  <a:lnTo>
                    <a:pt x="87233" y="16527"/>
                  </a:lnTo>
                  <a:lnTo>
                    <a:pt x="87791" y="16259"/>
                  </a:lnTo>
                  <a:lnTo>
                    <a:pt x="88305" y="15991"/>
                  </a:lnTo>
                  <a:lnTo>
                    <a:pt x="88819" y="15723"/>
                  </a:lnTo>
                  <a:lnTo>
                    <a:pt x="89288" y="15455"/>
                  </a:lnTo>
                  <a:lnTo>
                    <a:pt x="89734" y="15187"/>
                  </a:lnTo>
                  <a:lnTo>
                    <a:pt x="89734" y="7348"/>
                  </a:lnTo>
                  <a:lnTo>
                    <a:pt x="89087" y="6946"/>
                  </a:lnTo>
                  <a:lnTo>
                    <a:pt x="88394" y="6566"/>
                  </a:lnTo>
                  <a:lnTo>
                    <a:pt x="87635" y="6186"/>
                  </a:lnTo>
                  <a:lnTo>
                    <a:pt x="86809" y="5807"/>
                  </a:lnTo>
                  <a:lnTo>
                    <a:pt x="85960" y="5449"/>
                  </a:lnTo>
                  <a:lnTo>
                    <a:pt x="85022" y="5092"/>
                  </a:lnTo>
                  <a:lnTo>
                    <a:pt x="84062" y="4735"/>
                  </a:lnTo>
                  <a:lnTo>
                    <a:pt x="83034" y="4400"/>
                  </a:lnTo>
                  <a:lnTo>
                    <a:pt x="81962" y="4065"/>
                  </a:lnTo>
                  <a:lnTo>
                    <a:pt x="80824" y="3752"/>
                  </a:lnTo>
                  <a:lnTo>
                    <a:pt x="79640" y="3439"/>
                  </a:lnTo>
                  <a:lnTo>
                    <a:pt x="78412" y="3149"/>
                  </a:lnTo>
                  <a:lnTo>
                    <a:pt x="77139" y="2859"/>
                  </a:lnTo>
                  <a:lnTo>
                    <a:pt x="75821" y="2591"/>
                  </a:lnTo>
                  <a:lnTo>
                    <a:pt x="74459" y="2323"/>
                  </a:lnTo>
                  <a:lnTo>
                    <a:pt x="73052" y="2055"/>
                  </a:lnTo>
                  <a:lnTo>
                    <a:pt x="71555" y="1809"/>
                  </a:lnTo>
                  <a:lnTo>
                    <a:pt x="70037" y="1586"/>
                  </a:lnTo>
                  <a:lnTo>
                    <a:pt x="68496" y="1363"/>
                  </a:lnTo>
                  <a:lnTo>
                    <a:pt x="66910" y="1162"/>
                  </a:lnTo>
                  <a:lnTo>
                    <a:pt x="65302" y="983"/>
                  </a:lnTo>
                  <a:lnTo>
                    <a:pt x="63672" y="804"/>
                  </a:lnTo>
                  <a:lnTo>
                    <a:pt x="62019" y="670"/>
                  </a:lnTo>
                  <a:lnTo>
                    <a:pt x="60344" y="514"/>
                  </a:lnTo>
                  <a:lnTo>
                    <a:pt x="58647" y="402"/>
                  </a:lnTo>
                  <a:lnTo>
                    <a:pt x="56950" y="291"/>
                  </a:lnTo>
                  <a:lnTo>
                    <a:pt x="55208" y="201"/>
                  </a:lnTo>
                  <a:lnTo>
                    <a:pt x="53443" y="134"/>
                  </a:lnTo>
                  <a:lnTo>
                    <a:pt x="51679" y="67"/>
                  </a:lnTo>
                  <a:lnTo>
                    <a:pt x="49915" y="23"/>
                  </a:lnTo>
                  <a:lnTo>
                    <a:pt x="48106"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1">
  <p:cSld name="BLANK_1_1_1_1_1_1_1">
    <p:spTree>
      <p:nvGrpSpPr>
        <p:cNvPr id="229" name="Shape 229"/>
        <p:cNvGrpSpPr/>
        <p:nvPr/>
      </p:nvGrpSpPr>
      <p:grpSpPr>
        <a:xfrm>
          <a:off x="0" y="0"/>
          <a:ext cx="0" cy="0"/>
          <a:chOff x="0" y="0"/>
          <a:chExt cx="0" cy="0"/>
        </a:xfrm>
      </p:grpSpPr>
      <p:sp>
        <p:nvSpPr>
          <p:cNvPr id="230" name="Google Shape;230;p19"/>
          <p:cNvSpPr/>
          <p:nvPr/>
        </p:nvSpPr>
        <p:spPr>
          <a:xfrm>
            <a:off x="6519500" y="2216800"/>
            <a:ext cx="4728600" cy="1604700"/>
          </a:xfrm>
          <a:prstGeom prst="chord">
            <a:avLst>
              <a:gd fmla="val 4346562" name="adj1"/>
              <a:gd fmla="val 17254322"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1" name="Google Shape;231;p19"/>
          <p:cNvSpPr/>
          <p:nvPr/>
        </p:nvSpPr>
        <p:spPr>
          <a:xfrm rot="1800032">
            <a:off x="6670150" y="2309109"/>
            <a:ext cx="4728524" cy="1869582"/>
          </a:xfrm>
          <a:prstGeom prst="chord">
            <a:avLst>
              <a:gd fmla="val 3282930" name="adj1"/>
              <a:gd fmla="val 1474422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32" name="Google Shape;232;p19"/>
          <p:cNvSpPr/>
          <p:nvPr/>
        </p:nvSpPr>
        <p:spPr>
          <a:xfrm>
            <a:off x="6008850" y="3120100"/>
            <a:ext cx="3135148" cy="2023395"/>
          </a:xfrm>
          <a:custGeom>
            <a:rect b="b" l="l" r="r" t="t"/>
            <a:pathLst>
              <a:path extrusionOk="0" h="29205" w="61561">
                <a:moveTo>
                  <a:pt x="61560" y="1"/>
                </a:moveTo>
                <a:lnTo>
                  <a:pt x="60172" y="120"/>
                </a:lnTo>
                <a:lnTo>
                  <a:pt x="58745" y="258"/>
                </a:lnTo>
                <a:lnTo>
                  <a:pt x="57318" y="417"/>
                </a:lnTo>
                <a:lnTo>
                  <a:pt x="55870" y="595"/>
                </a:lnTo>
                <a:lnTo>
                  <a:pt x="54403" y="814"/>
                </a:lnTo>
                <a:lnTo>
                  <a:pt x="52936" y="1051"/>
                </a:lnTo>
                <a:lnTo>
                  <a:pt x="51429" y="1309"/>
                </a:lnTo>
                <a:lnTo>
                  <a:pt x="49942" y="1587"/>
                </a:lnTo>
                <a:lnTo>
                  <a:pt x="48436" y="1884"/>
                </a:lnTo>
                <a:lnTo>
                  <a:pt x="46909" y="2221"/>
                </a:lnTo>
                <a:lnTo>
                  <a:pt x="45382" y="2578"/>
                </a:lnTo>
                <a:lnTo>
                  <a:pt x="43836" y="2955"/>
                </a:lnTo>
                <a:lnTo>
                  <a:pt x="42309" y="3351"/>
                </a:lnTo>
                <a:lnTo>
                  <a:pt x="40763" y="3787"/>
                </a:lnTo>
                <a:lnTo>
                  <a:pt x="39217" y="4224"/>
                </a:lnTo>
                <a:lnTo>
                  <a:pt x="37670" y="4699"/>
                </a:lnTo>
                <a:lnTo>
                  <a:pt x="35866" y="5274"/>
                </a:lnTo>
                <a:lnTo>
                  <a:pt x="34082" y="5869"/>
                </a:lnTo>
                <a:lnTo>
                  <a:pt x="32337" y="6484"/>
                </a:lnTo>
                <a:lnTo>
                  <a:pt x="30592" y="7118"/>
                </a:lnTo>
                <a:lnTo>
                  <a:pt x="28887" y="7792"/>
                </a:lnTo>
                <a:lnTo>
                  <a:pt x="27222" y="8466"/>
                </a:lnTo>
                <a:lnTo>
                  <a:pt x="25557" y="9160"/>
                </a:lnTo>
                <a:lnTo>
                  <a:pt x="23951" y="9894"/>
                </a:lnTo>
                <a:lnTo>
                  <a:pt x="22365" y="10627"/>
                </a:lnTo>
                <a:lnTo>
                  <a:pt x="20818" y="11381"/>
                </a:lnTo>
                <a:lnTo>
                  <a:pt x="19292" y="12154"/>
                </a:lnTo>
                <a:lnTo>
                  <a:pt x="17824" y="12927"/>
                </a:lnTo>
                <a:lnTo>
                  <a:pt x="16377" y="13740"/>
                </a:lnTo>
                <a:lnTo>
                  <a:pt x="14989" y="14553"/>
                </a:lnTo>
                <a:lnTo>
                  <a:pt x="13621" y="15386"/>
                </a:lnTo>
                <a:lnTo>
                  <a:pt x="12313" y="16218"/>
                </a:lnTo>
                <a:lnTo>
                  <a:pt x="11084" y="17051"/>
                </a:lnTo>
                <a:lnTo>
                  <a:pt x="9914" y="17884"/>
                </a:lnTo>
                <a:lnTo>
                  <a:pt x="8804" y="18716"/>
                </a:lnTo>
                <a:lnTo>
                  <a:pt x="7753" y="19549"/>
                </a:lnTo>
                <a:lnTo>
                  <a:pt x="6762" y="20382"/>
                </a:lnTo>
                <a:lnTo>
                  <a:pt x="5810" y="21214"/>
                </a:lnTo>
                <a:lnTo>
                  <a:pt x="4938" y="22027"/>
                </a:lnTo>
                <a:lnTo>
                  <a:pt x="4125" y="22860"/>
                </a:lnTo>
                <a:lnTo>
                  <a:pt x="3371" y="23693"/>
                </a:lnTo>
                <a:lnTo>
                  <a:pt x="2697" y="24505"/>
                </a:lnTo>
                <a:lnTo>
                  <a:pt x="2380" y="24902"/>
                </a:lnTo>
                <a:lnTo>
                  <a:pt x="2063" y="25298"/>
                </a:lnTo>
                <a:lnTo>
                  <a:pt x="1785" y="25715"/>
                </a:lnTo>
                <a:lnTo>
                  <a:pt x="1528" y="26111"/>
                </a:lnTo>
                <a:lnTo>
                  <a:pt x="1270" y="26508"/>
                </a:lnTo>
                <a:lnTo>
                  <a:pt x="1032" y="26904"/>
                </a:lnTo>
                <a:lnTo>
                  <a:pt x="814" y="27281"/>
                </a:lnTo>
                <a:lnTo>
                  <a:pt x="616" y="27678"/>
                </a:lnTo>
                <a:lnTo>
                  <a:pt x="437" y="28054"/>
                </a:lnTo>
                <a:lnTo>
                  <a:pt x="279" y="28451"/>
                </a:lnTo>
                <a:lnTo>
                  <a:pt x="120" y="28827"/>
                </a:lnTo>
                <a:lnTo>
                  <a:pt x="1" y="29204"/>
                </a:lnTo>
                <a:lnTo>
                  <a:pt x="61560" y="29204"/>
                </a:lnTo>
                <a:lnTo>
                  <a:pt x="61560" y="1"/>
                </a:lnTo>
                <a:close/>
              </a:path>
            </a:pathLst>
          </a:cu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33" name="Google Shape;233;p19"/>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34" name="Google Shape;234;p19"/>
          <p:cNvSpPr txBox="1"/>
          <p:nvPr>
            <p:ph idx="2" type="title"/>
          </p:nvPr>
        </p:nvSpPr>
        <p:spPr>
          <a:xfrm>
            <a:off x="115025" y="406250"/>
            <a:ext cx="6507000" cy="2656800"/>
          </a:xfrm>
          <a:prstGeom prst="rect">
            <a:avLst/>
          </a:prstGeom>
        </p:spPr>
        <p:txBody>
          <a:bodyPr anchorCtr="0" anchor="t" bIns="91425" lIns="91425" spcFirstLastPara="1" rIns="91425" wrap="square" tIns="0">
            <a:noAutofit/>
          </a:bodyPr>
          <a:lstStyle>
            <a:lvl1pPr lvl="0">
              <a:lnSpc>
                <a:spcPct val="90000"/>
              </a:lnSpc>
              <a:spcBef>
                <a:spcPts val="0"/>
              </a:spcBef>
              <a:spcAft>
                <a:spcPts val="0"/>
              </a:spcAft>
              <a:buNone/>
              <a:defRPr sz="5500"/>
            </a:lvl1pPr>
            <a:lvl2pPr lvl="1">
              <a:lnSpc>
                <a:spcPct val="90000"/>
              </a:lnSpc>
              <a:spcBef>
                <a:spcPts val="0"/>
              </a:spcBef>
              <a:spcAft>
                <a:spcPts val="0"/>
              </a:spcAft>
              <a:buNone/>
              <a:defRPr sz="5500"/>
            </a:lvl2pPr>
            <a:lvl3pPr lvl="2">
              <a:lnSpc>
                <a:spcPct val="90000"/>
              </a:lnSpc>
              <a:spcBef>
                <a:spcPts val="0"/>
              </a:spcBef>
              <a:spcAft>
                <a:spcPts val="0"/>
              </a:spcAft>
              <a:buNone/>
              <a:defRPr sz="5500"/>
            </a:lvl3pPr>
            <a:lvl4pPr lvl="3">
              <a:lnSpc>
                <a:spcPct val="90000"/>
              </a:lnSpc>
              <a:spcBef>
                <a:spcPts val="0"/>
              </a:spcBef>
              <a:spcAft>
                <a:spcPts val="0"/>
              </a:spcAft>
              <a:buNone/>
              <a:defRPr sz="5500"/>
            </a:lvl4pPr>
            <a:lvl5pPr lvl="4">
              <a:lnSpc>
                <a:spcPct val="90000"/>
              </a:lnSpc>
              <a:spcBef>
                <a:spcPts val="0"/>
              </a:spcBef>
              <a:spcAft>
                <a:spcPts val="0"/>
              </a:spcAft>
              <a:buNone/>
              <a:defRPr sz="5500"/>
            </a:lvl5pPr>
            <a:lvl6pPr lvl="5">
              <a:lnSpc>
                <a:spcPct val="90000"/>
              </a:lnSpc>
              <a:spcBef>
                <a:spcPts val="0"/>
              </a:spcBef>
              <a:spcAft>
                <a:spcPts val="0"/>
              </a:spcAft>
              <a:buNone/>
              <a:defRPr sz="5500"/>
            </a:lvl6pPr>
            <a:lvl7pPr lvl="6">
              <a:lnSpc>
                <a:spcPct val="90000"/>
              </a:lnSpc>
              <a:spcBef>
                <a:spcPts val="0"/>
              </a:spcBef>
              <a:spcAft>
                <a:spcPts val="0"/>
              </a:spcAft>
              <a:buNone/>
              <a:defRPr sz="5500"/>
            </a:lvl7pPr>
            <a:lvl8pPr lvl="7">
              <a:lnSpc>
                <a:spcPct val="90000"/>
              </a:lnSpc>
              <a:spcBef>
                <a:spcPts val="0"/>
              </a:spcBef>
              <a:spcAft>
                <a:spcPts val="0"/>
              </a:spcAft>
              <a:buNone/>
              <a:defRPr sz="5500"/>
            </a:lvl8pPr>
            <a:lvl9pPr lvl="8">
              <a:lnSpc>
                <a:spcPct val="90000"/>
              </a:lnSpc>
              <a:spcBef>
                <a:spcPts val="0"/>
              </a:spcBef>
              <a:spcAft>
                <a:spcPts val="0"/>
              </a:spcAft>
              <a:buNone/>
              <a:defRPr sz="5500"/>
            </a:lvl9pPr>
          </a:lstStyle>
          <a:p/>
        </p:txBody>
      </p:sp>
      <p:sp>
        <p:nvSpPr>
          <p:cNvPr id="235" name="Google Shape;235;p19"/>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36" name="Google Shape;236;p19"/>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237" name="Shape 237"/>
        <p:cNvGrpSpPr/>
        <p:nvPr/>
      </p:nvGrpSpPr>
      <p:grpSpPr>
        <a:xfrm>
          <a:off x="0" y="0"/>
          <a:ext cx="0" cy="0"/>
          <a:chOff x="0" y="0"/>
          <a:chExt cx="0" cy="0"/>
        </a:xfrm>
      </p:grpSpPr>
      <p:sp>
        <p:nvSpPr>
          <p:cNvPr id="238" name="Google Shape;238;p20"/>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239" name="Google Shape;239;p20"/>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240" name="Google Shape;240;p20"/>
          <p:cNvGrpSpPr/>
          <p:nvPr/>
        </p:nvGrpSpPr>
        <p:grpSpPr>
          <a:xfrm>
            <a:off x="25" y="4625"/>
            <a:ext cx="2329791" cy="795413"/>
            <a:chOff x="21" y="-511"/>
            <a:chExt cx="2329791" cy="800617"/>
          </a:xfrm>
        </p:grpSpPr>
        <p:grpSp>
          <p:nvGrpSpPr>
            <p:cNvPr id="241" name="Google Shape;241;p20"/>
            <p:cNvGrpSpPr/>
            <p:nvPr/>
          </p:nvGrpSpPr>
          <p:grpSpPr>
            <a:xfrm flipH="1" rot="10800000">
              <a:off x="25" y="392516"/>
              <a:ext cx="1927788" cy="407590"/>
              <a:chOff x="537425" y="3249175"/>
              <a:chExt cx="1774800" cy="370200"/>
            </a:xfrm>
          </p:grpSpPr>
          <p:sp>
            <p:nvSpPr>
              <p:cNvPr id="242" name="Google Shape;242;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3" name="Google Shape;243;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4" name="Google Shape;244;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5" name="Google Shape;245;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6" name="Google Shape;246;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47" name="Google Shape;247;p20"/>
            <p:cNvGrpSpPr/>
            <p:nvPr/>
          </p:nvGrpSpPr>
          <p:grpSpPr>
            <a:xfrm flipH="1" rot="10800000">
              <a:off x="21" y="-511"/>
              <a:ext cx="1927788" cy="393115"/>
              <a:chOff x="537425" y="3249175"/>
              <a:chExt cx="1774800" cy="370200"/>
            </a:xfrm>
          </p:grpSpPr>
          <p:sp>
            <p:nvSpPr>
              <p:cNvPr id="248" name="Google Shape;248;p20"/>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49" name="Google Shape;249;p20"/>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0" name="Google Shape;250;p20"/>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1" name="Google Shape;251;p20"/>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2" name="Google Shape;252;p20"/>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3" name="Google Shape;253;p20"/>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254" name="Google Shape;254;p20"/>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255" name="Google Shape;255;p20"/>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6" name="Google Shape;256;p20"/>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57" name="Google Shape;257;p20"/>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58" name="Google Shape;258;p20"/>
          <p:cNvSpPr txBox="1"/>
          <p:nvPr>
            <p:ph idx="1" type="subTitle"/>
          </p:nvPr>
        </p:nvSpPr>
        <p:spPr>
          <a:xfrm>
            <a:off x="115025" y="3062925"/>
            <a:ext cx="3759600" cy="1659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259" name="Google Shape;259;p20"/>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LANK_1_1_1_1_1_1_1_1_1_1_10">
    <p:spTree>
      <p:nvGrpSpPr>
        <p:cNvPr id="260" name="Shape 260"/>
        <p:cNvGrpSpPr/>
        <p:nvPr/>
      </p:nvGrpSpPr>
      <p:grpSpPr>
        <a:xfrm>
          <a:off x="0" y="0"/>
          <a:ext cx="0" cy="0"/>
          <a:chOff x="0" y="0"/>
          <a:chExt cx="0" cy="0"/>
        </a:xfrm>
      </p:grpSpPr>
      <p:sp>
        <p:nvSpPr>
          <p:cNvPr id="261" name="Google Shape;261;p21"/>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2" name="Google Shape;262;p21"/>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63" name="Google Shape;263;p21"/>
          <p:cNvSpPr txBox="1"/>
          <p:nvPr>
            <p:ph idx="1" type="body"/>
          </p:nvPr>
        </p:nvSpPr>
        <p:spPr>
          <a:xfrm>
            <a:off x="2351750" y="3857450"/>
            <a:ext cx="4346700" cy="45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a:lvl1pPr>
            <a:lvl2pPr indent="-304800" lvl="1" marL="914400">
              <a:spcBef>
                <a:spcPts val="0"/>
              </a:spcBef>
              <a:spcAft>
                <a:spcPts val="0"/>
              </a:spcAft>
              <a:buClr>
                <a:schemeClr val="lt1"/>
              </a:buClr>
              <a:buSzPts val="1200"/>
              <a:buFont typeface="Sora"/>
              <a:buChar char="○"/>
              <a:defRPr/>
            </a:lvl2pPr>
            <a:lvl3pPr indent="-304800" lvl="2" marL="1371600">
              <a:spcBef>
                <a:spcPts val="0"/>
              </a:spcBef>
              <a:spcAft>
                <a:spcPts val="0"/>
              </a:spcAft>
              <a:buClr>
                <a:schemeClr val="lt1"/>
              </a:buClr>
              <a:buSzPts val="1200"/>
              <a:buFont typeface="Sora"/>
              <a:buChar char="■"/>
              <a:defRPr/>
            </a:lvl3pPr>
            <a:lvl4pPr indent="-304800" lvl="3" marL="1828800">
              <a:spcBef>
                <a:spcPts val="0"/>
              </a:spcBef>
              <a:spcAft>
                <a:spcPts val="0"/>
              </a:spcAft>
              <a:buClr>
                <a:schemeClr val="lt1"/>
              </a:buClr>
              <a:buSzPts val="1200"/>
              <a:buFont typeface="Sora"/>
              <a:buChar char="●"/>
              <a:defRPr/>
            </a:lvl4pPr>
            <a:lvl5pPr indent="-304800" lvl="4" marL="2286000">
              <a:spcBef>
                <a:spcPts val="0"/>
              </a:spcBef>
              <a:spcAft>
                <a:spcPts val="0"/>
              </a:spcAft>
              <a:buClr>
                <a:schemeClr val="lt1"/>
              </a:buClr>
              <a:buSzPts val="1200"/>
              <a:buFont typeface="Sora"/>
              <a:buChar char="○"/>
              <a:defRPr/>
            </a:lvl5pPr>
            <a:lvl6pPr indent="-304800" lvl="5" marL="2743200">
              <a:spcBef>
                <a:spcPts val="0"/>
              </a:spcBef>
              <a:spcAft>
                <a:spcPts val="0"/>
              </a:spcAft>
              <a:buClr>
                <a:schemeClr val="lt1"/>
              </a:buClr>
              <a:buSzPts val="1200"/>
              <a:buFont typeface="Sora"/>
              <a:buChar char="■"/>
              <a:defRPr/>
            </a:lvl6pPr>
            <a:lvl7pPr indent="-304800" lvl="6" marL="3200400">
              <a:spcBef>
                <a:spcPts val="0"/>
              </a:spcBef>
              <a:spcAft>
                <a:spcPts val="0"/>
              </a:spcAft>
              <a:buClr>
                <a:schemeClr val="lt1"/>
              </a:buClr>
              <a:buSzPts val="1200"/>
              <a:buFont typeface="Sora"/>
              <a:buChar char="●"/>
              <a:defRPr/>
            </a:lvl7pPr>
            <a:lvl8pPr indent="-304800" lvl="7" marL="3657600">
              <a:spcBef>
                <a:spcPts val="0"/>
              </a:spcBef>
              <a:spcAft>
                <a:spcPts val="0"/>
              </a:spcAft>
              <a:buClr>
                <a:schemeClr val="lt1"/>
              </a:buClr>
              <a:buSzPts val="1200"/>
              <a:buFont typeface="Sora"/>
              <a:buChar char="○"/>
              <a:defRPr/>
            </a:lvl8pPr>
            <a:lvl9pPr indent="-304800" lvl="8" marL="4114800">
              <a:spcBef>
                <a:spcPts val="0"/>
              </a:spcBef>
              <a:spcAft>
                <a:spcPts val="0"/>
              </a:spcAft>
              <a:buClr>
                <a:schemeClr val="lt1"/>
              </a:buClr>
              <a:buSzPts val="1200"/>
              <a:buFont typeface="Sora"/>
              <a:buChar char="■"/>
              <a:defRPr/>
            </a:lvl9pPr>
          </a:lstStyle>
          <a:p/>
        </p:txBody>
      </p:sp>
      <p:sp>
        <p:nvSpPr>
          <p:cNvPr id="264" name="Google Shape;264;p21"/>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265" name="Google Shape;265;p21"/>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1_1_1_1_1_1_9">
    <p:spTree>
      <p:nvGrpSpPr>
        <p:cNvPr id="266" name="Shape 266"/>
        <p:cNvGrpSpPr/>
        <p:nvPr/>
      </p:nvGrpSpPr>
      <p:grpSpPr>
        <a:xfrm>
          <a:off x="0" y="0"/>
          <a:ext cx="0" cy="0"/>
          <a:chOff x="0" y="0"/>
          <a:chExt cx="0" cy="0"/>
        </a:xfrm>
      </p:grpSpPr>
      <p:grpSp>
        <p:nvGrpSpPr>
          <p:cNvPr id="267" name="Google Shape;267;p22"/>
          <p:cNvGrpSpPr/>
          <p:nvPr/>
        </p:nvGrpSpPr>
        <p:grpSpPr>
          <a:xfrm flipH="1">
            <a:off x="3212200" y="0"/>
            <a:ext cx="1851000" cy="1225325"/>
            <a:chOff x="461225" y="3875100"/>
            <a:chExt cx="1851000" cy="1225325"/>
          </a:xfrm>
        </p:grpSpPr>
        <p:grpSp>
          <p:nvGrpSpPr>
            <p:cNvPr id="268" name="Google Shape;268;p22"/>
            <p:cNvGrpSpPr/>
            <p:nvPr/>
          </p:nvGrpSpPr>
          <p:grpSpPr>
            <a:xfrm>
              <a:off x="461225" y="3875100"/>
              <a:ext cx="1851000" cy="114600"/>
              <a:chOff x="461225" y="3504775"/>
              <a:chExt cx="1851000" cy="114600"/>
            </a:xfrm>
          </p:grpSpPr>
          <p:sp>
            <p:nvSpPr>
              <p:cNvPr id="269" name="Google Shape;269;p22"/>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0" name="Google Shape;270;p22"/>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1" name="Google Shape;271;p22"/>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2" name="Google Shape;272;p22"/>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3" name="Google Shape;273;p22"/>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4" name="Google Shape;274;p22"/>
            <p:cNvGrpSpPr/>
            <p:nvPr/>
          </p:nvGrpSpPr>
          <p:grpSpPr>
            <a:xfrm>
              <a:off x="461225" y="3989700"/>
              <a:ext cx="1480800" cy="1110725"/>
              <a:chOff x="461225" y="3249175"/>
              <a:chExt cx="1480800" cy="1110725"/>
            </a:xfrm>
          </p:grpSpPr>
          <p:sp>
            <p:nvSpPr>
              <p:cNvPr id="275" name="Google Shape;275;p22"/>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7" name="Google Shape;277;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8" name="Google Shape;278;p22"/>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79" name="Google Shape;279;p22"/>
            <p:cNvGrpSpPr/>
            <p:nvPr/>
          </p:nvGrpSpPr>
          <p:grpSpPr>
            <a:xfrm>
              <a:off x="831425" y="4360025"/>
              <a:ext cx="1480800" cy="370200"/>
              <a:chOff x="831425" y="3249175"/>
              <a:chExt cx="1480800" cy="370200"/>
            </a:xfrm>
          </p:grpSpPr>
          <p:sp>
            <p:nvSpPr>
              <p:cNvPr id="280" name="Google Shape;280;p22"/>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1" name="Google Shape;281;p22"/>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2" name="Google Shape;282;p22"/>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3" name="Google Shape;283;p22"/>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284" name="Google Shape;284;p22"/>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5" name="Google Shape;285;p22"/>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6" name="Google Shape;286;p22"/>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2">
    <p:spTree>
      <p:nvGrpSpPr>
        <p:cNvPr id="287" name="Shape 287"/>
        <p:cNvGrpSpPr/>
        <p:nvPr/>
      </p:nvGrpSpPr>
      <p:grpSpPr>
        <a:xfrm>
          <a:off x="0" y="0"/>
          <a:ext cx="0" cy="0"/>
          <a:chOff x="0" y="0"/>
          <a:chExt cx="0" cy="0"/>
        </a:xfrm>
      </p:grpSpPr>
      <p:sp>
        <p:nvSpPr>
          <p:cNvPr id="288" name="Google Shape;288;p2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289" name="Google Shape;289;p23"/>
          <p:cNvSpPr txBox="1"/>
          <p:nvPr>
            <p:ph idx="2" type="title"/>
          </p:nvPr>
        </p:nvSpPr>
        <p:spPr>
          <a:xfrm>
            <a:off x="115025" y="502775"/>
            <a:ext cx="54000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grpSp>
        <p:nvGrpSpPr>
          <p:cNvPr id="290" name="Google Shape;290;p23"/>
          <p:cNvGrpSpPr/>
          <p:nvPr/>
        </p:nvGrpSpPr>
        <p:grpSpPr>
          <a:xfrm flipH="1" rot="10800000">
            <a:off x="6179902" y="24"/>
            <a:ext cx="2963226" cy="1495659"/>
            <a:chOff x="4306084" y="2701610"/>
            <a:chExt cx="4837921" cy="2441893"/>
          </a:xfrm>
        </p:grpSpPr>
        <p:sp>
          <p:nvSpPr>
            <p:cNvPr id="291" name="Google Shape;291;p23"/>
            <p:cNvSpPr/>
            <p:nvPr/>
          </p:nvSpPr>
          <p:spPr>
            <a:xfrm>
              <a:off x="4306084" y="4485495"/>
              <a:ext cx="4837921" cy="658008"/>
            </a:xfrm>
            <a:custGeom>
              <a:rect b="b" l="l" r="r" t="t"/>
              <a:pathLst>
                <a:path extrusionOk="0" fill="none" h="12217" w="89824">
                  <a:moveTo>
                    <a:pt x="85826" y="0"/>
                  </a:moveTo>
                  <a:lnTo>
                    <a:pt x="85826" y="0"/>
                  </a:lnTo>
                  <a:lnTo>
                    <a:pt x="85045" y="291"/>
                  </a:lnTo>
                  <a:lnTo>
                    <a:pt x="84218" y="581"/>
                  </a:lnTo>
                  <a:lnTo>
                    <a:pt x="83370" y="871"/>
                  </a:lnTo>
                  <a:lnTo>
                    <a:pt x="82476" y="1139"/>
                  </a:lnTo>
                  <a:lnTo>
                    <a:pt x="81538" y="1430"/>
                  </a:lnTo>
                  <a:lnTo>
                    <a:pt x="80578" y="1697"/>
                  </a:lnTo>
                  <a:lnTo>
                    <a:pt x="79596" y="1943"/>
                  </a:lnTo>
                  <a:lnTo>
                    <a:pt x="78568" y="2189"/>
                  </a:lnTo>
                  <a:lnTo>
                    <a:pt x="77496" y="2434"/>
                  </a:lnTo>
                  <a:lnTo>
                    <a:pt x="76424" y="2680"/>
                  </a:lnTo>
                  <a:lnTo>
                    <a:pt x="75308" y="2903"/>
                  </a:lnTo>
                  <a:lnTo>
                    <a:pt x="74146" y="3104"/>
                  </a:lnTo>
                  <a:lnTo>
                    <a:pt x="71779" y="3529"/>
                  </a:lnTo>
                  <a:lnTo>
                    <a:pt x="69278" y="3886"/>
                  </a:lnTo>
                  <a:lnTo>
                    <a:pt x="66709" y="4221"/>
                  </a:lnTo>
                  <a:lnTo>
                    <a:pt x="64029" y="4511"/>
                  </a:lnTo>
                  <a:lnTo>
                    <a:pt x="61260" y="4779"/>
                  </a:lnTo>
                  <a:lnTo>
                    <a:pt x="58424" y="4980"/>
                  </a:lnTo>
                  <a:lnTo>
                    <a:pt x="55498" y="5159"/>
                  </a:lnTo>
                  <a:lnTo>
                    <a:pt x="52506" y="5271"/>
                  </a:lnTo>
                  <a:lnTo>
                    <a:pt x="49468" y="5338"/>
                  </a:lnTo>
                  <a:lnTo>
                    <a:pt x="46364" y="5382"/>
                  </a:lnTo>
                  <a:lnTo>
                    <a:pt x="46364" y="5382"/>
                  </a:lnTo>
                  <a:lnTo>
                    <a:pt x="43260" y="5338"/>
                  </a:lnTo>
                  <a:lnTo>
                    <a:pt x="40200" y="5271"/>
                  </a:lnTo>
                  <a:lnTo>
                    <a:pt x="37208" y="5159"/>
                  </a:lnTo>
                  <a:lnTo>
                    <a:pt x="34304" y="4980"/>
                  </a:lnTo>
                  <a:lnTo>
                    <a:pt x="31446" y="4779"/>
                  </a:lnTo>
                  <a:lnTo>
                    <a:pt x="28676" y="4511"/>
                  </a:lnTo>
                  <a:lnTo>
                    <a:pt x="25996" y="4221"/>
                  </a:lnTo>
                  <a:lnTo>
                    <a:pt x="23428" y="3886"/>
                  </a:lnTo>
                  <a:lnTo>
                    <a:pt x="20927" y="3529"/>
                  </a:lnTo>
                  <a:lnTo>
                    <a:pt x="18560" y="3104"/>
                  </a:lnTo>
                  <a:lnTo>
                    <a:pt x="17421" y="2903"/>
                  </a:lnTo>
                  <a:lnTo>
                    <a:pt x="16282" y="2680"/>
                  </a:lnTo>
                  <a:lnTo>
                    <a:pt x="15210" y="2434"/>
                  </a:lnTo>
                  <a:lnTo>
                    <a:pt x="14138" y="2189"/>
                  </a:lnTo>
                  <a:lnTo>
                    <a:pt x="13110" y="1943"/>
                  </a:lnTo>
                  <a:lnTo>
                    <a:pt x="12128" y="1697"/>
                  </a:lnTo>
                  <a:lnTo>
                    <a:pt x="11167" y="1430"/>
                  </a:lnTo>
                  <a:lnTo>
                    <a:pt x="10229" y="1139"/>
                  </a:lnTo>
                  <a:lnTo>
                    <a:pt x="9336" y="871"/>
                  </a:lnTo>
                  <a:lnTo>
                    <a:pt x="8487" y="581"/>
                  </a:lnTo>
                  <a:lnTo>
                    <a:pt x="7661" y="291"/>
                  </a:lnTo>
                  <a:lnTo>
                    <a:pt x="6879" y="0"/>
                  </a:lnTo>
                  <a:lnTo>
                    <a:pt x="6879" y="0"/>
                  </a:lnTo>
                  <a:lnTo>
                    <a:pt x="6075" y="313"/>
                  </a:lnTo>
                  <a:lnTo>
                    <a:pt x="5338" y="648"/>
                  </a:lnTo>
                  <a:lnTo>
                    <a:pt x="4624" y="983"/>
                  </a:lnTo>
                  <a:lnTo>
                    <a:pt x="3976" y="1340"/>
                  </a:lnTo>
                  <a:lnTo>
                    <a:pt x="3351" y="1697"/>
                  </a:lnTo>
                  <a:lnTo>
                    <a:pt x="2793" y="2055"/>
                  </a:lnTo>
                  <a:lnTo>
                    <a:pt x="2279" y="2412"/>
                  </a:lnTo>
                  <a:lnTo>
                    <a:pt x="1810" y="2792"/>
                  </a:lnTo>
                  <a:lnTo>
                    <a:pt x="1386" y="3171"/>
                  </a:lnTo>
                  <a:lnTo>
                    <a:pt x="1028" y="3551"/>
                  </a:lnTo>
                  <a:lnTo>
                    <a:pt x="716" y="3931"/>
                  </a:lnTo>
                  <a:lnTo>
                    <a:pt x="470" y="4310"/>
                  </a:lnTo>
                  <a:lnTo>
                    <a:pt x="269" y="4712"/>
                  </a:lnTo>
                  <a:lnTo>
                    <a:pt x="180" y="4913"/>
                  </a:lnTo>
                  <a:lnTo>
                    <a:pt x="135" y="5114"/>
                  </a:lnTo>
                  <a:lnTo>
                    <a:pt x="68" y="5315"/>
                  </a:lnTo>
                  <a:lnTo>
                    <a:pt x="46" y="5516"/>
                  </a:lnTo>
                  <a:lnTo>
                    <a:pt x="23" y="5717"/>
                  </a:lnTo>
                  <a:lnTo>
                    <a:pt x="1" y="5918"/>
                  </a:lnTo>
                  <a:lnTo>
                    <a:pt x="1" y="5918"/>
                  </a:lnTo>
                  <a:lnTo>
                    <a:pt x="23" y="6142"/>
                  </a:lnTo>
                  <a:lnTo>
                    <a:pt x="46" y="6365"/>
                  </a:lnTo>
                  <a:lnTo>
                    <a:pt x="90" y="6566"/>
                  </a:lnTo>
                  <a:lnTo>
                    <a:pt x="135" y="6789"/>
                  </a:lnTo>
                  <a:lnTo>
                    <a:pt x="224" y="7013"/>
                  </a:lnTo>
                  <a:lnTo>
                    <a:pt x="314" y="7214"/>
                  </a:lnTo>
                  <a:lnTo>
                    <a:pt x="425" y="7437"/>
                  </a:lnTo>
                  <a:lnTo>
                    <a:pt x="537" y="7638"/>
                  </a:lnTo>
                  <a:lnTo>
                    <a:pt x="671" y="7839"/>
                  </a:lnTo>
                  <a:lnTo>
                    <a:pt x="827" y="8062"/>
                  </a:lnTo>
                  <a:lnTo>
                    <a:pt x="1185" y="8464"/>
                  </a:lnTo>
                  <a:lnTo>
                    <a:pt x="1609" y="8866"/>
                  </a:lnTo>
                  <a:lnTo>
                    <a:pt x="2078" y="9268"/>
                  </a:lnTo>
                  <a:lnTo>
                    <a:pt x="2614" y="9670"/>
                  </a:lnTo>
                  <a:lnTo>
                    <a:pt x="3195" y="10050"/>
                  </a:lnTo>
                  <a:lnTo>
                    <a:pt x="3842" y="10430"/>
                  </a:lnTo>
                  <a:lnTo>
                    <a:pt x="4557" y="10809"/>
                  </a:lnTo>
                  <a:lnTo>
                    <a:pt x="5294" y="11167"/>
                  </a:lnTo>
                  <a:lnTo>
                    <a:pt x="6098" y="11524"/>
                  </a:lnTo>
                  <a:lnTo>
                    <a:pt x="6969" y="11881"/>
                  </a:lnTo>
                  <a:lnTo>
                    <a:pt x="7862" y="12216"/>
                  </a:lnTo>
                  <a:lnTo>
                    <a:pt x="84844" y="12216"/>
                  </a:lnTo>
                  <a:lnTo>
                    <a:pt x="89824" y="9871"/>
                  </a:lnTo>
                  <a:lnTo>
                    <a:pt x="89824" y="1988"/>
                  </a:lnTo>
                  <a:lnTo>
                    <a:pt x="89824" y="1988"/>
                  </a:lnTo>
                  <a:lnTo>
                    <a:pt x="89400" y="1720"/>
                  </a:lnTo>
                  <a:lnTo>
                    <a:pt x="88975" y="1474"/>
                  </a:lnTo>
                  <a:lnTo>
                    <a:pt x="88506" y="1206"/>
                  </a:lnTo>
                  <a:lnTo>
                    <a:pt x="88015" y="961"/>
                  </a:lnTo>
                  <a:lnTo>
                    <a:pt x="87501" y="715"/>
                  </a:lnTo>
                  <a:lnTo>
                    <a:pt x="86965" y="469"/>
                  </a:lnTo>
                  <a:lnTo>
                    <a:pt x="85826" y="0"/>
                  </a:lnTo>
                  <a:lnTo>
                    <a:pt x="8582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2" name="Google Shape;292;p23"/>
            <p:cNvSpPr/>
            <p:nvPr/>
          </p:nvSpPr>
          <p:spPr>
            <a:xfrm>
              <a:off x="4306084" y="3738493"/>
              <a:ext cx="4837921" cy="747038"/>
            </a:xfrm>
            <a:custGeom>
              <a:rect b="b" l="l" r="r" t="t"/>
              <a:pathLst>
                <a:path extrusionOk="0" fill="none" h="13870" w="89824">
                  <a:moveTo>
                    <a:pt x="79372" y="0"/>
                  </a:moveTo>
                  <a:lnTo>
                    <a:pt x="79372" y="0"/>
                  </a:lnTo>
                  <a:lnTo>
                    <a:pt x="77764" y="380"/>
                  </a:lnTo>
                  <a:lnTo>
                    <a:pt x="76067" y="737"/>
                  </a:lnTo>
                  <a:lnTo>
                    <a:pt x="74325" y="1072"/>
                  </a:lnTo>
                  <a:lnTo>
                    <a:pt x="72494" y="1407"/>
                  </a:lnTo>
                  <a:lnTo>
                    <a:pt x="70595" y="1698"/>
                  </a:lnTo>
                  <a:lnTo>
                    <a:pt x="68652" y="1966"/>
                  </a:lnTo>
                  <a:lnTo>
                    <a:pt x="66642" y="2234"/>
                  </a:lnTo>
                  <a:lnTo>
                    <a:pt x="64565" y="2457"/>
                  </a:lnTo>
                  <a:lnTo>
                    <a:pt x="62444" y="2658"/>
                  </a:lnTo>
                  <a:lnTo>
                    <a:pt x="60278" y="2859"/>
                  </a:lnTo>
                  <a:lnTo>
                    <a:pt x="58044" y="3015"/>
                  </a:lnTo>
                  <a:lnTo>
                    <a:pt x="55789" y="3127"/>
                  </a:lnTo>
                  <a:lnTo>
                    <a:pt x="53488" y="3239"/>
                  </a:lnTo>
                  <a:lnTo>
                    <a:pt x="51143" y="3306"/>
                  </a:lnTo>
                  <a:lnTo>
                    <a:pt x="48754" y="3350"/>
                  </a:lnTo>
                  <a:lnTo>
                    <a:pt x="46364" y="3373"/>
                  </a:lnTo>
                  <a:lnTo>
                    <a:pt x="46364" y="3373"/>
                  </a:lnTo>
                  <a:lnTo>
                    <a:pt x="43952" y="3350"/>
                  </a:lnTo>
                  <a:lnTo>
                    <a:pt x="41563" y="3306"/>
                  </a:lnTo>
                  <a:lnTo>
                    <a:pt x="39218" y="3239"/>
                  </a:lnTo>
                  <a:lnTo>
                    <a:pt x="36917" y="3127"/>
                  </a:lnTo>
                  <a:lnTo>
                    <a:pt x="34662" y="3015"/>
                  </a:lnTo>
                  <a:lnTo>
                    <a:pt x="32451" y="2859"/>
                  </a:lnTo>
                  <a:lnTo>
                    <a:pt x="30262" y="2658"/>
                  </a:lnTo>
                  <a:lnTo>
                    <a:pt x="28140" y="2457"/>
                  </a:lnTo>
                  <a:lnTo>
                    <a:pt x="26086" y="2234"/>
                  </a:lnTo>
                  <a:lnTo>
                    <a:pt x="24053" y="1966"/>
                  </a:lnTo>
                  <a:lnTo>
                    <a:pt x="22111" y="1698"/>
                  </a:lnTo>
                  <a:lnTo>
                    <a:pt x="20212" y="1407"/>
                  </a:lnTo>
                  <a:lnTo>
                    <a:pt x="18381" y="1072"/>
                  </a:lnTo>
                  <a:lnTo>
                    <a:pt x="16639" y="737"/>
                  </a:lnTo>
                  <a:lnTo>
                    <a:pt x="14942" y="380"/>
                  </a:lnTo>
                  <a:lnTo>
                    <a:pt x="13334" y="0"/>
                  </a:lnTo>
                  <a:lnTo>
                    <a:pt x="13334" y="0"/>
                  </a:lnTo>
                  <a:lnTo>
                    <a:pt x="11815" y="380"/>
                  </a:lnTo>
                  <a:lnTo>
                    <a:pt x="10386" y="782"/>
                  </a:lnTo>
                  <a:lnTo>
                    <a:pt x="9046" y="1229"/>
                  </a:lnTo>
                  <a:lnTo>
                    <a:pt x="7773" y="1653"/>
                  </a:lnTo>
                  <a:lnTo>
                    <a:pt x="6589" y="2122"/>
                  </a:lnTo>
                  <a:lnTo>
                    <a:pt x="5495" y="2591"/>
                  </a:lnTo>
                  <a:lnTo>
                    <a:pt x="4490" y="3060"/>
                  </a:lnTo>
                  <a:lnTo>
                    <a:pt x="4021" y="3328"/>
                  </a:lnTo>
                  <a:lnTo>
                    <a:pt x="3574" y="3574"/>
                  </a:lnTo>
                  <a:lnTo>
                    <a:pt x="3150" y="3819"/>
                  </a:lnTo>
                  <a:lnTo>
                    <a:pt x="2770" y="4087"/>
                  </a:lnTo>
                  <a:lnTo>
                    <a:pt x="2391" y="4333"/>
                  </a:lnTo>
                  <a:lnTo>
                    <a:pt x="2056" y="4601"/>
                  </a:lnTo>
                  <a:lnTo>
                    <a:pt x="1743" y="4869"/>
                  </a:lnTo>
                  <a:lnTo>
                    <a:pt x="1430" y="5137"/>
                  </a:lnTo>
                  <a:lnTo>
                    <a:pt x="1162" y="5405"/>
                  </a:lnTo>
                  <a:lnTo>
                    <a:pt x="939" y="5673"/>
                  </a:lnTo>
                  <a:lnTo>
                    <a:pt x="716" y="5941"/>
                  </a:lnTo>
                  <a:lnTo>
                    <a:pt x="537" y="6231"/>
                  </a:lnTo>
                  <a:lnTo>
                    <a:pt x="381" y="6499"/>
                  </a:lnTo>
                  <a:lnTo>
                    <a:pt x="247" y="6790"/>
                  </a:lnTo>
                  <a:lnTo>
                    <a:pt x="135" y="7058"/>
                  </a:lnTo>
                  <a:lnTo>
                    <a:pt x="68" y="7348"/>
                  </a:lnTo>
                  <a:lnTo>
                    <a:pt x="23" y="7638"/>
                  </a:lnTo>
                  <a:lnTo>
                    <a:pt x="1" y="7929"/>
                  </a:lnTo>
                  <a:lnTo>
                    <a:pt x="1" y="7929"/>
                  </a:lnTo>
                  <a:lnTo>
                    <a:pt x="23" y="8130"/>
                  </a:lnTo>
                  <a:lnTo>
                    <a:pt x="46" y="8331"/>
                  </a:lnTo>
                  <a:lnTo>
                    <a:pt x="68" y="8532"/>
                  </a:lnTo>
                  <a:lnTo>
                    <a:pt x="135" y="8733"/>
                  </a:lnTo>
                  <a:lnTo>
                    <a:pt x="180" y="8934"/>
                  </a:lnTo>
                  <a:lnTo>
                    <a:pt x="269" y="9135"/>
                  </a:lnTo>
                  <a:lnTo>
                    <a:pt x="470" y="9537"/>
                  </a:lnTo>
                  <a:lnTo>
                    <a:pt x="716" y="9916"/>
                  </a:lnTo>
                  <a:lnTo>
                    <a:pt x="1028" y="10318"/>
                  </a:lnTo>
                  <a:lnTo>
                    <a:pt x="1386" y="10698"/>
                  </a:lnTo>
                  <a:lnTo>
                    <a:pt x="1810" y="11055"/>
                  </a:lnTo>
                  <a:lnTo>
                    <a:pt x="2279" y="11435"/>
                  </a:lnTo>
                  <a:lnTo>
                    <a:pt x="2793" y="11792"/>
                  </a:lnTo>
                  <a:lnTo>
                    <a:pt x="3351" y="12150"/>
                  </a:lnTo>
                  <a:lnTo>
                    <a:pt x="3976" y="12507"/>
                  </a:lnTo>
                  <a:lnTo>
                    <a:pt x="4624" y="12864"/>
                  </a:lnTo>
                  <a:lnTo>
                    <a:pt x="5338" y="13199"/>
                  </a:lnTo>
                  <a:lnTo>
                    <a:pt x="6075" y="13534"/>
                  </a:lnTo>
                  <a:lnTo>
                    <a:pt x="6879" y="13869"/>
                  </a:lnTo>
                  <a:lnTo>
                    <a:pt x="6879" y="13869"/>
                  </a:lnTo>
                  <a:lnTo>
                    <a:pt x="7661" y="13557"/>
                  </a:lnTo>
                  <a:lnTo>
                    <a:pt x="8487" y="13266"/>
                  </a:lnTo>
                  <a:lnTo>
                    <a:pt x="9336" y="12976"/>
                  </a:lnTo>
                  <a:lnTo>
                    <a:pt x="10229" y="12708"/>
                  </a:lnTo>
                  <a:lnTo>
                    <a:pt x="11167" y="12440"/>
                  </a:lnTo>
                  <a:lnTo>
                    <a:pt x="12128" y="12172"/>
                  </a:lnTo>
                  <a:lnTo>
                    <a:pt x="13110" y="11904"/>
                  </a:lnTo>
                  <a:lnTo>
                    <a:pt x="14138" y="11658"/>
                  </a:lnTo>
                  <a:lnTo>
                    <a:pt x="15210" y="11413"/>
                  </a:lnTo>
                  <a:lnTo>
                    <a:pt x="16282" y="11189"/>
                  </a:lnTo>
                  <a:lnTo>
                    <a:pt x="17421" y="10966"/>
                  </a:lnTo>
                  <a:lnTo>
                    <a:pt x="18560" y="10743"/>
                  </a:lnTo>
                  <a:lnTo>
                    <a:pt x="20927" y="10318"/>
                  </a:lnTo>
                  <a:lnTo>
                    <a:pt x="23428" y="9961"/>
                  </a:lnTo>
                  <a:lnTo>
                    <a:pt x="25996" y="9626"/>
                  </a:lnTo>
                  <a:lnTo>
                    <a:pt x="28676" y="9336"/>
                  </a:lnTo>
                  <a:lnTo>
                    <a:pt x="31446" y="9068"/>
                  </a:lnTo>
                  <a:lnTo>
                    <a:pt x="34304" y="8867"/>
                  </a:lnTo>
                  <a:lnTo>
                    <a:pt x="37208" y="8688"/>
                  </a:lnTo>
                  <a:lnTo>
                    <a:pt x="40200" y="8576"/>
                  </a:lnTo>
                  <a:lnTo>
                    <a:pt x="43260" y="8509"/>
                  </a:lnTo>
                  <a:lnTo>
                    <a:pt x="46364" y="8487"/>
                  </a:lnTo>
                  <a:lnTo>
                    <a:pt x="46364" y="8487"/>
                  </a:lnTo>
                  <a:lnTo>
                    <a:pt x="49468" y="8509"/>
                  </a:lnTo>
                  <a:lnTo>
                    <a:pt x="52506" y="8576"/>
                  </a:lnTo>
                  <a:lnTo>
                    <a:pt x="55498" y="8688"/>
                  </a:lnTo>
                  <a:lnTo>
                    <a:pt x="58424" y="8867"/>
                  </a:lnTo>
                  <a:lnTo>
                    <a:pt x="61260" y="9068"/>
                  </a:lnTo>
                  <a:lnTo>
                    <a:pt x="64029" y="9336"/>
                  </a:lnTo>
                  <a:lnTo>
                    <a:pt x="66709" y="9626"/>
                  </a:lnTo>
                  <a:lnTo>
                    <a:pt x="69278" y="9961"/>
                  </a:lnTo>
                  <a:lnTo>
                    <a:pt x="71779" y="10318"/>
                  </a:lnTo>
                  <a:lnTo>
                    <a:pt x="74146" y="10743"/>
                  </a:lnTo>
                  <a:lnTo>
                    <a:pt x="75308" y="10966"/>
                  </a:lnTo>
                  <a:lnTo>
                    <a:pt x="76424" y="11189"/>
                  </a:lnTo>
                  <a:lnTo>
                    <a:pt x="77496" y="11413"/>
                  </a:lnTo>
                  <a:lnTo>
                    <a:pt x="78568" y="11658"/>
                  </a:lnTo>
                  <a:lnTo>
                    <a:pt x="79596" y="11904"/>
                  </a:lnTo>
                  <a:lnTo>
                    <a:pt x="80578" y="12172"/>
                  </a:lnTo>
                  <a:lnTo>
                    <a:pt x="81538" y="12440"/>
                  </a:lnTo>
                  <a:lnTo>
                    <a:pt x="82476" y="12708"/>
                  </a:lnTo>
                  <a:lnTo>
                    <a:pt x="83370" y="12976"/>
                  </a:lnTo>
                  <a:lnTo>
                    <a:pt x="84218" y="13266"/>
                  </a:lnTo>
                  <a:lnTo>
                    <a:pt x="85045" y="13557"/>
                  </a:lnTo>
                  <a:lnTo>
                    <a:pt x="85826" y="13869"/>
                  </a:lnTo>
                  <a:lnTo>
                    <a:pt x="85826" y="13869"/>
                  </a:lnTo>
                  <a:lnTo>
                    <a:pt x="86965" y="13378"/>
                  </a:lnTo>
                  <a:lnTo>
                    <a:pt x="88015" y="12887"/>
                  </a:lnTo>
                  <a:lnTo>
                    <a:pt x="88506" y="12641"/>
                  </a:lnTo>
                  <a:lnTo>
                    <a:pt x="88975" y="12395"/>
                  </a:lnTo>
                  <a:lnTo>
                    <a:pt x="89400" y="12127"/>
                  </a:lnTo>
                  <a:lnTo>
                    <a:pt x="89824" y="11859"/>
                  </a:lnTo>
                  <a:lnTo>
                    <a:pt x="89824" y="3998"/>
                  </a:lnTo>
                  <a:lnTo>
                    <a:pt x="89824" y="3998"/>
                  </a:lnTo>
                  <a:lnTo>
                    <a:pt x="89377" y="3708"/>
                  </a:lnTo>
                  <a:lnTo>
                    <a:pt x="88886" y="3440"/>
                  </a:lnTo>
                  <a:lnTo>
                    <a:pt x="88395" y="3149"/>
                  </a:lnTo>
                  <a:lnTo>
                    <a:pt x="87859" y="2881"/>
                  </a:lnTo>
                  <a:lnTo>
                    <a:pt x="87300" y="2613"/>
                  </a:lnTo>
                  <a:lnTo>
                    <a:pt x="86697" y="2368"/>
                  </a:lnTo>
                  <a:lnTo>
                    <a:pt x="86094" y="2100"/>
                  </a:lnTo>
                  <a:lnTo>
                    <a:pt x="85447" y="1854"/>
                  </a:lnTo>
                  <a:lnTo>
                    <a:pt x="84084" y="1363"/>
                  </a:lnTo>
                  <a:lnTo>
                    <a:pt x="82610" y="871"/>
                  </a:lnTo>
                  <a:lnTo>
                    <a:pt x="81047" y="425"/>
                  </a:lnTo>
                  <a:lnTo>
                    <a:pt x="79372" y="0"/>
                  </a:lnTo>
                  <a:lnTo>
                    <a:pt x="79372"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293" name="Google Shape;293;p23"/>
            <p:cNvSpPr/>
            <p:nvPr/>
          </p:nvSpPr>
          <p:spPr>
            <a:xfrm>
              <a:off x="4306084" y="2701610"/>
              <a:ext cx="4837921" cy="1036913"/>
            </a:xfrm>
            <a:custGeom>
              <a:rect b="b" l="l" r="r" t="t"/>
              <a:pathLst>
                <a:path extrusionOk="0" fill="none" h="19252" w="89824">
                  <a:moveTo>
                    <a:pt x="46364" y="1"/>
                  </a:moveTo>
                  <a:lnTo>
                    <a:pt x="46364" y="1"/>
                  </a:lnTo>
                  <a:lnTo>
                    <a:pt x="43974" y="1"/>
                  </a:lnTo>
                  <a:lnTo>
                    <a:pt x="41607" y="45"/>
                  </a:lnTo>
                  <a:lnTo>
                    <a:pt x="39307" y="135"/>
                  </a:lnTo>
                  <a:lnTo>
                    <a:pt x="37007" y="224"/>
                  </a:lnTo>
                  <a:lnTo>
                    <a:pt x="34773" y="358"/>
                  </a:lnTo>
                  <a:lnTo>
                    <a:pt x="32562" y="492"/>
                  </a:lnTo>
                  <a:lnTo>
                    <a:pt x="30418" y="671"/>
                  </a:lnTo>
                  <a:lnTo>
                    <a:pt x="28319" y="872"/>
                  </a:lnTo>
                  <a:lnTo>
                    <a:pt x="26264" y="1117"/>
                  </a:lnTo>
                  <a:lnTo>
                    <a:pt x="24254" y="1363"/>
                  </a:lnTo>
                  <a:lnTo>
                    <a:pt x="22334" y="1631"/>
                  </a:lnTo>
                  <a:lnTo>
                    <a:pt x="20436" y="1921"/>
                  </a:lnTo>
                  <a:lnTo>
                    <a:pt x="18627" y="2234"/>
                  </a:lnTo>
                  <a:lnTo>
                    <a:pt x="16885" y="2569"/>
                  </a:lnTo>
                  <a:lnTo>
                    <a:pt x="15187" y="2926"/>
                  </a:lnTo>
                  <a:lnTo>
                    <a:pt x="13579" y="3306"/>
                  </a:lnTo>
                  <a:lnTo>
                    <a:pt x="12038" y="3708"/>
                  </a:lnTo>
                  <a:lnTo>
                    <a:pt x="10587" y="4110"/>
                  </a:lnTo>
                  <a:lnTo>
                    <a:pt x="9224" y="4534"/>
                  </a:lnTo>
                  <a:lnTo>
                    <a:pt x="7929" y="4981"/>
                  </a:lnTo>
                  <a:lnTo>
                    <a:pt x="6723" y="5450"/>
                  </a:lnTo>
                  <a:lnTo>
                    <a:pt x="5606" y="5919"/>
                  </a:lnTo>
                  <a:lnTo>
                    <a:pt x="4579" y="6410"/>
                  </a:lnTo>
                  <a:lnTo>
                    <a:pt x="4110" y="6656"/>
                  </a:lnTo>
                  <a:lnTo>
                    <a:pt x="3641" y="6901"/>
                  </a:lnTo>
                  <a:lnTo>
                    <a:pt x="3217" y="7169"/>
                  </a:lnTo>
                  <a:lnTo>
                    <a:pt x="2815" y="7415"/>
                  </a:lnTo>
                  <a:lnTo>
                    <a:pt x="2435" y="7683"/>
                  </a:lnTo>
                  <a:lnTo>
                    <a:pt x="2100" y="7951"/>
                  </a:lnTo>
                  <a:lnTo>
                    <a:pt x="1765" y="8219"/>
                  </a:lnTo>
                  <a:lnTo>
                    <a:pt x="1475" y="8487"/>
                  </a:lnTo>
                  <a:lnTo>
                    <a:pt x="1185" y="8755"/>
                  </a:lnTo>
                  <a:lnTo>
                    <a:pt x="961" y="9023"/>
                  </a:lnTo>
                  <a:lnTo>
                    <a:pt x="738" y="9313"/>
                  </a:lnTo>
                  <a:lnTo>
                    <a:pt x="537" y="9581"/>
                  </a:lnTo>
                  <a:lnTo>
                    <a:pt x="381" y="9872"/>
                  </a:lnTo>
                  <a:lnTo>
                    <a:pt x="247" y="10140"/>
                  </a:lnTo>
                  <a:lnTo>
                    <a:pt x="135" y="10430"/>
                  </a:lnTo>
                  <a:lnTo>
                    <a:pt x="68" y="10720"/>
                  </a:lnTo>
                  <a:lnTo>
                    <a:pt x="23" y="11011"/>
                  </a:lnTo>
                  <a:lnTo>
                    <a:pt x="1" y="11301"/>
                  </a:lnTo>
                  <a:lnTo>
                    <a:pt x="1" y="11301"/>
                  </a:lnTo>
                  <a:lnTo>
                    <a:pt x="23" y="11591"/>
                  </a:lnTo>
                  <a:lnTo>
                    <a:pt x="68" y="11882"/>
                  </a:lnTo>
                  <a:lnTo>
                    <a:pt x="135" y="12172"/>
                  </a:lnTo>
                  <a:lnTo>
                    <a:pt x="247" y="12462"/>
                  </a:lnTo>
                  <a:lnTo>
                    <a:pt x="381" y="12730"/>
                  </a:lnTo>
                  <a:lnTo>
                    <a:pt x="537" y="13021"/>
                  </a:lnTo>
                  <a:lnTo>
                    <a:pt x="716" y="13289"/>
                  </a:lnTo>
                  <a:lnTo>
                    <a:pt x="939" y="13557"/>
                  </a:lnTo>
                  <a:lnTo>
                    <a:pt x="1162" y="13847"/>
                  </a:lnTo>
                  <a:lnTo>
                    <a:pt x="1430" y="14115"/>
                  </a:lnTo>
                  <a:lnTo>
                    <a:pt x="1743" y="14383"/>
                  </a:lnTo>
                  <a:lnTo>
                    <a:pt x="2056" y="14629"/>
                  </a:lnTo>
                  <a:lnTo>
                    <a:pt x="2391" y="14897"/>
                  </a:lnTo>
                  <a:lnTo>
                    <a:pt x="2770" y="15165"/>
                  </a:lnTo>
                  <a:lnTo>
                    <a:pt x="3150" y="15410"/>
                  </a:lnTo>
                  <a:lnTo>
                    <a:pt x="3574" y="15678"/>
                  </a:lnTo>
                  <a:lnTo>
                    <a:pt x="4021" y="15924"/>
                  </a:lnTo>
                  <a:lnTo>
                    <a:pt x="4490" y="16170"/>
                  </a:lnTo>
                  <a:lnTo>
                    <a:pt x="5495" y="16661"/>
                  </a:lnTo>
                  <a:lnTo>
                    <a:pt x="6589" y="17130"/>
                  </a:lnTo>
                  <a:lnTo>
                    <a:pt x="7773" y="17577"/>
                  </a:lnTo>
                  <a:lnTo>
                    <a:pt x="9046" y="18023"/>
                  </a:lnTo>
                  <a:lnTo>
                    <a:pt x="10386" y="18447"/>
                  </a:lnTo>
                  <a:lnTo>
                    <a:pt x="11815" y="18849"/>
                  </a:lnTo>
                  <a:lnTo>
                    <a:pt x="13334" y="19251"/>
                  </a:lnTo>
                  <a:lnTo>
                    <a:pt x="13334" y="19251"/>
                  </a:lnTo>
                  <a:lnTo>
                    <a:pt x="14942" y="18872"/>
                  </a:lnTo>
                  <a:lnTo>
                    <a:pt x="16639" y="18492"/>
                  </a:lnTo>
                  <a:lnTo>
                    <a:pt x="18381" y="18157"/>
                  </a:lnTo>
                  <a:lnTo>
                    <a:pt x="20212" y="17845"/>
                  </a:lnTo>
                  <a:lnTo>
                    <a:pt x="22111" y="17532"/>
                  </a:lnTo>
                  <a:lnTo>
                    <a:pt x="24053" y="17264"/>
                  </a:lnTo>
                  <a:lnTo>
                    <a:pt x="26086" y="16996"/>
                  </a:lnTo>
                  <a:lnTo>
                    <a:pt x="28140" y="16773"/>
                  </a:lnTo>
                  <a:lnTo>
                    <a:pt x="30262" y="16572"/>
                  </a:lnTo>
                  <a:lnTo>
                    <a:pt x="32451" y="16393"/>
                  </a:lnTo>
                  <a:lnTo>
                    <a:pt x="34662" y="16237"/>
                  </a:lnTo>
                  <a:lnTo>
                    <a:pt x="36917" y="16103"/>
                  </a:lnTo>
                  <a:lnTo>
                    <a:pt x="39218" y="15991"/>
                  </a:lnTo>
                  <a:lnTo>
                    <a:pt x="41563" y="15924"/>
                  </a:lnTo>
                  <a:lnTo>
                    <a:pt x="43952" y="15879"/>
                  </a:lnTo>
                  <a:lnTo>
                    <a:pt x="46364" y="15857"/>
                  </a:lnTo>
                  <a:lnTo>
                    <a:pt x="46364" y="15857"/>
                  </a:lnTo>
                  <a:lnTo>
                    <a:pt x="48754" y="15879"/>
                  </a:lnTo>
                  <a:lnTo>
                    <a:pt x="51143" y="15924"/>
                  </a:lnTo>
                  <a:lnTo>
                    <a:pt x="53488" y="15991"/>
                  </a:lnTo>
                  <a:lnTo>
                    <a:pt x="55789" y="16103"/>
                  </a:lnTo>
                  <a:lnTo>
                    <a:pt x="58044" y="16237"/>
                  </a:lnTo>
                  <a:lnTo>
                    <a:pt x="60278" y="16393"/>
                  </a:lnTo>
                  <a:lnTo>
                    <a:pt x="62444" y="16572"/>
                  </a:lnTo>
                  <a:lnTo>
                    <a:pt x="64565" y="16773"/>
                  </a:lnTo>
                  <a:lnTo>
                    <a:pt x="66642" y="16996"/>
                  </a:lnTo>
                  <a:lnTo>
                    <a:pt x="68652" y="17264"/>
                  </a:lnTo>
                  <a:lnTo>
                    <a:pt x="70595" y="17532"/>
                  </a:lnTo>
                  <a:lnTo>
                    <a:pt x="72494" y="17845"/>
                  </a:lnTo>
                  <a:lnTo>
                    <a:pt x="74325" y="18157"/>
                  </a:lnTo>
                  <a:lnTo>
                    <a:pt x="76067" y="18492"/>
                  </a:lnTo>
                  <a:lnTo>
                    <a:pt x="77764" y="18872"/>
                  </a:lnTo>
                  <a:lnTo>
                    <a:pt x="79372" y="19251"/>
                  </a:lnTo>
                  <a:lnTo>
                    <a:pt x="79372" y="19251"/>
                  </a:lnTo>
                  <a:lnTo>
                    <a:pt x="81047" y="18805"/>
                  </a:lnTo>
                  <a:lnTo>
                    <a:pt x="82610" y="18358"/>
                  </a:lnTo>
                  <a:lnTo>
                    <a:pt x="84084" y="17889"/>
                  </a:lnTo>
                  <a:lnTo>
                    <a:pt x="85447" y="17398"/>
                  </a:lnTo>
                  <a:lnTo>
                    <a:pt x="86094" y="17130"/>
                  </a:lnTo>
                  <a:lnTo>
                    <a:pt x="86697" y="16884"/>
                  </a:lnTo>
                  <a:lnTo>
                    <a:pt x="87300" y="16616"/>
                  </a:lnTo>
                  <a:lnTo>
                    <a:pt x="87859" y="16348"/>
                  </a:lnTo>
                  <a:lnTo>
                    <a:pt x="88395" y="16080"/>
                  </a:lnTo>
                  <a:lnTo>
                    <a:pt x="88886" y="15812"/>
                  </a:lnTo>
                  <a:lnTo>
                    <a:pt x="89377" y="15522"/>
                  </a:lnTo>
                  <a:lnTo>
                    <a:pt x="89824" y="15254"/>
                  </a:lnTo>
                  <a:lnTo>
                    <a:pt x="89824" y="7370"/>
                  </a:lnTo>
                  <a:lnTo>
                    <a:pt x="89824" y="7370"/>
                  </a:lnTo>
                  <a:lnTo>
                    <a:pt x="89176" y="6968"/>
                  </a:lnTo>
                  <a:lnTo>
                    <a:pt x="88462" y="6566"/>
                  </a:lnTo>
                  <a:lnTo>
                    <a:pt x="87702" y="6187"/>
                  </a:lnTo>
                  <a:lnTo>
                    <a:pt x="86876" y="5807"/>
                  </a:lnTo>
                  <a:lnTo>
                    <a:pt x="86005" y="5450"/>
                  </a:lnTo>
                  <a:lnTo>
                    <a:pt x="85067" y="5092"/>
                  </a:lnTo>
                  <a:lnTo>
                    <a:pt x="84084" y="4735"/>
                  </a:lnTo>
                  <a:lnTo>
                    <a:pt x="83057" y="4400"/>
                  </a:lnTo>
                  <a:lnTo>
                    <a:pt x="81985" y="4065"/>
                  </a:lnTo>
                  <a:lnTo>
                    <a:pt x="80846" y="3752"/>
                  </a:lnTo>
                  <a:lnTo>
                    <a:pt x="79663" y="3440"/>
                  </a:lnTo>
                  <a:lnTo>
                    <a:pt x="78434" y="3149"/>
                  </a:lnTo>
                  <a:lnTo>
                    <a:pt x="77161" y="2859"/>
                  </a:lnTo>
                  <a:lnTo>
                    <a:pt x="75844" y="2569"/>
                  </a:lnTo>
                  <a:lnTo>
                    <a:pt x="74504" y="2323"/>
                  </a:lnTo>
                  <a:lnTo>
                    <a:pt x="73097" y="2055"/>
                  </a:lnTo>
                  <a:lnTo>
                    <a:pt x="71667" y="1832"/>
                  </a:lnTo>
                  <a:lnTo>
                    <a:pt x="70193" y="1609"/>
                  </a:lnTo>
                  <a:lnTo>
                    <a:pt x="68675" y="1385"/>
                  </a:lnTo>
                  <a:lnTo>
                    <a:pt x="67134" y="1184"/>
                  </a:lnTo>
                  <a:lnTo>
                    <a:pt x="65548" y="1006"/>
                  </a:lnTo>
                  <a:lnTo>
                    <a:pt x="63940" y="827"/>
                  </a:lnTo>
                  <a:lnTo>
                    <a:pt x="62310" y="671"/>
                  </a:lnTo>
                  <a:lnTo>
                    <a:pt x="60635" y="537"/>
                  </a:lnTo>
                  <a:lnTo>
                    <a:pt x="58938" y="425"/>
                  </a:lnTo>
                  <a:lnTo>
                    <a:pt x="57196" y="313"/>
                  </a:lnTo>
                  <a:lnTo>
                    <a:pt x="55454" y="202"/>
                  </a:lnTo>
                  <a:lnTo>
                    <a:pt x="53667" y="135"/>
                  </a:lnTo>
                  <a:lnTo>
                    <a:pt x="51880" y="68"/>
                  </a:lnTo>
                  <a:lnTo>
                    <a:pt x="50049" y="23"/>
                  </a:lnTo>
                  <a:lnTo>
                    <a:pt x="48218" y="1"/>
                  </a:lnTo>
                  <a:lnTo>
                    <a:pt x="46364" y="1"/>
                  </a:lnTo>
                  <a:lnTo>
                    <a:pt x="46364" y="1"/>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grpSp>
      <p:sp>
        <p:nvSpPr>
          <p:cNvPr id="294" name="Google Shape;294;p23"/>
          <p:cNvSpPr txBox="1"/>
          <p:nvPr>
            <p:ph idx="1" type="subTitle"/>
          </p:nvPr>
        </p:nvSpPr>
        <p:spPr>
          <a:xfrm>
            <a:off x="278850" y="2976125"/>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23"/>
          <p:cNvSpPr txBox="1"/>
          <p:nvPr>
            <p:ph idx="3" type="subTitle"/>
          </p:nvPr>
        </p:nvSpPr>
        <p:spPr>
          <a:xfrm>
            <a:off x="1720650" y="25893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23"/>
          <p:cNvSpPr txBox="1"/>
          <p:nvPr>
            <p:ph idx="4" type="subTitle"/>
          </p:nvPr>
        </p:nvSpPr>
        <p:spPr>
          <a:xfrm>
            <a:off x="3155400" y="23066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7" name="Google Shape;297;p23"/>
          <p:cNvSpPr txBox="1"/>
          <p:nvPr>
            <p:ph idx="5" type="subTitle"/>
          </p:nvPr>
        </p:nvSpPr>
        <p:spPr>
          <a:xfrm>
            <a:off x="4597200" y="19932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23"/>
          <p:cNvSpPr txBox="1"/>
          <p:nvPr>
            <p:ph idx="6" type="subTitle"/>
          </p:nvPr>
        </p:nvSpPr>
        <p:spPr>
          <a:xfrm>
            <a:off x="6031950" y="164910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23"/>
          <p:cNvSpPr txBox="1"/>
          <p:nvPr>
            <p:ph idx="7" type="subTitle"/>
          </p:nvPr>
        </p:nvSpPr>
        <p:spPr>
          <a:xfrm>
            <a:off x="7473750" y="1277950"/>
            <a:ext cx="1387800" cy="11922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Clr>
                <a:schemeClr val="lt1"/>
              </a:buClr>
              <a:buSzPts val="1200"/>
              <a:buFont typeface="Sora Light"/>
              <a:buNone/>
              <a:defRPr sz="1200">
                <a:latin typeface="Sora Light"/>
                <a:ea typeface="Sora Light"/>
                <a:cs typeface="Sora Light"/>
                <a:sym typeface="Sora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00" name="Google Shape;300;p23"/>
          <p:cNvGrpSpPr/>
          <p:nvPr/>
        </p:nvGrpSpPr>
        <p:grpSpPr>
          <a:xfrm>
            <a:off x="2674998" y="2923250"/>
            <a:ext cx="6470027" cy="2221724"/>
            <a:chOff x="2674998" y="2923250"/>
            <a:chExt cx="6470027" cy="2221724"/>
          </a:xfrm>
        </p:grpSpPr>
        <p:sp>
          <p:nvSpPr>
            <p:cNvPr id="301" name="Google Shape;301;p23"/>
            <p:cNvSpPr/>
            <p:nvPr/>
          </p:nvSpPr>
          <p:spPr>
            <a:xfrm flipH="1">
              <a:off x="2674998" y="2923250"/>
              <a:ext cx="6469577" cy="2221028"/>
            </a:xfrm>
            <a:custGeom>
              <a:rect b="b" l="l" r="r" t="t"/>
              <a:pathLst>
                <a:path extrusionOk="0" h="140705" w="409856">
                  <a:moveTo>
                    <a:pt x="31655" y="0"/>
                  </a:moveTo>
                  <a:lnTo>
                    <a:pt x="0" y="140608"/>
                  </a:lnTo>
                  <a:lnTo>
                    <a:pt x="198782" y="140640"/>
                  </a:lnTo>
                  <a:lnTo>
                    <a:pt x="409856" y="140705"/>
                  </a:lnTo>
                  <a:close/>
                </a:path>
              </a:pathLst>
            </a:custGeom>
            <a:gradFill>
              <a:gsLst>
                <a:gs pos="0">
                  <a:schemeClr val="accent3"/>
                </a:gs>
                <a:gs pos="35000">
                  <a:schemeClr val="accent3"/>
                </a:gs>
                <a:gs pos="100000">
                  <a:schemeClr val="accent1"/>
                </a:gs>
              </a:gsLst>
              <a:lin ang="8099331" scaled="0"/>
            </a:gradFill>
            <a:ln>
              <a:noFill/>
            </a:ln>
          </p:spPr>
        </p:sp>
        <p:sp>
          <p:nvSpPr>
            <p:cNvPr id="302" name="Google Shape;302;p23"/>
            <p:cNvSpPr/>
            <p:nvPr/>
          </p:nvSpPr>
          <p:spPr>
            <a:xfrm flipH="1">
              <a:off x="8645446" y="2924025"/>
              <a:ext cx="499579" cy="2220949"/>
            </a:xfrm>
            <a:custGeom>
              <a:rect b="b" l="l" r="r" t="t"/>
              <a:pathLst>
                <a:path extrusionOk="0" h="140700" w="31649">
                  <a:moveTo>
                    <a:pt x="31649" y="0"/>
                  </a:moveTo>
                  <a:lnTo>
                    <a:pt x="0" y="140700"/>
                  </a:lnTo>
                  <a:lnTo>
                    <a:pt x="65" y="53185"/>
                  </a:lnTo>
                  <a:close/>
                </a:path>
              </a:pathLst>
            </a:custGeom>
            <a:solidFill>
              <a:schemeClr val="accent5"/>
            </a:solidFill>
            <a:ln>
              <a:noFill/>
            </a:ln>
          </p:spPr>
        </p:sp>
      </p:grpSp>
      <p:sp>
        <p:nvSpPr>
          <p:cNvPr id="303" name="Google Shape;303;p23"/>
          <p:cNvSpPr txBox="1"/>
          <p:nvPr>
            <p:ph idx="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1_1_1_1_1_1_1_1_7">
    <p:spTree>
      <p:nvGrpSpPr>
        <p:cNvPr id="304" name="Shape 304"/>
        <p:cNvGrpSpPr/>
        <p:nvPr/>
      </p:nvGrpSpPr>
      <p:grpSpPr>
        <a:xfrm>
          <a:off x="0" y="0"/>
          <a:ext cx="0" cy="0"/>
          <a:chOff x="0" y="0"/>
          <a:chExt cx="0" cy="0"/>
        </a:xfrm>
      </p:grpSpPr>
      <p:sp>
        <p:nvSpPr>
          <p:cNvPr id="305" name="Google Shape;305;p24"/>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06" name="Google Shape;306;p24"/>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07" name="Google Shape;307;p24"/>
          <p:cNvSpPr txBox="1"/>
          <p:nvPr>
            <p:ph type="title"/>
          </p:nvPr>
        </p:nvSpPr>
        <p:spPr>
          <a:xfrm>
            <a:off x="1143300" y="1526963"/>
            <a:ext cx="2197500" cy="4020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08" name="Google Shape;308;p24"/>
          <p:cNvSpPr txBox="1"/>
          <p:nvPr>
            <p:ph idx="2" type="title"/>
          </p:nvPr>
        </p:nvSpPr>
        <p:spPr>
          <a:xfrm>
            <a:off x="3820750" y="1526963"/>
            <a:ext cx="2197500" cy="402000"/>
          </a:xfrm>
          <a:prstGeom prst="rect">
            <a:avLst/>
          </a:prstGeom>
        </p:spPr>
        <p:txBody>
          <a:bodyPr anchorCtr="0" anchor="b" bIns="91425" lIns="0" spcFirstLastPara="1" rIns="91425" wrap="square" tIns="91425">
            <a:no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09" name="Google Shape;309;p24"/>
          <p:cNvSpPr txBox="1"/>
          <p:nvPr>
            <p:ph idx="3" type="title"/>
          </p:nvPr>
        </p:nvSpPr>
        <p:spPr>
          <a:xfrm>
            <a:off x="1129950" y="1992625"/>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0" name="Google Shape;310;p24"/>
          <p:cNvSpPr txBox="1"/>
          <p:nvPr>
            <p:ph idx="4" type="title"/>
          </p:nvPr>
        </p:nvSpPr>
        <p:spPr>
          <a:xfrm>
            <a:off x="1129950" y="2801602"/>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1" name="Google Shape;311;p24"/>
          <p:cNvSpPr txBox="1"/>
          <p:nvPr>
            <p:ph idx="5" type="title"/>
          </p:nvPr>
        </p:nvSpPr>
        <p:spPr>
          <a:xfrm>
            <a:off x="1129950" y="3610580"/>
            <a:ext cx="2024700" cy="688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2" name="Google Shape;312;p24"/>
          <p:cNvSpPr txBox="1"/>
          <p:nvPr>
            <p:ph idx="6" type="title"/>
          </p:nvPr>
        </p:nvSpPr>
        <p:spPr>
          <a:xfrm>
            <a:off x="3820750" y="199262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3" name="Google Shape;313;p24"/>
          <p:cNvSpPr txBox="1"/>
          <p:nvPr>
            <p:ph idx="7" type="title"/>
          </p:nvPr>
        </p:nvSpPr>
        <p:spPr>
          <a:xfrm>
            <a:off x="3820750" y="2801550"/>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4" name="Google Shape;314;p24"/>
          <p:cNvSpPr txBox="1"/>
          <p:nvPr>
            <p:ph idx="8" type="title"/>
          </p:nvPr>
        </p:nvSpPr>
        <p:spPr>
          <a:xfrm>
            <a:off x="3820750" y="3610475"/>
            <a:ext cx="3350700" cy="688800"/>
          </a:xfrm>
          <a:prstGeom prst="rect">
            <a:avLst/>
          </a:prstGeom>
        </p:spPr>
        <p:txBody>
          <a:bodyPr anchorCtr="0" anchor="t" bIns="91425" lIns="0" spcFirstLastPara="1" rIns="91425" wrap="square" tIns="91425">
            <a:no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15" name="Google Shape;315;p24"/>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16" name="Google Shape;316;p24"/>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17" name="Google Shape;317;p24"/>
          <p:cNvSpPr txBox="1"/>
          <p:nvPr>
            <p:ph idx="14" type="title"/>
          </p:nvPr>
        </p:nvSpPr>
        <p:spPr>
          <a:xfrm>
            <a:off x="228600" y="21273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18" name="Google Shape;318;p24"/>
          <p:cNvSpPr txBox="1"/>
          <p:nvPr>
            <p:ph idx="15"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19" name="Google Shape;319;p24"/>
          <p:cNvSpPr txBox="1"/>
          <p:nvPr>
            <p:ph idx="16" type="title"/>
          </p:nvPr>
        </p:nvSpPr>
        <p:spPr>
          <a:xfrm>
            <a:off x="228600" y="29362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
        <p:nvSpPr>
          <p:cNvPr id="320" name="Google Shape;320;p24"/>
          <p:cNvSpPr txBox="1"/>
          <p:nvPr>
            <p:ph idx="17" type="title"/>
          </p:nvPr>
        </p:nvSpPr>
        <p:spPr>
          <a:xfrm>
            <a:off x="228600" y="3745125"/>
            <a:ext cx="739800" cy="419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30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30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30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30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30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30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30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30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p:cSld name="BLANK_1_1_1_1_1_1_1_1_1_1_7_1">
    <p:spTree>
      <p:nvGrpSpPr>
        <p:cNvPr id="321" name="Shape 321"/>
        <p:cNvGrpSpPr/>
        <p:nvPr/>
      </p:nvGrpSpPr>
      <p:grpSpPr>
        <a:xfrm>
          <a:off x="0" y="0"/>
          <a:ext cx="0" cy="0"/>
          <a:chOff x="0" y="0"/>
          <a:chExt cx="0" cy="0"/>
        </a:xfrm>
      </p:grpSpPr>
      <p:sp>
        <p:nvSpPr>
          <p:cNvPr id="322" name="Google Shape;322;p25"/>
          <p:cNvSpPr/>
          <p:nvPr/>
        </p:nvSpPr>
        <p:spPr>
          <a:xfrm flipH="1" rot="-1079220">
            <a:off x="-2010221" y="4250160"/>
            <a:ext cx="4477637" cy="804981"/>
          </a:xfrm>
          <a:prstGeom prst="chord">
            <a:avLst>
              <a:gd fmla="val 2752926" name="adj1"/>
              <a:gd fmla="val 1719354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23" name="Google Shape;323;p25"/>
          <p:cNvGrpSpPr/>
          <p:nvPr/>
        </p:nvGrpSpPr>
        <p:grpSpPr>
          <a:xfrm rot="-5400000">
            <a:off x="4030013" y="41713"/>
            <a:ext cx="1026300" cy="9201675"/>
            <a:chOff x="670045" y="-5692564"/>
            <a:chExt cx="1026300" cy="9201675"/>
          </a:xfrm>
        </p:grpSpPr>
        <p:sp>
          <p:nvSpPr>
            <p:cNvPr id="324" name="Google Shape;324;p25"/>
            <p:cNvSpPr/>
            <p:nvPr/>
          </p:nvSpPr>
          <p:spPr>
            <a:xfrm>
              <a:off x="675320" y="-5692564"/>
              <a:ext cx="1010925" cy="7239975"/>
            </a:xfrm>
            <a:custGeom>
              <a:rect b="b" l="l" r="r" t="t"/>
              <a:pathLst>
                <a:path extrusionOk="0" h="289599" w="40437">
                  <a:moveTo>
                    <a:pt x="40437" y="287489"/>
                  </a:moveTo>
                  <a:lnTo>
                    <a:pt x="0" y="0"/>
                  </a:lnTo>
                  <a:lnTo>
                    <a:pt x="242" y="276278"/>
                  </a:lnTo>
                  <a:lnTo>
                    <a:pt x="238" y="289599"/>
                  </a:lnTo>
                  <a:close/>
                </a:path>
              </a:pathLst>
            </a:custGeom>
            <a:solidFill>
              <a:schemeClr val="lt1"/>
            </a:solidFill>
            <a:ln>
              <a:noFill/>
            </a:ln>
          </p:spPr>
        </p:sp>
        <p:sp>
          <p:nvSpPr>
            <p:cNvPr id="325" name="Google Shape;325;p25"/>
            <p:cNvSpPr/>
            <p:nvPr/>
          </p:nvSpPr>
          <p:spPr>
            <a:xfrm>
              <a:off x="670045" y="1494661"/>
              <a:ext cx="1026300" cy="2014450"/>
            </a:xfrm>
            <a:custGeom>
              <a:rect b="b" l="l" r="r" t="t"/>
              <a:pathLst>
                <a:path extrusionOk="0" h="80578" w="41052">
                  <a:moveTo>
                    <a:pt x="499" y="80578"/>
                  </a:moveTo>
                  <a:lnTo>
                    <a:pt x="15982" y="73724"/>
                  </a:lnTo>
                  <a:lnTo>
                    <a:pt x="41052" y="0"/>
                  </a:lnTo>
                  <a:lnTo>
                    <a:pt x="472" y="1824"/>
                  </a:lnTo>
                  <a:lnTo>
                    <a:pt x="0" y="39674"/>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sp>
        <p:nvSpPr>
          <p:cNvPr id="326" name="Google Shape;326;p25"/>
          <p:cNvSpPr txBox="1"/>
          <p:nvPr>
            <p:ph type="title"/>
          </p:nvPr>
        </p:nvSpPr>
        <p:spPr>
          <a:xfrm>
            <a:off x="37200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latin typeface="Sora"/>
                <a:ea typeface="Sora"/>
                <a:cs typeface="Sora"/>
                <a:sym typeface="Sora"/>
              </a:defRPr>
            </a:lvl2pPr>
            <a:lvl3pPr lvl="2">
              <a:spcBef>
                <a:spcPts val="0"/>
              </a:spcBef>
              <a:spcAft>
                <a:spcPts val="0"/>
              </a:spcAft>
              <a:buClr>
                <a:schemeClr val="lt1"/>
              </a:buClr>
              <a:buSzPts val="1000"/>
              <a:buFont typeface="Sora"/>
              <a:buNone/>
              <a:defRPr sz="1000">
                <a:latin typeface="Sora"/>
                <a:ea typeface="Sora"/>
                <a:cs typeface="Sora"/>
                <a:sym typeface="Sora"/>
              </a:defRPr>
            </a:lvl3pPr>
            <a:lvl4pPr lvl="3">
              <a:spcBef>
                <a:spcPts val="0"/>
              </a:spcBef>
              <a:spcAft>
                <a:spcPts val="0"/>
              </a:spcAft>
              <a:buClr>
                <a:schemeClr val="lt1"/>
              </a:buClr>
              <a:buSzPts val="1000"/>
              <a:buFont typeface="Sora"/>
              <a:buNone/>
              <a:defRPr sz="1000">
                <a:latin typeface="Sora"/>
                <a:ea typeface="Sora"/>
                <a:cs typeface="Sora"/>
                <a:sym typeface="Sora"/>
              </a:defRPr>
            </a:lvl4pPr>
            <a:lvl5pPr lvl="4">
              <a:spcBef>
                <a:spcPts val="0"/>
              </a:spcBef>
              <a:spcAft>
                <a:spcPts val="0"/>
              </a:spcAft>
              <a:buClr>
                <a:schemeClr val="lt1"/>
              </a:buClr>
              <a:buSzPts val="1000"/>
              <a:buFont typeface="Sora"/>
              <a:buNone/>
              <a:defRPr sz="1000">
                <a:latin typeface="Sora"/>
                <a:ea typeface="Sora"/>
                <a:cs typeface="Sora"/>
                <a:sym typeface="Sora"/>
              </a:defRPr>
            </a:lvl5pPr>
            <a:lvl6pPr lvl="5">
              <a:spcBef>
                <a:spcPts val="0"/>
              </a:spcBef>
              <a:spcAft>
                <a:spcPts val="0"/>
              </a:spcAft>
              <a:buClr>
                <a:schemeClr val="lt1"/>
              </a:buClr>
              <a:buSzPts val="1000"/>
              <a:buFont typeface="Sora"/>
              <a:buNone/>
              <a:defRPr sz="1000">
                <a:latin typeface="Sora"/>
                <a:ea typeface="Sora"/>
                <a:cs typeface="Sora"/>
                <a:sym typeface="Sora"/>
              </a:defRPr>
            </a:lvl6pPr>
            <a:lvl7pPr lvl="6">
              <a:spcBef>
                <a:spcPts val="0"/>
              </a:spcBef>
              <a:spcAft>
                <a:spcPts val="0"/>
              </a:spcAft>
              <a:buClr>
                <a:schemeClr val="lt1"/>
              </a:buClr>
              <a:buSzPts val="1000"/>
              <a:buFont typeface="Sora"/>
              <a:buNone/>
              <a:defRPr sz="1000">
                <a:latin typeface="Sora"/>
                <a:ea typeface="Sora"/>
                <a:cs typeface="Sora"/>
                <a:sym typeface="Sora"/>
              </a:defRPr>
            </a:lvl7pPr>
            <a:lvl8pPr lvl="7">
              <a:spcBef>
                <a:spcPts val="0"/>
              </a:spcBef>
              <a:spcAft>
                <a:spcPts val="0"/>
              </a:spcAft>
              <a:buClr>
                <a:schemeClr val="lt1"/>
              </a:buClr>
              <a:buSzPts val="1000"/>
              <a:buFont typeface="Sora"/>
              <a:buNone/>
              <a:defRPr sz="1000">
                <a:latin typeface="Sora"/>
                <a:ea typeface="Sora"/>
                <a:cs typeface="Sora"/>
                <a:sym typeface="Sora"/>
              </a:defRPr>
            </a:lvl8pPr>
            <a:lvl9pPr lvl="8">
              <a:spcBef>
                <a:spcPts val="0"/>
              </a:spcBef>
              <a:spcAft>
                <a:spcPts val="0"/>
              </a:spcAft>
              <a:buClr>
                <a:schemeClr val="lt1"/>
              </a:buClr>
              <a:buSzPts val="1000"/>
              <a:buFont typeface="Sora"/>
              <a:buNone/>
              <a:defRPr sz="1000">
                <a:latin typeface="Sora"/>
                <a:ea typeface="Sora"/>
                <a:cs typeface="Sora"/>
                <a:sym typeface="Sora"/>
              </a:defRPr>
            </a:lvl9pPr>
          </a:lstStyle>
          <a:p/>
        </p:txBody>
      </p:sp>
      <p:sp>
        <p:nvSpPr>
          <p:cNvPr id="327" name="Google Shape;327;p25"/>
          <p:cNvSpPr txBox="1"/>
          <p:nvPr>
            <p:ph idx="2" type="title"/>
          </p:nvPr>
        </p:nvSpPr>
        <p:spPr>
          <a:xfrm>
            <a:off x="714892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8" name="Google Shape;328;p25"/>
          <p:cNvSpPr txBox="1"/>
          <p:nvPr>
            <p:ph idx="3" type="title"/>
          </p:nvPr>
        </p:nvSpPr>
        <p:spPr>
          <a:xfrm>
            <a:off x="5434475" y="1709075"/>
            <a:ext cx="1665300" cy="19380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latin typeface="Sora"/>
                <a:ea typeface="Sora"/>
                <a:cs typeface="Sora"/>
                <a:sym typeface="Sora"/>
              </a:defRPr>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9" name="Google Shape;329;p25"/>
          <p:cNvSpPr txBox="1"/>
          <p:nvPr>
            <p:ph idx="4"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30" name="Google Shape;330;p25"/>
          <p:cNvSpPr txBox="1"/>
          <p:nvPr>
            <p:ph idx="5" type="title"/>
          </p:nvPr>
        </p:nvSpPr>
        <p:spPr>
          <a:xfrm>
            <a:off x="108300" y="1168075"/>
            <a:ext cx="3544500" cy="2275200"/>
          </a:xfrm>
          <a:prstGeom prst="rect">
            <a:avLst/>
          </a:prstGeom>
        </p:spPr>
        <p:txBody>
          <a:bodyPr anchorCtr="0" anchor="t" bIns="91425" lIns="91425" spcFirstLastPara="1" rIns="91425" wrap="square" tIns="0">
            <a:norm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a:latin typeface="IBM Plex Sans SemiBold"/>
                <a:ea typeface="IBM Plex Sans SemiBold"/>
                <a:cs typeface="IBM Plex Sans SemiBold"/>
                <a:sym typeface="IBM Plex Sans SemiBold"/>
              </a:defRPr>
            </a:lvl2pPr>
            <a:lvl3pPr lvl="2">
              <a:lnSpc>
                <a:spcPct val="115000"/>
              </a:lnSpc>
              <a:spcBef>
                <a:spcPts val="0"/>
              </a:spcBef>
              <a:spcAft>
                <a:spcPts val="0"/>
              </a:spcAft>
              <a:buNone/>
              <a:defRPr>
                <a:latin typeface="IBM Plex Sans SemiBold"/>
                <a:ea typeface="IBM Plex Sans SemiBold"/>
                <a:cs typeface="IBM Plex Sans SemiBold"/>
                <a:sym typeface="IBM Plex Sans SemiBold"/>
              </a:defRPr>
            </a:lvl3pPr>
            <a:lvl4pPr lvl="3">
              <a:lnSpc>
                <a:spcPct val="115000"/>
              </a:lnSpc>
              <a:spcBef>
                <a:spcPts val="0"/>
              </a:spcBef>
              <a:spcAft>
                <a:spcPts val="0"/>
              </a:spcAft>
              <a:buNone/>
              <a:defRPr>
                <a:latin typeface="IBM Plex Sans SemiBold"/>
                <a:ea typeface="IBM Plex Sans SemiBold"/>
                <a:cs typeface="IBM Plex Sans SemiBold"/>
                <a:sym typeface="IBM Plex Sans SemiBold"/>
              </a:defRPr>
            </a:lvl4pPr>
            <a:lvl5pPr lvl="4">
              <a:lnSpc>
                <a:spcPct val="115000"/>
              </a:lnSpc>
              <a:spcBef>
                <a:spcPts val="0"/>
              </a:spcBef>
              <a:spcAft>
                <a:spcPts val="0"/>
              </a:spcAft>
              <a:buNone/>
              <a:defRPr>
                <a:latin typeface="IBM Plex Sans SemiBold"/>
                <a:ea typeface="IBM Plex Sans SemiBold"/>
                <a:cs typeface="IBM Plex Sans SemiBold"/>
                <a:sym typeface="IBM Plex Sans SemiBold"/>
              </a:defRPr>
            </a:lvl5pPr>
            <a:lvl6pPr lvl="5">
              <a:lnSpc>
                <a:spcPct val="115000"/>
              </a:lnSpc>
              <a:spcBef>
                <a:spcPts val="0"/>
              </a:spcBef>
              <a:spcAft>
                <a:spcPts val="0"/>
              </a:spcAft>
              <a:buNone/>
              <a:defRPr>
                <a:latin typeface="IBM Plex Sans SemiBold"/>
                <a:ea typeface="IBM Plex Sans SemiBold"/>
                <a:cs typeface="IBM Plex Sans SemiBold"/>
                <a:sym typeface="IBM Plex Sans SemiBold"/>
              </a:defRPr>
            </a:lvl6pPr>
            <a:lvl7pPr lvl="6">
              <a:lnSpc>
                <a:spcPct val="115000"/>
              </a:lnSpc>
              <a:spcBef>
                <a:spcPts val="0"/>
              </a:spcBef>
              <a:spcAft>
                <a:spcPts val="0"/>
              </a:spcAft>
              <a:buNone/>
              <a:defRPr>
                <a:latin typeface="IBM Plex Sans SemiBold"/>
                <a:ea typeface="IBM Plex Sans SemiBold"/>
                <a:cs typeface="IBM Plex Sans SemiBold"/>
                <a:sym typeface="IBM Plex Sans SemiBold"/>
              </a:defRPr>
            </a:lvl7pPr>
            <a:lvl8pPr lvl="7">
              <a:lnSpc>
                <a:spcPct val="115000"/>
              </a:lnSpc>
              <a:spcBef>
                <a:spcPts val="0"/>
              </a:spcBef>
              <a:spcAft>
                <a:spcPts val="0"/>
              </a:spcAft>
              <a:buNone/>
              <a:defRPr>
                <a:latin typeface="IBM Plex Sans SemiBold"/>
                <a:ea typeface="IBM Plex Sans SemiBold"/>
                <a:cs typeface="IBM Plex Sans SemiBold"/>
                <a:sym typeface="IBM Plex Sans SemiBold"/>
              </a:defRPr>
            </a:lvl8pPr>
            <a:lvl9pPr lvl="8">
              <a:lnSpc>
                <a:spcPct val="115000"/>
              </a:lnSpc>
              <a:spcBef>
                <a:spcPts val="0"/>
              </a:spcBef>
              <a:spcAft>
                <a:spcPts val="0"/>
              </a:spcAft>
              <a:buNone/>
              <a:defRPr>
                <a:latin typeface="IBM Plex Sans SemiBold"/>
                <a:ea typeface="IBM Plex Sans SemiBold"/>
                <a:cs typeface="IBM Plex Sans SemiBold"/>
                <a:sym typeface="IBM Plex Sans SemiBold"/>
              </a:defRPr>
            </a:lvl9pPr>
          </a:lstStyle>
          <a:p/>
        </p:txBody>
      </p:sp>
      <p:sp>
        <p:nvSpPr>
          <p:cNvPr id="331" name="Google Shape;331;p25"/>
          <p:cNvSpPr txBox="1"/>
          <p:nvPr>
            <p:ph idx="6" type="title"/>
          </p:nvPr>
        </p:nvSpPr>
        <p:spPr>
          <a:xfrm>
            <a:off x="3720025" y="1287875"/>
            <a:ext cx="4295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a:buNone/>
              <a:defRPr sz="1200">
                <a:solidFill>
                  <a:schemeClr val="lt1"/>
                </a:solidFill>
                <a:latin typeface="Sora"/>
                <a:ea typeface="Sora"/>
                <a:cs typeface="Sora"/>
                <a:sym typeface="Sora"/>
              </a:defRPr>
            </a:lvl2pPr>
            <a:lvl3pPr lvl="2">
              <a:spcBef>
                <a:spcPts val="0"/>
              </a:spcBef>
              <a:spcAft>
                <a:spcPts val="0"/>
              </a:spcAft>
              <a:buClr>
                <a:schemeClr val="lt1"/>
              </a:buClr>
              <a:buSzPts val="1200"/>
              <a:buFont typeface="Sora"/>
              <a:buNone/>
              <a:defRPr sz="1200">
                <a:solidFill>
                  <a:schemeClr val="lt1"/>
                </a:solidFill>
                <a:latin typeface="Sora"/>
                <a:ea typeface="Sora"/>
                <a:cs typeface="Sora"/>
                <a:sym typeface="Sora"/>
              </a:defRPr>
            </a:lvl3pPr>
            <a:lvl4pPr lvl="3">
              <a:spcBef>
                <a:spcPts val="0"/>
              </a:spcBef>
              <a:spcAft>
                <a:spcPts val="0"/>
              </a:spcAft>
              <a:buClr>
                <a:schemeClr val="lt1"/>
              </a:buClr>
              <a:buSzPts val="1200"/>
              <a:buFont typeface="Sora"/>
              <a:buNone/>
              <a:defRPr sz="1200">
                <a:solidFill>
                  <a:schemeClr val="lt1"/>
                </a:solidFill>
                <a:latin typeface="Sora"/>
                <a:ea typeface="Sora"/>
                <a:cs typeface="Sora"/>
                <a:sym typeface="Sora"/>
              </a:defRPr>
            </a:lvl4pPr>
            <a:lvl5pPr lvl="4">
              <a:spcBef>
                <a:spcPts val="0"/>
              </a:spcBef>
              <a:spcAft>
                <a:spcPts val="0"/>
              </a:spcAft>
              <a:buClr>
                <a:schemeClr val="lt1"/>
              </a:buClr>
              <a:buSzPts val="1200"/>
              <a:buFont typeface="Sora"/>
              <a:buNone/>
              <a:defRPr sz="1200">
                <a:solidFill>
                  <a:schemeClr val="lt1"/>
                </a:solidFill>
                <a:latin typeface="Sora"/>
                <a:ea typeface="Sora"/>
                <a:cs typeface="Sora"/>
                <a:sym typeface="Sora"/>
              </a:defRPr>
            </a:lvl5pPr>
            <a:lvl6pPr lvl="5">
              <a:spcBef>
                <a:spcPts val="0"/>
              </a:spcBef>
              <a:spcAft>
                <a:spcPts val="0"/>
              </a:spcAft>
              <a:buClr>
                <a:schemeClr val="lt1"/>
              </a:buClr>
              <a:buSzPts val="1200"/>
              <a:buFont typeface="Sora"/>
              <a:buNone/>
              <a:defRPr sz="1200">
                <a:solidFill>
                  <a:schemeClr val="lt1"/>
                </a:solidFill>
                <a:latin typeface="Sora"/>
                <a:ea typeface="Sora"/>
                <a:cs typeface="Sora"/>
                <a:sym typeface="Sora"/>
              </a:defRPr>
            </a:lvl6pPr>
            <a:lvl7pPr lvl="6">
              <a:spcBef>
                <a:spcPts val="0"/>
              </a:spcBef>
              <a:spcAft>
                <a:spcPts val="0"/>
              </a:spcAft>
              <a:buClr>
                <a:schemeClr val="lt1"/>
              </a:buClr>
              <a:buSzPts val="1200"/>
              <a:buFont typeface="Sora"/>
              <a:buNone/>
              <a:defRPr sz="1200">
                <a:solidFill>
                  <a:schemeClr val="lt1"/>
                </a:solidFill>
                <a:latin typeface="Sora"/>
                <a:ea typeface="Sora"/>
                <a:cs typeface="Sora"/>
                <a:sym typeface="Sora"/>
              </a:defRPr>
            </a:lvl7pPr>
            <a:lvl8pPr lvl="7">
              <a:spcBef>
                <a:spcPts val="0"/>
              </a:spcBef>
              <a:spcAft>
                <a:spcPts val="0"/>
              </a:spcAft>
              <a:buClr>
                <a:schemeClr val="lt1"/>
              </a:buClr>
              <a:buSzPts val="1200"/>
              <a:buFont typeface="Sora"/>
              <a:buNone/>
              <a:defRPr sz="1200">
                <a:solidFill>
                  <a:schemeClr val="lt1"/>
                </a:solidFill>
                <a:latin typeface="Sora"/>
                <a:ea typeface="Sora"/>
                <a:cs typeface="Sora"/>
                <a:sym typeface="Sora"/>
              </a:defRPr>
            </a:lvl8pPr>
            <a:lvl9pPr lvl="8">
              <a:spcBef>
                <a:spcPts val="0"/>
              </a:spcBef>
              <a:spcAft>
                <a:spcPts val="0"/>
              </a:spcAft>
              <a:buClr>
                <a:schemeClr val="lt1"/>
              </a:buClr>
              <a:buSzPts val="1200"/>
              <a:buFont typeface="Sora"/>
              <a:buNone/>
              <a:defRPr sz="1200">
                <a:solidFill>
                  <a:schemeClr val="lt1"/>
                </a:solidFill>
                <a:latin typeface="Sora"/>
                <a:ea typeface="Sora"/>
                <a:cs typeface="Sora"/>
                <a:sym typeface="Sora"/>
              </a:defRPr>
            </a:lvl9pPr>
          </a:lstStyle>
          <a:p/>
        </p:txBody>
      </p:sp>
      <p:sp>
        <p:nvSpPr>
          <p:cNvPr id="332" name="Google Shape;332;p25"/>
          <p:cNvSpPr txBox="1"/>
          <p:nvPr>
            <p:ph idx="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1_1_1_1_1_6">
    <p:spTree>
      <p:nvGrpSpPr>
        <p:cNvPr id="333" name="Shape 333"/>
        <p:cNvGrpSpPr/>
        <p:nvPr/>
      </p:nvGrpSpPr>
      <p:grpSpPr>
        <a:xfrm>
          <a:off x="0" y="0"/>
          <a:ext cx="0" cy="0"/>
          <a:chOff x="0" y="0"/>
          <a:chExt cx="0" cy="0"/>
        </a:xfrm>
      </p:grpSpPr>
      <p:sp>
        <p:nvSpPr>
          <p:cNvPr id="334" name="Google Shape;334;p26"/>
          <p:cNvSpPr/>
          <p:nvPr/>
        </p:nvSpPr>
        <p:spPr>
          <a:xfrm rot="35689">
            <a:off x="3842097" y="2193145"/>
            <a:ext cx="4854862" cy="198250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5" name="Google Shape;335;p26"/>
          <p:cNvSpPr/>
          <p:nvPr/>
        </p:nvSpPr>
        <p:spPr>
          <a:xfrm rot="-1029644">
            <a:off x="3491561" y="2543266"/>
            <a:ext cx="5708121" cy="1598166"/>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336" name="Google Shape;336;p26"/>
          <p:cNvGrpSpPr/>
          <p:nvPr/>
        </p:nvGrpSpPr>
        <p:grpSpPr>
          <a:xfrm rot="10800000">
            <a:off x="9" y="0"/>
            <a:ext cx="1889320" cy="1499480"/>
            <a:chOff x="461225" y="3249175"/>
            <a:chExt cx="1399496" cy="1110726"/>
          </a:xfrm>
        </p:grpSpPr>
        <p:grpSp>
          <p:nvGrpSpPr>
            <p:cNvPr id="337" name="Google Shape;337;p26"/>
            <p:cNvGrpSpPr/>
            <p:nvPr/>
          </p:nvGrpSpPr>
          <p:grpSpPr>
            <a:xfrm>
              <a:off x="461225" y="3249175"/>
              <a:ext cx="1399496" cy="370204"/>
              <a:chOff x="461225" y="3249175"/>
              <a:chExt cx="1399496" cy="370204"/>
            </a:xfrm>
          </p:grpSpPr>
          <p:sp>
            <p:nvSpPr>
              <p:cNvPr id="338" name="Google Shape;33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0" name="Google Shape;34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1" name="Google Shape;341;p26"/>
              <p:cNvSpPr/>
              <p:nvPr/>
            </p:nvSpPr>
            <p:spPr>
              <a:xfrm>
                <a:off x="1571821" y="3249179"/>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2" name="Google Shape;342;p26"/>
            <p:cNvGrpSpPr/>
            <p:nvPr/>
          </p:nvGrpSpPr>
          <p:grpSpPr>
            <a:xfrm>
              <a:off x="461225" y="3619500"/>
              <a:ext cx="1399496" cy="370202"/>
              <a:chOff x="461225" y="3249175"/>
              <a:chExt cx="1399496" cy="370202"/>
            </a:xfrm>
          </p:grpSpPr>
          <p:sp>
            <p:nvSpPr>
              <p:cNvPr id="343" name="Google Shape;343;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6" name="Google Shape;346;p26"/>
              <p:cNvSpPr/>
              <p:nvPr/>
            </p:nvSpPr>
            <p:spPr>
              <a:xfrm>
                <a:off x="1571821" y="3249177"/>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7" name="Google Shape;347;p26"/>
            <p:cNvGrpSpPr/>
            <p:nvPr/>
          </p:nvGrpSpPr>
          <p:grpSpPr>
            <a:xfrm>
              <a:off x="461225" y="3989700"/>
              <a:ext cx="1399496" cy="370201"/>
              <a:chOff x="461225" y="3249175"/>
              <a:chExt cx="1399496" cy="370201"/>
            </a:xfrm>
          </p:grpSpPr>
          <p:sp>
            <p:nvSpPr>
              <p:cNvPr id="348" name="Google Shape;348;p26"/>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26"/>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26"/>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26"/>
              <p:cNvSpPr/>
              <p:nvPr/>
            </p:nvSpPr>
            <p:spPr>
              <a:xfrm>
                <a:off x="1571821" y="3249176"/>
                <a:ext cx="2889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26"/>
          <p:cNvSpPr/>
          <p:nvPr/>
        </p:nvSpPr>
        <p:spPr>
          <a:xfrm>
            <a:off x="5909401" y="-3350"/>
            <a:ext cx="3234589" cy="1736822"/>
          </a:xfrm>
          <a:custGeom>
            <a:rect b="b" l="l" r="r" t="t"/>
            <a:pathLst>
              <a:path extrusionOk="0" h="141435" w="263403">
                <a:moveTo>
                  <a:pt x="0" y="277"/>
                </a:moveTo>
                <a:lnTo>
                  <a:pt x="193747" y="141435"/>
                </a:lnTo>
                <a:lnTo>
                  <a:pt x="263403" y="7658"/>
                </a:lnTo>
                <a:lnTo>
                  <a:pt x="263403" y="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a:effectLst>
            <a:outerShdw blurRad="1042988" rotWithShape="0" algn="bl" dir="5400000" dist="19050">
              <a:schemeClr val="lt2">
                <a:alpha val="49000"/>
              </a:schemeClr>
            </a:outerShdw>
          </a:effectLst>
        </p:spPr>
      </p:sp>
      <p:sp>
        <p:nvSpPr>
          <p:cNvPr id="353" name="Google Shape;353;p26"/>
          <p:cNvSpPr/>
          <p:nvPr/>
        </p:nvSpPr>
        <p:spPr>
          <a:xfrm>
            <a:off x="8299949" y="73285"/>
            <a:ext cx="844041" cy="1631459"/>
          </a:xfrm>
          <a:custGeom>
            <a:rect b="b" l="l" r="r" t="t"/>
            <a:pathLst>
              <a:path extrusionOk="0" h="132855" w="68733">
                <a:moveTo>
                  <a:pt x="0" y="132855"/>
                </a:moveTo>
                <a:lnTo>
                  <a:pt x="68733" y="58124"/>
                </a:lnTo>
                <a:lnTo>
                  <a:pt x="68733" y="0"/>
                </a:lnTo>
                <a:close/>
              </a:path>
            </a:pathLst>
          </a:custGeom>
          <a:solidFill>
            <a:schemeClr val="accent5"/>
          </a:solidFill>
          <a:ln>
            <a:noFill/>
          </a:ln>
        </p:spPr>
      </p:sp>
      <p:sp>
        <p:nvSpPr>
          <p:cNvPr id="354" name="Google Shape;354;p26"/>
          <p:cNvSpPr txBox="1"/>
          <p:nvPr>
            <p:ph type="title"/>
          </p:nvPr>
        </p:nvSpPr>
        <p:spPr>
          <a:xfrm>
            <a:off x="163725" y="2947825"/>
            <a:ext cx="6637500" cy="1499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500"/>
              <a:buFont typeface="IBM Plex Sans"/>
              <a:buNone/>
              <a:defRPr sz="5500"/>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p:txBody>
      </p:sp>
      <p:sp>
        <p:nvSpPr>
          <p:cNvPr id="355" name="Google Shape;355;p26"/>
          <p:cNvSpPr txBox="1"/>
          <p:nvPr>
            <p:ph idx="1" type="subTitle"/>
          </p:nvPr>
        </p:nvSpPr>
        <p:spPr>
          <a:xfrm>
            <a:off x="163725" y="1184350"/>
            <a:ext cx="3336600" cy="1582200"/>
          </a:xfrm>
          <a:prstGeom prst="rect">
            <a:avLst/>
          </a:prstGeom>
        </p:spPr>
        <p:txBody>
          <a:bodyPr anchorCtr="0" anchor="b" bIns="0" lIns="91425" spcFirstLastPara="1" rIns="91425" wrap="square" tIns="91425">
            <a:noAutofit/>
          </a:bodyPr>
          <a:lstStyle>
            <a:lvl1pPr lvl="0">
              <a:lnSpc>
                <a:spcPct val="115000"/>
              </a:lnSpc>
              <a:spcBef>
                <a:spcPts val="0"/>
              </a:spcBef>
              <a:spcAft>
                <a:spcPts val="0"/>
              </a:spcAft>
              <a:buClr>
                <a:schemeClr val="lt1"/>
              </a:buClr>
              <a:buSzPts val="1200"/>
              <a:buFont typeface="Sora"/>
              <a:buNone/>
              <a:defRPr sz="1200"/>
            </a:lvl1pPr>
            <a:lvl2pPr lvl="1">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200"/>
              <a:buFont typeface="Sora"/>
              <a:buNone/>
              <a:defRPr sz="12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200"/>
              <a:buFont typeface="Sora"/>
              <a:buNone/>
              <a:defRPr sz="1200">
                <a:solidFill>
                  <a:schemeClr val="lt1"/>
                </a:solidFill>
                <a:latin typeface="Sora"/>
                <a:ea typeface="Sora"/>
                <a:cs typeface="Sora"/>
                <a:sym typeface="Sora"/>
              </a:defRPr>
            </a:lvl9pPr>
          </a:lstStyle>
          <a:p/>
        </p:txBody>
      </p:sp>
      <p:sp>
        <p:nvSpPr>
          <p:cNvPr id="356" name="Google Shape;356;p26"/>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7" name="Google Shape;357;p26"/>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1_1_1_1_1_1_5">
    <p:spTree>
      <p:nvGrpSpPr>
        <p:cNvPr id="358" name="Shape 358"/>
        <p:cNvGrpSpPr/>
        <p:nvPr/>
      </p:nvGrpSpPr>
      <p:grpSpPr>
        <a:xfrm>
          <a:off x="0" y="0"/>
          <a:ext cx="0" cy="0"/>
          <a:chOff x="0" y="0"/>
          <a:chExt cx="0" cy="0"/>
        </a:xfrm>
      </p:grpSpPr>
      <p:sp>
        <p:nvSpPr>
          <p:cNvPr id="359" name="Google Shape;359;p27"/>
          <p:cNvSpPr/>
          <p:nvPr/>
        </p:nvSpPr>
        <p:spPr>
          <a:xfrm>
            <a:off x="1347300" y="4352975"/>
            <a:ext cx="6752827" cy="790544"/>
          </a:xfrm>
          <a:custGeom>
            <a:rect b="b" l="l" r="r" t="t"/>
            <a:pathLst>
              <a:path extrusionOk="0" h="14771" w="86243">
                <a:moveTo>
                  <a:pt x="61203" y="1"/>
                </a:moveTo>
                <a:lnTo>
                  <a:pt x="59656" y="20"/>
                </a:lnTo>
                <a:lnTo>
                  <a:pt x="58090" y="60"/>
                </a:lnTo>
                <a:lnTo>
                  <a:pt x="56504" y="119"/>
                </a:lnTo>
                <a:lnTo>
                  <a:pt x="54898" y="199"/>
                </a:lnTo>
                <a:lnTo>
                  <a:pt x="53272" y="298"/>
                </a:lnTo>
                <a:lnTo>
                  <a:pt x="51627" y="417"/>
                </a:lnTo>
                <a:lnTo>
                  <a:pt x="49961" y="575"/>
                </a:lnTo>
                <a:lnTo>
                  <a:pt x="48276" y="734"/>
                </a:lnTo>
                <a:lnTo>
                  <a:pt x="46591" y="932"/>
                </a:lnTo>
                <a:lnTo>
                  <a:pt x="44886" y="1150"/>
                </a:lnTo>
                <a:lnTo>
                  <a:pt x="43161" y="1388"/>
                </a:lnTo>
                <a:lnTo>
                  <a:pt x="41436" y="1646"/>
                </a:lnTo>
                <a:lnTo>
                  <a:pt x="39711" y="1924"/>
                </a:lnTo>
                <a:lnTo>
                  <a:pt x="37967" y="2221"/>
                </a:lnTo>
                <a:lnTo>
                  <a:pt x="36202" y="2538"/>
                </a:lnTo>
                <a:lnTo>
                  <a:pt x="34458" y="2875"/>
                </a:lnTo>
                <a:lnTo>
                  <a:pt x="31900" y="3411"/>
                </a:lnTo>
                <a:lnTo>
                  <a:pt x="29382" y="3986"/>
                </a:lnTo>
                <a:lnTo>
                  <a:pt x="26884" y="4600"/>
                </a:lnTo>
                <a:lnTo>
                  <a:pt x="24426" y="5235"/>
                </a:lnTo>
                <a:lnTo>
                  <a:pt x="22007" y="5909"/>
                </a:lnTo>
                <a:lnTo>
                  <a:pt x="19628" y="6622"/>
                </a:lnTo>
                <a:lnTo>
                  <a:pt x="17288" y="7356"/>
                </a:lnTo>
                <a:lnTo>
                  <a:pt x="15008" y="8129"/>
                </a:lnTo>
                <a:lnTo>
                  <a:pt x="12867" y="8902"/>
                </a:lnTo>
                <a:lnTo>
                  <a:pt x="10805" y="9695"/>
                </a:lnTo>
                <a:lnTo>
                  <a:pt x="8823" y="10488"/>
                </a:lnTo>
                <a:lnTo>
                  <a:pt x="6900" y="11321"/>
                </a:lnTo>
                <a:lnTo>
                  <a:pt x="5056" y="12154"/>
                </a:lnTo>
                <a:lnTo>
                  <a:pt x="4164" y="12590"/>
                </a:lnTo>
                <a:lnTo>
                  <a:pt x="3291" y="13006"/>
                </a:lnTo>
                <a:lnTo>
                  <a:pt x="2439" y="13442"/>
                </a:lnTo>
                <a:lnTo>
                  <a:pt x="1606" y="13879"/>
                </a:lnTo>
                <a:lnTo>
                  <a:pt x="793" y="14335"/>
                </a:lnTo>
                <a:lnTo>
                  <a:pt x="0" y="14771"/>
                </a:lnTo>
                <a:lnTo>
                  <a:pt x="83665" y="14771"/>
                </a:lnTo>
                <a:lnTo>
                  <a:pt x="84042" y="14335"/>
                </a:lnTo>
                <a:lnTo>
                  <a:pt x="84379" y="13918"/>
                </a:lnTo>
                <a:lnTo>
                  <a:pt x="84696" y="13482"/>
                </a:lnTo>
                <a:lnTo>
                  <a:pt x="84974" y="13066"/>
                </a:lnTo>
                <a:lnTo>
                  <a:pt x="85232" y="12649"/>
                </a:lnTo>
                <a:lnTo>
                  <a:pt x="85450" y="12233"/>
                </a:lnTo>
                <a:lnTo>
                  <a:pt x="85648" y="11817"/>
                </a:lnTo>
                <a:lnTo>
                  <a:pt x="85826" y="11400"/>
                </a:lnTo>
                <a:lnTo>
                  <a:pt x="85965" y="11004"/>
                </a:lnTo>
                <a:lnTo>
                  <a:pt x="86084" y="10607"/>
                </a:lnTo>
                <a:lnTo>
                  <a:pt x="86163" y="10211"/>
                </a:lnTo>
                <a:lnTo>
                  <a:pt x="86223" y="9814"/>
                </a:lnTo>
                <a:lnTo>
                  <a:pt x="86243" y="9438"/>
                </a:lnTo>
                <a:lnTo>
                  <a:pt x="86243" y="9041"/>
                </a:lnTo>
                <a:lnTo>
                  <a:pt x="86203" y="8664"/>
                </a:lnTo>
                <a:lnTo>
                  <a:pt x="86144" y="8288"/>
                </a:lnTo>
                <a:lnTo>
                  <a:pt x="86084" y="8050"/>
                </a:lnTo>
                <a:lnTo>
                  <a:pt x="86025" y="7812"/>
                </a:lnTo>
                <a:lnTo>
                  <a:pt x="85945" y="7574"/>
                </a:lnTo>
                <a:lnTo>
                  <a:pt x="85846" y="7336"/>
                </a:lnTo>
                <a:lnTo>
                  <a:pt x="85747" y="7118"/>
                </a:lnTo>
                <a:lnTo>
                  <a:pt x="85628" y="6880"/>
                </a:lnTo>
                <a:lnTo>
                  <a:pt x="85370" y="6444"/>
                </a:lnTo>
                <a:lnTo>
                  <a:pt x="85053" y="6008"/>
                </a:lnTo>
                <a:lnTo>
                  <a:pt x="84676" y="5591"/>
                </a:lnTo>
                <a:lnTo>
                  <a:pt x="84280" y="5175"/>
                </a:lnTo>
                <a:lnTo>
                  <a:pt x="83824" y="4798"/>
                </a:lnTo>
                <a:lnTo>
                  <a:pt x="83309" y="4402"/>
                </a:lnTo>
                <a:lnTo>
                  <a:pt x="82773" y="4045"/>
                </a:lnTo>
                <a:lnTo>
                  <a:pt x="82178" y="3688"/>
                </a:lnTo>
                <a:lnTo>
                  <a:pt x="81524" y="3351"/>
                </a:lnTo>
                <a:lnTo>
                  <a:pt x="80850" y="3034"/>
                </a:lnTo>
                <a:lnTo>
                  <a:pt x="80117" y="2717"/>
                </a:lnTo>
                <a:lnTo>
                  <a:pt x="79343" y="2419"/>
                </a:lnTo>
                <a:lnTo>
                  <a:pt x="78530" y="2142"/>
                </a:lnTo>
                <a:lnTo>
                  <a:pt x="77698" y="1884"/>
                </a:lnTo>
                <a:lnTo>
                  <a:pt x="76825" y="1646"/>
                </a:lnTo>
                <a:lnTo>
                  <a:pt x="75933" y="1428"/>
                </a:lnTo>
                <a:lnTo>
                  <a:pt x="74982" y="1230"/>
                </a:lnTo>
                <a:lnTo>
                  <a:pt x="74010" y="1031"/>
                </a:lnTo>
                <a:lnTo>
                  <a:pt x="72999" y="853"/>
                </a:lnTo>
                <a:lnTo>
                  <a:pt x="71948" y="694"/>
                </a:lnTo>
                <a:lnTo>
                  <a:pt x="70878" y="556"/>
                </a:lnTo>
                <a:lnTo>
                  <a:pt x="69767" y="437"/>
                </a:lnTo>
                <a:lnTo>
                  <a:pt x="68618" y="318"/>
                </a:lnTo>
                <a:lnTo>
                  <a:pt x="67448" y="219"/>
                </a:lnTo>
                <a:lnTo>
                  <a:pt x="66258" y="139"/>
                </a:lnTo>
                <a:lnTo>
                  <a:pt x="65029" y="80"/>
                </a:lnTo>
                <a:lnTo>
                  <a:pt x="63780" y="40"/>
                </a:lnTo>
                <a:lnTo>
                  <a:pt x="62511" y="20"/>
                </a:lnTo>
                <a:lnTo>
                  <a:pt x="61203" y="1"/>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60" name="Google Shape;360;p2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1" name="Google Shape;361;p27"/>
          <p:cNvSpPr txBox="1"/>
          <p:nvPr>
            <p:ph idx="2"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2" name="Google Shape;362;p27"/>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4">
    <p:spTree>
      <p:nvGrpSpPr>
        <p:cNvPr id="363" name="Shape 363"/>
        <p:cNvGrpSpPr/>
        <p:nvPr/>
      </p:nvGrpSpPr>
      <p:grpSpPr>
        <a:xfrm>
          <a:off x="0" y="0"/>
          <a:ext cx="0" cy="0"/>
          <a:chOff x="0" y="0"/>
          <a:chExt cx="0" cy="0"/>
        </a:xfrm>
      </p:grpSpPr>
      <p:sp>
        <p:nvSpPr>
          <p:cNvPr id="364" name="Google Shape;364;p28"/>
          <p:cNvSpPr/>
          <p:nvPr/>
        </p:nvSpPr>
        <p:spPr>
          <a:xfrm rot="-737329">
            <a:off x="5068924" y="-96942"/>
            <a:ext cx="3371552" cy="1136324"/>
          </a:xfrm>
          <a:prstGeom prst="chord">
            <a:avLst>
              <a:gd fmla="val 21353619" name="adj1"/>
              <a:gd fmla="val 1421063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65" name="Google Shape;365;p28"/>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latin typeface="IBM Plex Sans Medium"/>
                <a:ea typeface="IBM Plex Sans Medium"/>
                <a:cs typeface="IBM Plex Sans Medium"/>
                <a:sym typeface="IBM Plex Sans Medium"/>
              </a:defRPr>
            </a:lvl9pPr>
          </a:lstStyle>
          <a:p/>
        </p:txBody>
      </p:sp>
      <p:sp>
        <p:nvSpPr>
          <p:cNvPr id="366" name="Google Shape;366;p28"/>
          <p:cNvSpPr txBox="1"/>
          <p:nvPr>
            <p:ph idx="2"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28"/>
          <p:cNvSpPr txBox="1"/>
          <p:nvPr>
            <p:ph idx="3"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28"/>
          <p:cNvSpPr txBox="1"/>
          <p:nvPr>
            <p:ph idx="4"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28"/>
          <p:cNvSpPr txBox="1"/>
          <p:nvPr>
            <p:ph idx="5"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0" name="Google Shape;370;p28"/>
          <p:cNvSpPr txBox="1"/>
          <p:nvPr>
            <p:ph idx="6"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2pPr>
            <a:lvl3pPr lvl="2">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3pPr>
            <a:lvl4pPr lvl="3">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4pPr>
            <a:lvl5pPr lvl="4">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5pPr>
            <a:lvl6pPr lvl="5">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6pPr>
            <a:lvl7pPr lvl="6">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7pPr>
            <a:lvl8pPr lvl="7">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8pPr>
            <a:lvl9pPr lvl="8">
              <a:spcBef>
                <a:spcPts val="0"/>
              </a:spcBef>
              <a:spcAft>
                <a:spcPts val="0"/>
              </a:spcAft>
              <a:buClr>
                <a:schemeClr val="lt1"/>
              </a:buClr>
              <a:buSzPts val="1000"/>
              <a:buFont typeface="IBM Plex Sans Medium"/>
              <a:buNone/>
              <a:defRPr sz="1000">
                <a:solidFill>
                  <a:schemeClr val="lt1"/>
                </a:solidFill>
                <a:latin typeface="IBM Plex Sans Medium"/>
                <a:ea typeface="IBM Plex Sans Medium"/>
                <a:cs typeface="IBM Plex Sans Medium"/>
                <a:sym typeface="IBM Plex Sans Medium"/>
              </a:defRPr>
            </a:lvl9pPr>
          </a:lstStyle>
          <a:p/>
        </p:txBody>
      </p:sp>
      <p:sp>
        <p:nvSpPr>
          <p:cNvPr id="371" name="Google Shape;371;p28"/>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72" name="Google Shape;372;p28"/>
          <p:cNvSpPr/>
          <p:nvPr/>
        </p:nvSpPr>
        <p:spPr>
          <a:xfrm flipH="1" rot="-6104187">
            <a:off x="4324040" y="2970795"/>
            <a:ext cx="1541221" cy="4732320"/>
          </a:xfrm>
          <a:prstGeom prst="chord">
            <a:avLst>
              <a:gd fmla="val 4994308" name="adj1"/>
              <a:gd fmla="val 15114049"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3" name="Google Shape;373;p28"/>
          <p:cNvSpPr/>
          <p:nvPr/>
        </p:nvSpPr>
        <p:spPr>
          <a:xfrm rot="5740201">
            <a:off x="4240558" y="2810912"/>
            <a:ext cx="1433212" cy="5490517"/>
          </a:xfrm>
          <a:prstGeom prst="chord">
            <a:avLst>
              <a:gd fmla="val 5592353" name="adj1"/>
              <a:gd fmla="val 15024063"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74" name="Google Shape;374;p28"/>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5" name="Google Shape;375;p28"/>
          <p:cNvSpPr txBox="1"/>
          <p:nvPr>
            <p:ph idx="8"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800"/>
              </a:spcBef>
              <a:spcAft>
                <a:spcPts val="0"/>
              </a:spcAft>
              <a:buSzPts val="1000"/>
              <a:buFont typeface="Sora"/>
              <a:buChar char="○"/>
              <a:defRPr sz="1000"/>
            </a:lvl2pPr>
            <a:lvl3pPr indent="-292100" lvl="2" marL="1371600">
              <a:spcBef>
                <a:spcPts val="800"/>
              </a:spcBef>
              <a:spcAft>
                <a:spcPts val="0"/>
              </a:spcAft>
              <a:buSzPts val="1000"/>
              <a:buFont typeface="Sora"/>
              <a:buChar char="■"/>
              <a:defRPr sz="1000"/>
            </a:lvl3pPr>
            <a:lvl4pPr indent="-292100" lvl="3" marL="1828800">
              <a:spcBef>
                <a:spcPts val="800"/>
              </a:spcBef>
              <a:spcAft>
                <a:spcPts val="0"/>
              </a:spcAft>
              <a:buSzPts val="1000"/>
              <a:buFont typeface="Sora"/>
              <a:buChar char="●"/>
              <a:defRPr sz="1000"/>
            </a:lvl4pPr>
            <a:lvl5pPr indent="-292100" lvl="4" marL="2286000">
              <a:spcBef>
                <a:spcPts val="800"/>
              </a:spcBef>
              <a:spcAft>
                <a:spcPts val="0"/>
              </a:spcAft>
              <a:buSzPts val="1000"/>
              <a:buFont typeface="Sora"/>
              <a:buChar char="○"/>
              <a:defRPr sz="1000"/>
            </a:lvl5pPr>
            <a:lvl6pPr indent="-292100" lvl="5" marL="2743200">
              <a:spcBef>
                <a:spcPts val="800"/>
              </a:spcBef>
              <a:spcAft>
                <a:spcPts val="0"/>
              </a:spcAft>
              <a:buSzPts val="1000"/>
              <a:buFont typeface="Sora"/>
              <a:buChar char="■"/>
              <a:defRPr sz="1000"/>
            </a:lvl6pPr>
            <a:lvl7pPr indent="-292100" lvl="6" marL="3200400">
              <a:spcBef>
                <a:spcPts val="800"/>
              </a:spcBef>
              <a:spcAft>
                <a:spcPts val="0"/>
              </a:spcAft>
              <a:buSzPts val="1000"/>
              <a:buFont typeface="Sora"/>
              <a:buChar char="●"/>
              <a:defRPr sz="1000"/>
            </a:lvl7pPr>
            <a:lvl8pPr indent="-292100" lvl="7" marL="3657600">
              <a:spcBef>
                <a:spcPts val="800"/>
              </a:spcBef>
              <a:spcAft>
                <a:spcPts val="0"/>
              </a:spcAft>
              <a:buSzPts val="1000"/>
              <a:buFont typeface="Sora"/>
              <a:buChar char="○"/>
              <a:defRPr sz="1000"/>
            </a:lvl8pPr>
            <a:lvl9pPr indent="-292100" lvl="8" marL="4114800">
              <a:spcBef>
                <a:spcPts val="800"/>
              </a:spcBef>
              <a:spcAft>
                <a:spcPts val="800"/>
              </a:spcAft>
              <a:buSzPts val="1000"/>
              <a:buFont typeface="Sora"/>
              <a:buChar char="■"/>
              <a:defRPr sz="1000"/>
            </a:lvl9pPr>
          </a:lstStyle>
          <a:p/>
        </p:txBody>
      </p:sp>
      <p:sp>
        <p:nvSpPr>
          <p:cNvPr id="376" name="Google Shape;376;p28"/>
          <p:cNvSpPr txBox="1"/>
          <p:nvPr>
            <p:ph idx="9"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7" name="Google Shape;377;p28"/>
          <p:cNvSpPr txBox="1"/>
          <p:nvPr>
            <p:ph idx="13"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8" name="Google Shape;378;p28"/>
          <p:cNvSpPr txBox="1"/>
          <p:nvPr>
            <p:ph idx="14"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79" name="Google Shape;379;p28"/>
          <p:cNvSpPr txBox="1"/>
          <p:nvPr>
            <p:ph idx="15"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2"/>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0" name="Google Shape;380;p28"/>
          <p:cNvSpPr txBox="1"/>
          <p:nvPr>
            <p:ph idx="16"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1" name="Google Shape;381;p28"/>
          <p:cNvSpPr txBox="1"/>
          <p:nvPr>
            <p:ph idx="17"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2" name="Google Shape;382;p28"/>
          <p:cNvSpPr txBox="1"/>
          <p:nvPr>
            <p:ph idx="18"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Font typeface="Sora"/>
              <a:buChar char="➔"/>
              <a:defRPr sz="1000"/>
            </a:lvl1pPr>
            <a:lvl2pPr indent="-292100" lvl="1" marL="914400">
              <a:spcBef>
                <a:spcPts val="0"/>
              </a:spcBef>
              <a:spcAft>
                <a:spcPts val="0"/>
              </a:spcAft>
              <a:buClr>
                <a:schemeClr val="lt1"/>
              </a:buClr>
              <a:buSzPts val="1000"/>
              <a:buFont typeface="Sora"/>
              <a:buChar char="◆"/>
              <a:defRPr sz="1000"/>
            </a:lvl2pPr>
            <a:lvl3pPr indent="-292100" lvl="2" marL="1371600">
              <a:spcBef>
                <a:spcPts val="0"/>
              </a:spcBef>
              <a:spcAft>
                <a:spcPts val="0"/>
              </a:spcAft>
              <a:buClr>
                <a:schemeClr val="lt1"/>
              </a:buClr>
              <a:buSzPts val="1000"/>
              <a:buFont typeface="Sora"/>
              <a:buChar char="●"/>
              <a:defRPr sz="1000"/>
            </a:lvl3pPr>
            <a:lvl4pPr indent="-292100" lvl="3" marL="1828800">
              <a:spcBef>
                <a:spcPts val="0"/>
              </a:spcBef>
              <a:spcAft>
                <a:spcPts val="0"/>
              </a:spcAft>
              <a:buClr>
                <a:schemeClr val="lt1"/>
              </a:buClr>
              <a:buSzPts val="1000"/>
              <a:buFont typeface="Sora"/>
              <a:buChar char="○"/>
              <a:defRPr sz="1000"/>
            </a:lvl4pPr>
            <a:lvl5pPr indent="-292100" lvl="4" marL="2286000">
              <a:spcBef>
                <a:spcPts val="0"/>
              </a:spcBef>
              <a:spcAft>
                <a:spcPts val="0"/>
              </a:spcAft>
              <a:buClr>
                <a:schemeClr val="lt1"/>
              </a:buClr>
              <a:buSzPts val="1000"/>
              <a:buFont typeface="Sora"/>
              <a:buChar char="◆"/>
              <a:defRPr sz="1000"/>
            </a:lvl5pPr>
            <a:lvl6pPr indent="-292100" lvl="5" marL="2743200">
              <a:spcBef>
                <a:spcPts val="0"/>
              </a:spcBef>
              <a:spcAft>
                <a:spcPts val="0"/>
              </a:spcAft>
              <a:buClr>
                <a:schemeClr val="lt1"/>
              </a:buClr>
              <a:buSzPts val="1000"/>
              <a:buFont typeface="Sora"/>
              <a:buChar char="●"/>
              <a:defRPr sz="1000"/>
            </a:lvl6pPr>
            <a:lvl7pPr indent="-292100" lvl="6" marL="3200400">
              <a:spcBef>
                <a:spcPts val="0"/>
              </a:spcBef>
              <a:spcAft>
                <a:spcPts val="0"/>
              </a:spcAft>
              <a:buClr>
                <a:schemeClr val="lt1"/>
              </a:buClr>
              <a:buSzPts val="1000"/>
              <a:buFont typeface="Sora"/>
              <a:buChar char="○"/>
              <a:defRPr sz="1000"/>
            </a:lvl7pPr>
            <a:lvl8pPr indent="-292100" lvl="7" marL="3657600">
              <a:spcBef>
                <a:spcPts val="0"/>
              </a:spcBef>
              <a:spcAft>
                <a:spcPts val="0"/>
              </a:spcAft>
              <a:buClr>
                <a:schemeClr val="lt1"/>
              </a:buClr>
              <a:buSzPts val="1000"/>
              <a:buFont typeface="Sora"/>
              <a:buChar char="◆"/>
              <a:defRPr sz="1000"/>
            </a:lvl8pPr>
            <a:lvl9pPr indent="-292100" lvl="8" marL="4114800">
              <a:spcBef>
                <a:spcPts val="0"/>
              </a:spcBef>
              <a:spcAft>
                <a:spcPts val="0"/>
              </a:spcAft>
              <a:buClr>
                <a:schemeClr val="lt1"/>
              </a:buClr>
              <a:buSzPts val="1000"/>
              <a:buFont typeface="Sora"/>
              <a:buChar char="●"/>
              <a:defRPr sz="1000"/>
            </a:lvl9pPr>
          </a:lstStyle>
          <a:p/>
        </p:txBody>
      </p:sp>
      <p:sp>
        <p:nvSpPr>
          <p:cNvPr id="383" name="Google Shape;383;p28"/>
          <p:cNvSpPr txBox="1"/>
          <p:nvPr>
            <p:ph idx="19"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384" name="Google Shape;384;p28"/>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385" name="Shape 385"/>
        <p:cNvGrpSpPr/>
        <p:nvPr/>
      </p:nvGrpSpPr>
      <p:grpSpPr>
        <a:xfrm>
          <a:off x="0" y="0"/>
          <a:ext cx="0" cy="0"/>
          <a:chOff x="0" y="0"/>
          <a:chExt cx="0" cy="0"/>
        </a:xfrm>
      </p:grpSpPr>
      <p:sp>
        <p:nvSpPr>
          <p:cNvPr id="386" name="Google Shape;386;p2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387" name="Google Shape;387;p29"/>
          <p:cNvSpPr txBox="1"/>
          <p:nvPr>
            <p:ph type="title"/>
          </p:nvPr>
        </p:nvSpPr>
        <p:spPr>
          <a:xfrm>
            <a:off x="134550" y="1524225"/>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8" name="Google Shape;388;p29"/>
          <p:cNvSpPr txBox="1"/>
          <p:nvPr>
            <p:ph idx="2" type="title"/>
          </p:nvPr>
        </p:nvSpPr>
        <p:spPr>
          <a:xfrm>
            <a:off x="134550" y="260620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89" name="Google Shape;389;p29"/>
          <p:cNvSpPr txBox="1"/>
          <p:nvPr>
            <p:ph idx="3" type="title"/>
          </p:nvPr>
        </p:nvSpPr>
        <p:spPr>
          <a:xfrm>
            <a:off x="134550" y="3659750"/>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390" name="Google Shape;390;p2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391" name="Google Shape;391;p29"/>
          <p:cNvSpPr txBox="1"/>
          <p:nvPr>
            <p:ph idx="5" type="title"/>
          </p:nvPr>
        </p:nvSpPr>
        <p:spPr>
          <a:xfrm>
            <a:off x="132615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2" name="Google Shape;392;p29"/>
          <p:cNvSpPr txBox="1"/>
          <p:nvPr>
            <p:ph idx="6" type="title"/>
          </p:nvPr>
        </p:nvSpPr>
        <p:spPr>
          <a:xfrm>
            <a:off x="3808925"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3" name="Google Shape;393;p29"/>
          <p:cNvSpPr txBox="1"/>
          <p:nvPr>
            <p:ph idx="7" type="title"/>
          </p:nvPr>
        </p:nvSpPr>
        <p:spPr>
          <a:xfrm>
            <a:off x="6291700" y="983700"/>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394" name="Google Shape;394;p2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5" name="Google Shape;395;p2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6" name="Google Shape;396;p29"/>
          <p:cNvSpPr txBox="1"/>
          <p:nvPr>
            <p:ph idx="8"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397" name="Google Shape;397;p2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398" name="Google Shape;398;p2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800"/>
              </a:spcBef>
              <a:spcAft>
                <a:spcPts val="0"/>
              </a:spcAft>
              <a:buClr>
                <a:schemeClr val="dk1"/>
              </a:buClr>
              <a:buSzPts val="1000"/>
              <a:buFont typeface="Sora"/>
              <a:buChar char="◆"/>
              <a:defRPr sz="1000">
                <a:solidFill>
                  <a:schemeClr val="dk1"/>
                </a:solidFill>
              </a:defRPr>
            </a:lvl2pPr>
            <a:lvl3pPr indent="-292100" lvl="2" marL="1371600">
              <a:spcBef>
                <a:spcPts val="800"/>
              </a:spcBef>
              <a:spcAft>
                <a:spcPts val="0"/>
              </a:spcAft>
              <a:buClr>
                <a:schemeClr val="dk1"/>
              </a:buClr>
              <a:buSzPts val="1000"/>
              <a:buFont typeface="Sora"/>
              <a:buChar char="●"/>
              <a:defRPr sz="1000">
                <a:solidFill>
                  <a:schemeClr val="dk1"/>
                </a:solidFill>
              </a:defRPr>
            </a:lvl3pPr>
            <a:lvl4pPr indent="-292100" lvl="3" marL="1828800">
              <a:spcBef>
                <a:spcPts val="800"/>
              </a:spcBef>
              <a:spcAft>
                <a:spcPts val="0"/>
              </a:spcAft>
              <a:buClr>
                <a:schemeClr val="dk1"/>
              </a:buClr>
              <a:buSzPts val="1000"/>
              <a:buFont typeface="Sora"/>
              <a:buChar char="○"/>
              <a:defRPr sz="1000">
                <a:solidFill>
                  <a:schemeClr val="dk1"/>
                </a:solidFill>
              </a:defRPr>
            </a:lvl4pPr>
            <a:lvl5pPr indent="-292100" lvl="4" marL="2286000">
              <a:spcBef>
                <a:spcPts val="800"/>
              </a:spcBef>
              <a:spcAft>
                <a:spcPts val="0"/>
              </a:spcAft>
              <a:buClr>
                <a:schemeClr val="dk1"/>
              </a:buClr>
              <a:buSzPts val="1000"/>
              <a:buFont typeface="Sora"/>
              <a:buChar char="◆"/>
              <a:defRPr sz="1000">
                <a:solidFill>
                  <a:schemeClr val="dk1"/>
                </a:solidFill>
              </a:defRPr>
            </a:lvl5pPr>
            <a:lvl6pPr indent="-292100" lvl="5" marL="2743200">
              <a:spcBef>
                <a:spcPts val="800"/>
              </a:spcBef>
              <a:spcAft>
                <a:spcPts val="0"/>
              </a:spcAft>
              <a:buClr>
                <a:schemeClr val="dk1"/>
              </a:buClr>
              <a:buSzPts val="1000"/>
              <a:buFont typeface="Sora"/>
              <a:buChar char="●"/>
              <a:defRPr sz="1000">
                <a:solidFill>
                  <a:schemeClr val="dk1"/>
                </a:solidFill>
              </a:defRPr>
            </a:lvl6pPr>
            <a:lvl7pPr indent="-292100" lvl="6" marL="3200400">
              <a:spcBef>
                <a:spcPts val="800"/>
              </a:spcBef>
              <a:spcAft>
                <a:spcPts val="0"/>
              </a:spcAft>
              <a:buClr>
                <a:schemeClr val="dk1"/>
              </a:buClr>
              <a:buSzPts val="1000"/>
              <a:buFont typeface="Sora"/>
              <a:buChar char="○"/>
              <a:defRPr sz="1000">
                <a:solidFill>
                  <a:schemeClr val="dk1"/>
                </a:solidFill>
              </a:defRPr>
            </a:lvl7pPr>
            <a:lvl8pPr indent="-292100" lvl="7" marL="3657600">
              <a:spcBef>
                <a:spcPts val="800"/>
              </a:spcBef>
              <a:spcAft>
                <a:spcPts val="0"/>
              </a:spcAft>
              <a:buClr>
                <a:schemeClr val="dk1"/>
              </a:buClr>
              <a:buSzPts val="1000"/>
              <a:buFont typeface="Sora"/>
              <a:buChar char="◆"/>
              <a:defRPr sz="1000">
                <a:solidFill>
                  <a:schemeClr val="dk1"/>
                </a:solidFill>
              </a:defRPr>
            </a:lvl8pPr>
            <a:lvl9pPr indent="-292100" lvl="8" marL="4114800">
              <a:spcBef>
                <a:spcPts val="800"/>
              </a:spcBef>
              <a:spcAft>
                <a:spcPts val="800"/>
              </a:spcAft>
              <a:buClr>
                <a:schemeClr val="dk1"/>
              </a:buClr>
              <a:buSzPts val="1000"/>
              <a:buFont typeface="Sora"/>
              <a:buChar char="●"/>
              <a:defRPr sz="1000">
                <a:solidFill>
                  <a:schemeClr val="dk1"/>
                </a:solidFill>
              </a:defRPr>
            </a:lvl9pPr>
          </a:lstStyle>
          <a:p/>
        </p:txBody>
      </p:sp>
      <p:sp>
        <p:nvSpPr>
          <p:cNvPr id="399" name="Google Shape;399;p2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0" name="Google Shape;400;p2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1" name="Google Shape;401;p2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2" name="Google Shape;402;p2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3" name="Google Shape;403;p29"/>
          <p:cNvSpPr txBox="1"/>
          <p:nvPr>
            <p:ph idx="17" type="body"/>
          </p:nvPr>
        </p:nvSpPr>
        <p:spPr>
          <a:xfrm>
            <a:off x="1326025"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4" name="Google Shape;404;p29"/>
          <p:cNvSpPr txBox="1"/>
          <p:nvPr>
            <p:ph idx="18" type="body"/>
          </p:nvPr>
        </p:nvSpPr>
        <p:spPr>
          <a:xfrm>
            <a:off x="3808867"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5" name="Google Shape;405;p29"/>
          <p:cNvSpPr txBox="1"/>
          <p:nvPr>
            <p:ph idx="19" type="body"/>
          </p:nvPr>
        </p:nvSpPr>
        <p:spPr>
          <a:xfrm>
            <a:off x="6291721" y="1524225"/>
            <a:ext cx="2296500" cy="832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06" name="Google Shape;406;p29"/>
          <p:cNvSpPr txBox="1"/>
          <p:nvPr>
            <p:ph idx="20"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two bodies">
  <p:cSld name="BLANK_1_1_1_1_1_1_1_1_1_1_3_2">
    <p:bg>
      <p:bgPr>
        <a:solidFill>
          <a:schemeClr val="lt1"/>
        </a:solidFill>
      </p:bgPr>
    </p:bg>
    <p:spTree>
      <p:nvGrpSpPr>
        <p:cNvPr id="407" name="Shape 407"/>
        <p:cNvGrpSpPr/>
        <p:nvPr/>
      </p:nvGrpSpPr>
      <p:grpSpPr>
        <a:xfrm>
          <a:off x="0" y="0"/>
          <a:ext cx="0" cy="0"/>
          <a:chOff x="0" y="0"/>
          <a:chExt cx="0" cy="0"/>
        </a:xfrm>
      </p:grpSpPr>
      <p:sp>
        <p:nvSpPr>
          <p:cNvPr id="408" name="Google Shape;408;p30"/>
          <p:cNvSpPr/>
          <p:nvPr/>
        </p:nvSpPr>
        <p:spPr>
          <a:xfrm flipH="1" rot="-5400000">
            <a:off x="1263236" y="2706539"/>
            <a:ext cx="1173845" cy="3700317"/>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09" name="Google Shape;409;p30"/>
          <p:cNvSpPr/>
          <p:nvPr/>
        </p:nvSpPr>
        <p:spPr>
          <a:xfrm flipH="1">
            <a:off x="228605" y="3621311"/>
            <a:ext cx="3534079" cy="1522191"/>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10" name="Google Shape;410;p30"/>
          <p:cNvSpPr/>
          <p:nvPr/>
        </p:nvSpPr>
        <p:spPr>
          <a:xfrm flipH="1">
            <a:off x="234700" y="1635550"/>
            <a:ext cx="332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411" name="Google Shape;411;p30"/>
          <p:cNvGrpSpPr/>
          <p:nvPr/>
        </p:nvGrpSpPr>
        <p:grpSpPr>
          <a:xfrm flipH="1">
            <a:off x="7293000" y="0"/>
            <a:ext cx="1851000" cy="1225325"/>
            <a:chOff x="461225" y="3875100"/>
            <a:chExt cx="1851000" cy="1225325"/>
          </a:xfrm>
        </p:grpSpPr>
        <p:grpSp>
          <p:nvGrpSpPr>
            <p:cNvPr id="412" name="Google Shape;412;p30"/>
            <p:cNvGrpSpPr/>
            <p:nvPr/>
          </p:nvGrpSpPr>
          <p:grpSpPr>
            <a:xfrm>
              <a:off x="461225" y="3875100"/>
              <a:ext cx="1851000" cy="114600"/>
              <a:chOff x="461225" y="3504775"/>
              <a:chExt cx="1851000" cy="114600"/>
            </a:xfrm>
          </p:grpSpPr>
          <p:sp>
            <p:nvSpPr>
              <p:cNvPr id="413" name="Google Shape;413;p30"/>
              <p:cNvSpPr/>
              <p:nvPr/>
            </p:nvSpPr>
            <p:spPr>
              <a:xfrm>
                <a:off x="4612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4" name="Google Shape;414;p30"/>
              <p:cNvSpPr/>
              <p:nvPr/>
            </p:nvSpPr>
            <p:spPr>
              <a:xfrm>
                <a:off x="8314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5" name="Google Shape;415;p30"/>
              <p:cNvSpPr/>
              <p:nvPr/>
            </p:nvSpPr>
            <p:spPr>
              <a:xfrm>
                <a:off x="12016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30"/>
              <p:cNvSpPr/>
              <p:nvPr/>
            </p:nvSpPr>
            <p:spPr>
              <a:xfrm>
                <a:off x="15718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30"/>
              <p:cNvSpPr/>
              <p:nvPr/>
            </p:nvSpPr>
            <p:spPr>
              <a:xfrm>
                <a:off x="1942025" y="3504775"/>
                <a:ext cx="370200" cy="114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8" name="Google Shape;418;p30"/>
            <p:cNvGrpSpPr/>
            <p:nvPr/>
          </p:nvGrpSpPr>
          <p:grpSpPr>
            <a:xfrm>
              <a:off x="461225" y="3989700"/>
              <a:ext cx="1480800" cy="1110725"/>
              <a:chOff x="461225" y="3249175"/>
              <a:chExt cx="1480800" cy="1110725"/>
            </a:xfrm>
          </p:grpSpPr>
          <p:sp>
            <p:nvSpPr>
              <p:cNvPr id="419" name="Google Shape;419;p30"/>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0" name="Google Shape;420;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1" name="Google Shape;421;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2" name="Google Shape;422;p30"/>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3" name="Google Shape;423;p30"/>
            <p:cNvGrpSpPr/>
            <p:nvPr/>
          </p:nvGrpSpPr>
          <p:grpSpPr>
            <a:xfrm>
              <a:off x="831425" y="4360025"/>
              <a:ext cx="1480800" cy="370200"/>
              <a:chOff x="831425" y="3249175"/>
              <a:chExt cx="1480800" cy="370200"/>
            </a:xfrm>
          </p:grpSpPr>
          <p:sp>
            <p:nvSpPr>
              <p:cNvPr id="424" name="Google Shape;424;p3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3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3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7" name="Google Shape;427;p3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8" name="Google Shape;428;p30"/>
          <p:cNvSpPr txBox="1"/>
          <p:nvPr>
            <p:ph type="title"/>
          </p:nvPr>
        </p:nvSpPr>
        <p:spPr>
          <a:xfrm>
            <a:off x="3822450" y="1287875"/>
            <a:ext cx="4295400" cy="277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29" name="Google Shape;429;p30"/>
          <p:cNvSpPr txBox="1"/>
          <p:nvPr>
            <p:ph idx="2" type="title"/>
          </p:nvPr>
        </p:nvSpPr>
        <p:spPr>
          <a:xfrm>
            <a:off x="85725" y="1287875"/>
            <a:ext cx="3347400" cy="27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Sora Medium"/>
              <a:buNone/>
              <a:defRPr sz="1200">
                <a:solidFill>
                  <a:schemeClr val="dk2"/>
                </a:solidFill>
                <a:latin typeface="Sora Medium"/>
                <a:ea typeface="Sora Medium"/>
                <a:cs typeface="Sora Medium"/>
                <a:sym typeface="Sora Medium"/>
              </a:defRPr>
            </a:lvl1pPr>
            <a:lvl2pPr lvl="1">
              <a:spcBef>
                <a:spcPts val="0"/>
              </a:spcBef>
              <a:spcAft>
                <a:spcPts val="0"/>
              </a:spcAft>
              <a:buClr>
                <a:schemeClr val="dk2"/>
              </a:buClr>
              <a:buSzPts val="1200"/>
              <a:buFont typeface="Sora"/>
              <a:buNone/>
              <a:defRPr sz="1200">
                <a:solidFill>
                  <a:schemeClr val="dk2"/>
                </a:solidFill>
                <a:latin typeface="Sora"/>
                <a:ea typeface="Sora"/>
                <a:cs typeface="Sora"/>
                <a:sym typeface="Sora"/>
              </a:defRPr>
            </a:lvl2pPr>
            <a:lvl3pPr lvl="2">
              <a:spcBef>
                <a:spcPts val="0"/>
              </a:spcBef>
              <a:spcAft>
                <a:spcPts val="0"/>
              </a:spcAft>
              <a:buClr>
                <a:schemeClr val="dk2"/>
              </a:buClr>
              <a:buSzPts val="1200"/>
              <a:buFont typeface="Sora"/>
              <a:buNone/>
              <a:defRPr sz="1200">
                <a:solidFill>
                  <a:schemeClr val="dk2"/>
                </a:solidFill>
                <a:latin typeface="Sora"/>
                <a:ea typeface="Sora"/>
                <a:cs typeface="Sora"/>
                <a:sym typeface="Sora"/>
              </a:defRPr>
            </a:lvl3pPr>
            <a:lvl4pPr lvl="3">
              <a:spcBef>
                <a:spcPts val="0"/>
              </a:spcBef>
              <a:spcAft>
                <a:spcPts val="0"/>
              </a:spcAft>
              <a:buClr>
                <a:schemeClr val="dk2"/>
              </a:buClr>
              <a:buSzPts val="1200"/>
              <a:buFont typeface="Sora"/>
              <a:buNone/>
              <a:defRPr sz="1200">
                <a:solidFill>
                  <a:schemeClr val="dk2"/>
                </a:solidFill>
                <a:latin typeface="Sora"/>
                <a:ea typeface="Sora"/>
                <a:cs typeface="Sora"/>
                <a:sym typeface="Sora"/>
              </a:defRPr>
            </a:lvl4pPr>
            <a:lvl5pPr lvl="4">
              <a:spcBef>
                <a:spcPts val="0"/>
              </a:spcBef>
              <a:spcAft>
                <a:spcPts val="0"/>
              </a:spcAft>
              <a:buClr>
                <a:schemeClr val="dk2"/>
              </a:buClr>
              <a:buSzPts val="1200"/>
              <a:buFont typeface="Sora"/>
              <a:buNone/>
              <a:defRPr sz="1200">
                <a:solidFill>
                  <a:schemeClr val="dk2"/>
                </a:solidFill>
                <a:latin typeface="Sora"/>
                <a:ea typeface="Sora"/>
                <a:cs typeface="Sora"/>
                <a:sym typeface="Sora"/>
              </a:defRPr>
            </a:lvl5pPr>
            <a:lvl6pPr lvl="5">
              <a:spcBef>
                <a:spcPts val="0"/>
              </a:spcBef>
              <a:spcAft>
                <a:spcPts val="0"/>
              </a:spcAft>
              <a:buClr>
                <a:schemeClr val="dk2"/>
              </a:buClr>
              <a:buSzPts val="1200"/>
              <a:buFont typeface="Sora"/>
              <a:buNone/>
              <a:defRPr sz="1200">
                <a:solidFill>
                  <a:schemeClr val="dk2"/>
                </a:solidFill>
                <a:latin typeface="Sora"/>
                <a:ea typeface="Sora"/>
                <a:cs typeface="Sora"/>
                <a:sym typeface="Sora"/>
              </a:defRPr>
            </a:lvl6pPr>
            <a:lvl7pPr lvl="6">
              <a:spcBef>
                <a:spcPts val="0"/>
              </a:spcBef>
              <a:spcAft>
                <a:spcPts val="0"/>
              </a:spcAft>
              <a:buClr>
                <a:schemeClr val="dk2"/>
              </a:buClr>
              <a:buSzPts val="1200"/>
              <a:buFont typeface="Sora"/>
              <a:buNone/>
              <a:defRPr sz="1200">
                <a:solidFill>
                  <a:schemeClr val="dk2"/>
                </a:solidFill>
                <a:latin typeface="Sora"/>
                <a:ea typeface="Sora"/>
                <a:cs typeface="Sora"/>
                <a:sym typeface="Sora"/>
              </a:defRPr>
            </a:lvl7pPr>
            <a:lvl8pPr lvl="7">
              <a:spcBef>
                <a:spcPts val="0"/>
              </a:spcBef>
              <a:spcAft>
                <a:spcPts val="0"/>
              </a:spcAft>
              <a:buClr>
                <a:schemeClr val="dk2"/>
              </a:buClr>
              <a:buSzPts val="1200"/>
              <a:buFont typeface="Sora"/>
              <a:buNone/>
              <a:defRPr sz="1200">
                <a:solidFill>
                  <a:schemeClr val="dk2"/>
                </a:solidFill>
                <a:latin typeface="Sora"/>
                <a:ea typeface="Sora"/>
                <a:cs typeface="Sora"/>
                <a:sym typeface="Sora"/>
              </a:defRPr>
            </a:lvl8pPr>
            <a:lvl9pPr lvl="8">
              <a:spcBef>
                <a:spcPts val="0"/>
              </a:spcBef>
              <a:spcAft>
                <a:spcPts val="0"/>
              </a:spcAft>
              <a:buClr>
                <a:schemeClr val="dk2"/>
              </a:buClr>
              <a:buSzPts val="1200"/>
              <a:buFont typeface="Sora"/>
              <a:buNone/>
              <a:defRPr sz="1200">
                <a:solidFill>
                  <a:schemeClr val="dk2"/>
                </a:solidFill>
                <a:latin typeface="Sora"/>
                <a:ea typeface="Sora"/>
                <a:cs typeface="Sora"/>
                <a:sym typeface="Sora"/>
              </a:defRPr>
            </a:lvl9pPr>
          </a:lstStyle>
          <a:p/>
        </p:txBody>
      </p:sp>
      <p:sp>
        <p:nvSpPr>
          <p:cNvPr id="430" name="Google Shape;430;p30"/>
          <p:cNvSpPr/>
          <p:nvPr>
            <p:ph idx="3" type="pic"/>
          </p:nvPr>
        </p:nvSpPr>
        <p:spPr>
          <a:xfrm>
            <a:off x="227225" y="1832375"/>
            <a:ext cx="821100" cy="785400"/>
          </a:xfrm>
          <a:prstGeom prst="rect">
            <a:avLst/>
          </a:prstGeom>
          <a:noFill/>
          <a:ln>
            <a:noFill/>
          </a:ln>
        </p:spPr>
      </p:sp>
      <p:sp>
        <p:nvSpPr>
          <p:cNvPr id="431" name="Google Shape;431;p30"/>
          <p:cNvSpPr/>
          <p:nvPr>
            <p:ph idx="4" type="pic"/>
          </p:nvPr>
        </p:nvSpPr>
        <p:spPr>
          <a:xfrm>
            <a:off x="227225" y="2672425"/>
            <a:ext cx="821100" cy="785400"/>
          </a:xfrm>
          <a:prstGeom prst="rect">
            <a:avLst/>
          </a:prstGeom>
          <a:noFill/>
          <a:ln>
            <a:noFill/>
          </a:ln>
        </p:spPr>
      </p:sp>
      <p:sp>
        <p:nvSpPr>
          <p:cNvPr id="432" name="Google Shape;432;p30"/>
          <p:cNvSpPr/>
          <p:nvPr>
            <p:ph idx="5" type="pic"/>
          </p:nvPr>
        </p:nvSpPr>
        <p:spPr>
          <a:xfrm>
            <a:off x="227225" y="3512475"/>
            <a:ext cx="821100" cy="785400"/>
          </a:xfrm>
          <a:prstGeom prst="rect">
            <a:avLst/>
          </a:prstGeom>
          <a:noFill/>
          <a:ln>
            <a:noFill/>
          </a:ln>
        </p:spPr>
      </p:sp>
      <p:sp>
        <p:nvSpPr>
          <p:cNvPr id="433" name="Google Shape;433;p30"/>
          <p:cNvSpPr txBox="1"/>
          <p:nvPr>
            <p:ph idx="6" type="title"/>
          </p:nvPr>
        </p:nvSpPr>
        <p:spPr>
          <a:xfrm>
            <a:off x="1048325" y="18323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4" name="Google Shape;434;p30"/>
          <p:cNvSpPr txBox="1"/>
          <p:nvPr>
            <p:ph idx="7" type="title"/>
          </p:nvPr>
        </p:nvSpPr>
        <p:spPr>
          <a:xfrm>
            <a:off x="1048325" y="267242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5" name="Google Shape;435;p30"/>
          <p:cNvSpPr txBox="1"/>
          <p:nvPr>
            <p:ph idx="8" type="title"/>
          </p:nvPr>
        </p:nvSpPr>
        <p:spPr>
          <a:xfrm>
            <a:off x="1048325" y="3512475"/>
            <a:ext cx="2069700" cy="785100"/>
          </a:xfrm>
          <a:prstGeom prst="rect">
            <a:avLst/>
          </a:prstGeom>
        </p:spPr>
        <p:txBody>
          <a:bodyPr anchorCtr="0" anchor="t" bIns="91425" lIns="182875" spcFirstLastPara="1" rIns="91425" wrap="square" tIns="91425">
            <a:noAutofit/>
          </a:bodyPr>
          <a:lstStyle>
            <a:lvl1pPr lvl="0">
              <a:spcBef>
                <a:spcPts val="0"/>
              </a:spcBef>
              <a:spcAft>
                <a:spcPts val="0"/>
              </a:spcAft>
              <a:buClr>
                <a:schemeClr val="dk1"/>
              </a:buClr>
              <a:buSzPts val="1000"/>
              <a:buFont typeface="Sora"/>
              <a:buNone/>
              <a:defRPr sz="1000">
                <a:solidFill>
                  <a:schemeClr val="dk1"/>
                </a:solidFill>
                <a:latin typeface="Sora"/>
                <a:ea typeface="Sora"/>
                <a:cs typeface="Sora"/>
                <a:sym typeface="Sora"/>
              </a:defRPr>
            </a:lvl1pPr>
            <a:lvl2pPr lvl="1">
              <a:spcBef>
                <a:spcPts val="0"/>
              </a:spcBef>
              <a:spcAft>
                <a:spcPts val="0"/>
              </a:spcAft>
              <a:buClr>
                <a:schemeClr val="dk1"/>
              </a:buClr>
              <a:buSzPts val="1000"/>
              <a:buFont typeface="Sora"/>
              <a:buNone/>
              <a:defRPr sz="1000">
                <a:solidFill>
                  <a:schemeClr val="dk1"/>
                </a:solidFill>
                <a:latin typeface="Sora"/>
                <a:ea typeface="Sora"/>
                <a:cs typeface="Sora"/>
                <a:sym typeface="Sora"/>
              </a:defRPr>
            </a:lvl2pPr>
            <a:lvl3pPr lvl="2">
              <a:spcBef>
                <a:spcPts val="0"/>
              </a:spcBef>
              <a:spcAft>
                <a:spcPts val="0"/>
              </a:spcAft>
              <a:buClr>
                <a:schemeClr val="dk1"/>
              </a:buClr>
              <a:buSzPts val="1000"/>
              <a:buFont typeface="Sora"/>
              <a:buNone/>
              <a:defRPr sz="1000">
                <a:solidFill>
                  <a:schemeClr val="dk1"/>
                </a:solidFill>
                <a:latin typeface="Sora"/>
                <a:ea typeface="Sora"/>
                <a:cs typeface="Sora"/>
                <a:sym typeface="Sora"/>
              </a:defRPr>
            </a:lvl3pPr>
            <a:lvl4pPr lvl="3">
              <a:spcBef>
                <a:spcPts val="0"/>
              </a:spcBef>
              <a:spcAft>
                <a:spcPts val="0"/>
              </a:spcAft>
              <a:buClr>
                <a:schemeClr val="dk1"/>
              </a:buClr>
              <a:buSzPts val="1000"/>
              <a:buFont typeface="Sora"/>
              <a:buNone/>
              <a:defRPr sz="1000">
                <a:solidFill>
                  <a:schemeClr val="dk1"/>
                </a:solidFill>
                <a:latin typeface="Sora"/>
                <a:ea typeface="Sora"/>
                <a:cs typeface="Sora"/>
                <a:sym typeface="Sora"/>
              </a:defRPr>
            </a:lvl4pPr>
            <a:lvl5pPr lvl="4">
              <a:spcBef>
                <a:spcPts val="0"/>
              </a:spcBef>
              <a:spcAft>
                <a:spcPts val="0"/>
              </a:spcAft>
              <a:buClr>
                <a:schemeClr val="dk1"/>
              </a:buClr>
              <a:buSzPts val="1000"/>
              <a:buFont typeface="Sora"/>
              <a:buNone/>
              <a:defRPr sz="1000">
                <a:solidFill>
                  <a:schemeClr val="dk1"/>
                </a:solidFill>
                <a:latin typeface="Sora"/>
                <a:ea typeface="Sora"/>
                <a:cs typeface="Sora"/>
                <a:sym typeface="Sora"/>
              </a:defRPr>
            </a:lvl5pPr>
            <a:lvl6pPr lvl="5">
              <a:spcBef>
                <a:spcPts val="0"/>
              </a:spcBef>
              <a:spcAft>
                <a:spcPts val="0"/>
              </a:spcAft>
              <a:buClr>
                <a:schemeClr val="dk1"/>
              </a:buClr>
              <a:buSzPts val="1000"/>
              <a:buFont typeface="Sora"/>
              <a:buNone/>
              <a:defRPr sz="1000">
                <a:solidFill>
                  <a:schemeClr val="dk1"/>
                </a:solidFill>
                <a:latin typeface="Sora"/>
                <a:ea typeface="Sora"/>
                <a:cs typeface="Sora"/>
                <a:sym typeface="Sora"/>
              </a:defRPr>
            </a:lvl6pPr>
            <a:lvl7pPr lvl="6">
              <a:spcBef>
                <a:spcPts val="0"/>
              </a:spcBef>
              <a:spcAft>
                <a:spcPts val="0"/>
              </a:spcAft>
              <a:buClr>
                <a:schemeClr val="dk1"/>
              </a:buClr>
              <a:buSzPts val="1000"/>
              <a:buFont typeface="Sora"/>
              <a:buNone/>
              <a:defRPr sz="1000">
                <a:solidFill>
                  <a:schemeClr val="dk1"/>
                </a:solidFill>
                <a:latin typeface="Sora"/>
                <a:ea typeface="Sora"/>
                <a:cs typeface="Sora"/>
                <a:sym typeface="Sora"/>
              </a:defRPr>
            </a:lvl7pPr>
            <a:lvl8pPr lvl="7">
              <a:spcBef>
                <a:spcPts val="0"/>
              </a:spcBef>
              <a:spcAft>
                <a:spcPts val="0"/>
              </a:spcAft>
              <a:buClr>
                <a:schemeClr val="dk1"/>
              </a:buClr>
              <a:buSzPts val="1000"/>
              <a:buFont typeface="Sora"/>
              <a:buNone/>
              <a:defRPr sz="1000">
                <a:solidFill>
                  <a:schemeClr val="dk1"/>
                </a:solidFill>
                <a:latin typeface="Sora"/>
                <a:ea typeface="Sora"/>
                <a:cs typeface="Sora"/>
                <a:sym typeface="Sora"/>
              </a:defRPr>
            </a:lvl8pPr>
            <a:lvl9pPr lvl="8">
              <a:spcBef>
                <a:spcPts val="0"/>
              </a:spcBef>
              <a:spcAft>
                <a:spcPts val="0"/>
              </a:spcAft>
              <a:buClr>
                <a:schemeClr val="dk1"/>
              </a:buClr>
              <a:buSzPts val="1000"/>
              <a:buFont typeface="Sora"/>
              <a:buNone/>
              <a:defRPr sz="1000">
                <a:solidFill>
                  <a:schemeClr val="dk1"/>
                </a:solidFill>
                <a:latin typeface="Sora"/>
                <a:ea typeface="Sora"/>
                <a:cs typeface="Sora"/>
                <a:sym typeface="Sora"/>
              </a:defRPr>
            </a:lvl9pPr>
          </a:lstStyle>
          <a:p/>
        </p:txBody>
      </p:sp>
      <p:sp>
        <p:nvSpPr>
          <p:cNvPr id="436" name="Google Shape;436;p30"/>
          <p:cNvSpPr txBox="1"/>
          <p:nvPr>
            <p:ph idx="9" type="title"/>
          </p:nvPr>
        </p:nvSpPr>
        <p:spPr>
          <a:xfrm>
            <a:off x="3820750" y="1711525"/>
            <a:ext cx="1800000" cy="1522200"/>
          </a:xfrm>
          <a:prstGeom prst="rect">
            <a:avLst/>
          </a:prstGeom>
        </p:spPr>
        <p:txBody>
          <a:bodyPr anchorCtr="0" anchor="t" bIns="91425" lIns="0" spcFirstLastPara="1" rIns="0" wrap="square" tIns="91425">
            <a:noAutofit/>
          </a:bodyPr>
          <a:lstStyle>
            <a:lvl1pPr lvl="0">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1pPr>
            <a:lvl2pPr lvl="1">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2pPr>
            <a:lvl3pPr lvl="2">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3pPr>
            <a:lvl4pPr lvl="3">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4pPr>
            <a:lvl5pPr lvl="4">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5pPr>
            <a:lvl6pPr lvl="5">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6pPr>
            <a:lvl7pPr lvl="6">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7pPr>
            <a:lvl8pPr lvl="7">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8pPr>
            <a:lvl9pPr lvl="8">
              <a:spcBef>
                <a:spcPts val="0"/>
              </a:spcBef>
              <a:spcAft>
                <a:spcPts val="0"/>
              </a:spcAft>
              <a:buClr>
                <a:schemeClr val="dk2"/>
              </a:buClr>
              <a:buSzPts val="1000"/>
              <a:buFont typeface="Sora Medium"/>
              <a:buNone/>
              <a:defRPr sz="1000">
                <a:solidFill>
                  <a:schemeClr val="dk2"/>
                </a:solidFill>
                <a:latin typeface="Sora Medium"/>
                <a:ea typeface="Sora Medium"/>
                <a:cs typeface="Sora Medium"/>
                <a:sym typeface="Sora Medium"/>
              </a:defRPr>
            </a:lvl9pPr>
          </a:lstStyle>
          <a:p/>
        </p:txBody>
      </p:sp>
      <p:sp>
        <p:nvSpPr>
          <p:cNvPr id="437" name="Google Shape;437;p30"/>
          <p:cNvSpPr txBox="1"/>
          <p:nvPr>
            <p:ph idx="13" type="title"/>
          </p:nvPr>
        </p:nvSpPr>
        <p:spPr>
          <a:xfrm>
            <a:off x="7107575" y="1711450"/>
            <a:ext cx="8742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8" name="Google Shape;438;p30"/>
          <p:cNvSpPr txBox="1"/>
          <p:nvPr>
            <p:ph idx="14" type="title"/>
          </p:nvPr>
        </p:nvSpPr>
        <p:spPr>
          <a:xfrm>
            <a:off x="5518325" y="1711575"/>
            <a:ext cx="1322100" cy="1522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439" name="Google Shape;439;p30"/>
          <p:cNvSpPr txBox="1"/>
          <p:nvPr>
            <p:ph idx="1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40" name="Google Shape;440;p30"/>
          <p:cNvSpPr txBox="1"/>
          <p:nvPr>
            <p:ph idx="16" type="title"/>
          </p:nvPr>
        </p:nvSpPr>
        <p:spPr>
          <a:xfrm>
            <a:off x="93381" y="502775"/>
            <a:ext cx="7178100" cy="7851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441" name="Google Shape;441;p30"/>
          <p:cNvSpPr txBox="1"/>
          <p:nvPr>
            <p:ph idx="17"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Project Roadmap">
  <p:cSld name="BLANK_1_1_1_1_1_1_1_1_1_1_3_1">
    <p:bg>
      <p:bgPr>
        <a:solidFill>
          <a:schemeClr val="lt1"/>
        </a:solidFill>
      </p:bgPr>
    </p:bg>
    <p:spTree>
      <p:nvGrpSpPr>
        <p:cNvPr id="442" name="Shape 442"/>
        <p:cNvGrpSpPr/>
        <p:nvPr/>
      </p:nvGrpSpPr>
      <p:grpSpPr>
        <a:xfrm>
          <a:off x="0" y="0"/>
          <a:ext cx="0" cy="0"/>
          <a:chOff x="0" y="0"/>
          <a:chExt cx="0" cy="0"/>
        </a:xfrm>
      </p:grpSpPr>
      <p:sp>
        <p:nvSpPr>
          <p:cNvPr id="443" name="Google Shape;443;p31"/>
          <p:cNvSpPr txBox="1"/>
          <p:nvPr>
            <p:ph type="title"/>
          </p:nvPr>
        </p:nvSpPr>
        <p:spPr>
          <a:xfrm>
            <a:off x="134550" y="1339350"/>
            <a:ext cx="1119600" cy="297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4" name="Google Shape;444;p31"/>
          <p:cNvSpPr txBox="1"/>
          <p:nvPr>
            <p:ph idx="2" type="title"/>
          </p:nvPr>
        </p:nvSpPr>
        <p:spPr>
          <a:xfrm>
            <a:off x="132615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5" name="Google Shape;445;p31"/>
          <p:cNvSpPr txBox="1"/>
          <p:nvPr>
            <p:ph idx="3" type="title"/>
          </p:nvPr>
        </p:nvSpPr>
        <p:spPr>
          <a:xfrm>
            <a:off x="3877025"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6" name="Google Shape;446;p31"/>
          <p:cNvSpPr txBox="1"/>
          <p:nvPr>
            <p:ph idx="4" type="title"/>
          </p:nvPr>
        </p:nvSpPr>
        <p:spPr>
          <a:xfrm>
            <a:off x="6291700" y="904338"/>
            <a:ext cx="22965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447" name="Google Shape;447;p31"/>
          <p:cNvSpPr txBox="1"/>
          <p:nvPr>
            <p:ph idx="5" type="title"/>
          </p:nvPr>
        </p:nvSpPr>
        <p:spPr>
          <a:xfrm>
            <a:off x="134550" y="254522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8" name="Google Shape;448;p31"/>
          <p:cNvSpPr txBox="1"/>
          <p:nvPr>
            <p:ph idx="6" type="title"/>
          </p:nvPr>
        </p:nvSpPr>
        <p:spPr>
          <a:xfrm>
            <a:off x="134550" y="3703975"/>
            <a:ext cx="1119600" cy="29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000"/>
              <a:buFont typeface="IBM Plex Sans Medium"/>
              <a:buNone/>
              <a:defRPr sz="1000">
                <a:solidFill>
                  <a:schemeClr val="dk2"/>
                </a:solidFill>
                <a:latin typeface="IBM Plex Sans Medium"/>
                <a:ea typeface="IBM Plex Sans Medium"/>
                <a:cs typeface="IBM Plex Sans Medium"/>
                <a:sym typeface="IBM Plex Sans Medium"/>
              </a:defRPr>
            </a:lvl9pPr>
          </a:lstStyle>
          <a:p/>
        </p:txBody>
      </p:sp>
      <p:sp>
        <p:nvSpPr>
          <p:cNvPr id="449" name="Google Shape;449;p31"/>
          <p:cNvSpPr txBox="1"/>
          <p:nvPr>
            <p:ph idx="7" type="title"/>
          </p:nvPr>
        </p:nvSpPr>
        <p:spPr>
          <a:xfrm>
            <a:off x="3877025"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0" name="Google Shape;450;p31"/>
          <p:cNvSpPr txBox="1"/>
          <p:nvPr>
            <p:ph idx="8" type="title"/>
          </p:nvPr>
        </p:nvSpPr>
        <p:spPr>
          <a:xfrm>
            <a:off x="3877025"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1" name="Google Shape;451;p31"/>
          <p:cNvSpPr txBox="1"/>
          <p:nvPr>
            <p:ph idx="9" type="title"/>
          </p:nvPr>
        </p:nvSpPr>
        <p:spPr>
          <a:xfrm>
            <a:off x="3877025"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Char char="●"/>
              <a:defRPr sz="1000">
                <a:solidFill>
                  <a:schemeClr val="dk2"/>
                </a:solidFill>
                <a:latin typeface="Sora"/>
                <a:ea typeface="Sora"/>
                <a:cs typeface="Sora"/>
                <a:sym typeface="Sora"/>
              </a:defRPr>
            </a:lvl9pPr>
          </a:lstStyle>
          <a:p/>
        </p:txBody>
      </p:sp>
      <p:sp>
        <p:nvSpPr>
          <p:cNvPr id="452" name="Google Shape;452;p31"/>
          <p:cNvSpPr txBox="1"/>
          <p:nvPr>
            <p:ph idx="13" type="title"/>
          </p:nvPr>
        </p:nvSpPr>
        <p:spPr>
          <a:xfrm>
            <a:off x="6427900" y="2552413"/>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3" name="Google Shape;453;p31"/>
          <p:cNvSpPr txBox="1"/>
          <p:nvPr>
            <p:ph idx="14" type="title"/>
          </p:nvPr>
        </p:nvSpPr>
        <p:spPr>
          <a:xfrm>
            <a:off x="6427900" y="1339350"/>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4" name="Google Shape;454;p31"/>
          <p:cNvSpPr txBox="1"/>
          <p:nvPr>
            <p:ph idx="15" type="title"/>
          </p:nvPr>
        </p:nvSpPr>
        <p:spPr>
          <a:xfrm>
            <a:off x="6427900" y="3711169"/>
            <a:ext cx="2160300" cy="909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000"/>
              <a:buFont typeface="Sora"/>
              <a:buChar char="➔"/>
              <a:defRPr sz="1000">
                <a:latin typeface="Sora"/>
                <a:ea typeface="Sora"/>
                <a:cs typeface="Sora"/>
                <a:sym typeface="Sora"/>
              </a:defRPr>
            </a:lvl1pPr>
            <a:lvl2pPr lvl="1">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Char char="●"/>
              <a:defRPr sz="1000">
                <a:solidFill>
                  <a:schemeClr val="lt1"/>
                </a:solidFill>
                <a:latin typeface="Sora"/>
                <a:ea typeface="Sora"/>
                <a:cs typeface="Sora"/>
                <a:sym typeface="Sora"/>
              </a:defRPr>
            </a:lvl9pPr>
          </a:lstStyle>
          <a:p/>
        </p:txBody>
      </p:sp>
      <p:sp>
        <p:nvSpPr>
          <p:cNvPr id="455" name="Google Shape;455;p31"/>
          <p:cNvSpPr txBox="1"/>
          <p:nvPr>
            <p:ph idx="16" type="title"/>
          </p:nvPr>
        </p:nvSpPr>
        <p:spPr>
          <a:xfrm>
            <a:off x="1326150" y="1339350"/>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6" name="Google Shape;456;p31"/>
          <p:cNvSpPr txBox="1"/>
          <p:nvPr>
            <p:ph idx="17" type="title"/>
          </p:nvPr>
        </p:nvSpPr>
        <p:spPr>
          <a:xfrm>
            <a:off x="1326150" y="2545213"/>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7" name="Google Shape;457;p31"/>
          <p:cNvSpPr txBox="1"/>
          <p:nvPr>
            <p:ph idx="18" type="title"/>
          </p:nvPr>
        </p:nvSpPr>
        <p:spPr>
          <a:xfrm>
            <a:off x="1326150" y="3703969"/>
            <a:ext cx="2296500" cy="924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000"/>
              <a:buFont typeface="Sora"/>
              <a:buNone/>
              <a:defRPr sz="1000">
                <a:solidFill>
                  <a:schemeClr val="dk2"/>
                </a:solidFill>
                <a:latin typeface="Sora"/>
                <a:ea typeface="Sora"/>
                <a:cs typeface="Sora"/>
                <a:sym typeface="Sora"/>
              </a:defRPr>
            </a:lvl1pPr>
            <a:lvl2pPr lvl="1">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458" name="Google Shape;458;p31"/>
          <p:cNvSpPr txBox="1"/>
          <p:nvPr>
            <p:ph idx="1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59" name="Google Shape;459;p31"/>
          <p:cNvSpPr txBox="1"/>
          <p:nvPr>
            <p:ph idx="20"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60" name="Google Shape;460;p31"/>
          <p:cNvSpPr txBox="1"/>
          <p:nvPr>
            <p:ph idx="21"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461" name="Shape 461"/>
        <p:cNvGrpSpPr/>
        <p:nvPr/>
      </p:nvGrpSpPr>
      <p:grpSpPr>
        <a:xfrm>
          <a:off x="0" y="0"/>
          <a:ext cx="0" cy="0"/>
          <a:chOff x="0" y="0"/>
          <a:chExt cx="0" cy="0"/>
        </a:xfrm>
      </p:grpSpPr>
      <p:sp>
        <p:nvSpPr>
          <p:cNvPr id="462" name="Google Shape;462;p32"/>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463" name="Google Shape;463;p32"/>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464" name="Google Shape;464;p32"/>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65" name="Google Shape;465;p32"/>
          <p:cNvSpPr txBox="1"/>
          <p:nvPr>
            <p:ph idx="2"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66" name="Google Shape;466;p32"/>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7" name="Google Shape;467;p32"/>
          <p:cNvSpPr txBox="1"/>
          <p:nvPr>
            <p:ph idx="4" type="title"/>
          </p:nvPr>
        </p:nvSpPr>
        <p:spPr>
          <a:xfrm>
            <a:off x="398730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8" name="Google Shape;468;p32"/>
          <p:cNvSpPr txBox="1"/>
          <p:nvPr>
            <p:ph idx="5" type="title"/>
          </p:nvPr>
        </p:nvSpPr>
        <p:spPr>
          <a:xfrm>
            <a:off x="389050"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69" name="Google Shape;469;p32"/>
          <p:cNvSpPr txBox="1"/>
          <p:nvPr>
            <p:ph idx="6" type="title"/>
          </p:nvPr>
        </p:nvSpPr>
        <p:spPr>
          <a:xfrm>
            <a:off x="5858938" y="2031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0" name="Google Shape;470;p32"/>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471" name="Google Shape;471;p32"/>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2" name="Google Shape;472;p32"/>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3" name="Google Shape;473;p32"/>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4" name="Google Shape;474;p32"/>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475" name="Google Shape;475;p32"/>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476" name="Google Shape;476;p32"/>
          <p:cNvSpPr txBox="1"/>
          <p:nvPr>
            <p:ph idx="1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1_1_1_1_1_1_2_1">
    <p:spTree>
      <p:nvGrpSpPr>
        <p:cNvPr id="477" name="Shape 477"/>
        <p:cNvGrpSpPr/>
        <p:nvPr/>
      </p:nvGrpSpPr>
      <p:grpSpPr>
        <a:xfrm>
          <a:off x="0" y="0"/>
          <a:ext cx="0" cy="0"/>
          <a:chOff x="0" y="0"/>
          <a:chExt cx="0" cy="0"/>
        </a:xfrm>
      </p:grpSpPr>
      <p:grpSp>
        <p:nvGrpSpPr>
          <p:cNvPr id="478" name="Google Shape;478;p33"/>
          <p:cNvGrpSpPr/>
          <p:nvPr/>
        </p:nvGrpSpPr>
        <p:grpSpPr>
          <a:xfrm flipH="1">
            <a:off x="3199575" y="156175"/>
            <a:ext cx="1851000" cy="1225325"/>
            <a:chOff x="461225" y="3875100"/>
            <a:chExt cx="1851000" cy="1225325"/>
          </a:xfrm>
        </p:grpSpPr>
        <p:grpSp>
          <p:nvGrpSpPr>
            <p:cNvPr id="479" name="Google Shape;479;p33"/>
            <p:cNvGrpSpPr/>
            <p:nvPr/>
          </p:nvGrpSpPr>
          <p:grpSpPr>
            <a:xfrm>
              <a:off x="461225" y="3875100"/>
              <a:ext cx="1851000" cy="114600"/>
              <a:chOff x="461225" y="3504775"/>
              <a:chExt cx="1851000" cy="114600"/>
            </a:xfrm>
          </p:grpSpPr>
          <p:sp>
            <p:nvSpPr>
              <p:cNvPr id="480" name="Google Shape;480;p33"/>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1" name="Google Shape;481;p33"/>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2" name="Google Shape;482;p33"/>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3" name="Google Shape;483;p33"/>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4" name="Google Shape;484;p33"/>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85" name="Google Shape;485;p33"/>
            <p:cNvGrpSpPr/>
            <p:nvPr/>
          </p:nvGrpSpPr>
          <p:grpSpPr>
            <a:xfrm>
              <a:off x="461225" y="3989700"/>
              <a:ext cx="1480800" cy="1110725"/>
              <a:chOff x="461225" y="3249175"/>
              <a:chExt cx="1480800" cy="1110725"/>
            </a:xfrm>
          </p:grpSpPr>
          <p:sp>
            <p:nvSpPr>
              <p:cNvPr id="486" name="Google Shape;486;p33"/>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7" name="Google Shape;487;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8" name="Google Shape;488;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89" name="Google Shape;489;p33"/>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90" name="Google Shape;490;p33"/>
            <p:cNvGrpSpPr/>
            <p:nvPr/>
          </p:nvGrpSpPr>
          <p:grpSpPr>
            <a:xfrm>
              <a:off x="831425" y="4360025"/>
              <a:ext cx="1480800" cy="370200"/>
              <a:chOff x="831425" y="3249175"/>
              <a:chExt cx="1480800" cy="370200"/>
            </a:xfrm>
          </p:grpSpPr>
          <p:sp>
            <p:nvSpPr>
              <p:cNvPr id="491" name="Google Shape;491;p33"/>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2" name="Google Shape;492;p33"/>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3" name="Google Shape;493;p33"/>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94" name="Google Shape;494;p33"/>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95" name="Google Shape;495;p33"/>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96" name="Google Shape;496;p33"/>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lt1"/>
              </a:solidFill>
              <a:latin typeface="Sora"/>
              <a:ea typeface="Sora"/>
              <a:cs typeface="Sora"/>
              <a:sym typeface="Sora"/>
            </a:endParaRPr>
          </a:p>
        </p:txBody>
      </p:sp>
      <p:sp>
        <p:nvSpPr>
          <p:cNvPr id="497" name="Google Shape;497;p33"/>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498" name="Google Shape;498;p33"/>
          <p:cNvSpPr txBox="1"/>
          <p:nvPr>
            <p:ph idx="2"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99" name="Google Shape;499;p33"/>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00" name="Google Shape;500;p33"/>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2"/>
              </a:gs>
              <a:gs pos="21000">
                <a:schemeClr val="lt2"/>
              </a:gs>
              <a:gs pos="49000">
                <a:schemeClr val="accent1"/>
              </a:gs>
              <a:gs pos="75000">
                <a:schemeClr val="accent3"/>
              </a:gs>
              <a:gs pos="100000">
                <a:schemeClr val="accent4"/>
              </a:gs>
            </a:gsLst>
            <a:lin ang="0" scaled="0"/>
          </a:gradFill>
          <a:ln>
            <a:noFill/>
          </a:ln>
          <a:effectLst>
            <a:outerShdw blurRad="314325" rotWithShape="0" algn="bl" dir="5400000" dist="28575">
              <a:schemeClr val="accent4">
                <a:alpha val="24000"/>
              </a:schemeClr>
            </a:outerShdw>
          </a:effectLst>
        </p:spPr>
      </p:sp>
      <p:sp>
        <p:nvSpPr>
          <p:cNvPr id="501" name="Google Shape;501;p33"/>
          <p:cNvSpPr txBox="1"/>
          <p:nvPr>
            <p:ph idx="3"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BLANK_1_1_1_1_1_1_1_1_1_1_2_1_1">
    <p:spTree>
      <p:nvGrpSpPr>
        <p:cNvPr id="502" name="Shape 502"/>
        <p:cNvGrpSpPr/>
        <p:nvPr/>
      </p:nvGrpSpPr>
      <p:grpSpPr>
        <a:xfrm>
          <a:off x="0" y="0"/>
          <a:ext cx="0" cy="0"/>
          <a:chOff x="0" y="0"/>
          <a:chExt cx="0" cy="0"/>
        </a:xfrm>
      </p:grpSpPr>
      <p:grpSp>
        <p:nvGrpSpPr>
          <p:cNvPr id="503" name="Google Shape;503;p34"/>
          <p:cNvGrpSpPr/>
          <p:nvPr/>
        </p:nvGrpSpPr>
        <p:grpSpPr>
          <a:xfrm flipH="1">
            <a:off x="3199575" y="156175"/>
            <a:ext cx="1851000" cy="1225325"/>
            <a:chOff x="461225" y="3875100"/>
            <a:chExt cx="1851000" cy="1225325"/>
          </a:xfrm>
        </p:grpSpPr>
        <p:grpSp>
          <p:nvGrpSpPr>
            <p:cNvPr id="504" name="Google Shape;504;p34"/>
            <p:cNvGrpSpPr/>
            <p:nvPr/>
          </p:nvGrpSpPr>
          <p:grpSpPr>
            <a:xfrm>
              <a:off x="461225" y="3875100"/>
              <a:ext cx="1851000" cy="114600"/>
              <a:chOff x="461225" y="3504775"/>
              <a:chExt cx="1851000" cy="114600"/>
            </a:xfrm>
          </p:grpSpPr>
          <p:sp>
            <p:nvSpPr>
              <p:cNvPr id="505" name="Google Shape;505;p34"/>
              <p:cNvSpPr/>
              <p:nvPr/>
            </p:nvSpPr>
            <p:spPr>
              <a:xfrm>
                <a:off x="4612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6" name="Google Shape;506;p34"/>
              <p:cNvSpPr/>
              <p:nvPr/>
            </p:nvSpPr>
            <p:spPr>
              <a:xfrm>
                <a:off x="8314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7" name="Google Shape;507;p34"/>
              <p:cNvSpPr/>
              <p:nvPr/>
            </p:nvSpPr>
            <p:spPr>
              <a:xfrm>
                <a:off x="12016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8" name="Google Shape;508;p34"/>
              <p:cNvSpPr/>
              <p:nvPr/>
            </p:nvSpPr>
            <p:spPr>
              <a:xfrm>
                <a:off x="15718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09" name="Google Shape;509;p34"/>
              <p:cNvSpPr/>
              <p:nvPr/>
            </p:nvSpPr>
            <p:spPr>
              <a:xfrm>
                <a:off x="1942025" y="3504775"/>
                <a:ext cx="370200" cy="114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0" name="Google Shape;510;p34"/>
            <p:cNvGrpSpPr/>
            <p:nvPr/>
          </p:nvGrpSpPr>
          <p:grpSpPr>
            <a:xfrm>
              <a:off x="461225" y="3989700"/>
              <a:ext cx="1480800" cy="1110725"/>
              <a:chOff x="461225" y="3249175"/>
              <a:chExt cx="1480800" cy="1110725"/>
            </a:xfrm>
          </p:grpSpPr>
          <p:sp>
            <p:nvSpPr>
              <p:cNvPr id="511" name="Google Shape;511;p34"/>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2" name="Google Shape;512;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3" name="Google Shape;513;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4" name="Google Shape;514;p34"/>
              <p:cNvSpPr/>
              <p:nvPr/>
            </p:nvSpPr>
            <p:spPr>
              <a:xfrm>
                <a:off x="1201625" y="3989700"/>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15" name="Google Shape;515;p34"/>
            <p:cNvGrpSpPr/>
            <p:nvPr/>
          </p:nvGrpSpPr>
          <p:grpSpPr>
            <a:xfrm>
              <a:off x="831425" y="4360025"/>
              <a:ext cx="1480800" cy="370200"/>
              <a:chOff x="831425" y="3249175"/>
              <a:chExt cx="1480800" cy="370200"/>
            </a:xfrm>
          </p:grpSpPr>
          <p:sp>
            <p:nvSpPr>
              <p:cNvPr id="516" name="Google Shape;516;p3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7" name="Google Shape;517;p3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8" name="Google Shape;518;p3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3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20" name="Google Shape;520;p34"/>
          <p:cNvSpPr/>
          <p:nvPr/>
        </p:nvSpPr>
        <p:spPr>
          <a:xfrm>
            <a:off x="5023375" y="3994875"/>
            <a:ext cx="3941541" cy="1148616"/>
          </a:xfrm>
          <a:custGeom>
            <a:rect b="b" l="l" r="r" t="t"/>
            <a:pathLst>
              <a:path extrusionOk="0" h="47273" w="109754">
                <a:moveTo>
                  <a:pt x="93188" y="0"/>
                </a:moveTo>
                <a:lnTo>
                  <a:pt x="91918" y="29"/>
                </a:lnTo>
                <a:lnTo>
                  <a:pt x="90619" y="87"/>
                </a:lnTo>
                <a:lnTo>
                  <a:pt x="89292" y="144"/>
                </a:lnTo>
                <a:lnTo>
                  <a:pt x="87906" y="260"/>
                </a:lnTo>
                <a:lnTo>
                  <a:pt x="86521" y="404"/>
                </a:lnTo>
                <a:lnTo>
                  <a:pt x="85107" y="606"/>
                </a:lnTo>
                <a:lnTo>
                  <a:pt x="83664" y="808"/>
                </a:lnTo>
                <a:lnTo>
                  <a:pt x="82163" y="1039"/>
                </a:lnTo>
                <a:lnTo>
                  <a:pt x="80663" y="1328"/>
                </a:lnTo>
                <a:lnTo>
                  <a:pt x="79162" y="1616"/>
                </a:lnTo>
                <a:lnTo>
                  <a:pt x="77604" y="1963"/>
                </a:lnTo>
                <a:lnTo>
                  <a:pt x="76045" y="2309"/>
                </a:lnTo>
                <a:lnTo>
                  <a:pt x="74458" y="2713"/>
                </a:lnTo>
                <a:lnTo>
                  <a:pt x="72842" y="3146"/>
                </a:lnTo>
                <a:lnTo>
                  <a:pt x="71226" y="3579"/>
                </a:lnTo>
                <a:lnTo>
                  <a:pt x="69581" y="4069"/>
                </a:lnTo>
                <a:lnTo>
                  <a:pt x="67907" y="4560"/>
                </a:lnTo>
                <a:lnTo>
                  <a:pt x="66233" y="5108"/>
                </a:lnTo>
                <a:lnTo>
                  <a:pt x="64559" y="5657"/>
                </a:lnTo>
                <a:lnTo>
                  <a:pt x="62856" y="6263"/>
                </a:lnTo>
                <a:lnTo>
                  <a:pt x="61154" y="6869"/>
                </a:lnTo>
                <a:lnTo>
                  <a:pt x="59422" y="7504"/>
                </a:lnTo>
                <a:lnTo>
                  <a:pt x="57690" y="8167"/>
                </a:lnTo>
                <a:lnTo>
                  <a:pt x="55959" y="8860"/>
                </a:lnTo>
                <a:lnTo>
                  <a:pt x="54227" y="9582"/>
                </a:lnTo>
                <a:lnTo>
                  <a:pt x="52467" y="10332"/>
                </a:lnTo>
                <a:lnTo>
                  <a:pt x="50735" y="11082"/>
                </a:lnTo>
                <a:lnTo>
                  <a:pt x="48975" y="11890"/>
                </a:lnTo>
                <a:lnTo>
                  <a:pt x="47214" y="12698"/>
                </a:lnTo>
                <a:lnTo>
                  <a:pt x="45454" y="13535"/>
                </a:lnTo>
                <a:lnTo>
                  <a:pt x="43694" y="14401"/>
                </a:lnTo>
                <a:lnTo>
                  <a:pt x="41933" y="15296"/>
                </a:lnTo>
                <a:lnTo>
                  <a:pt x="40230" y="16190"/>
                </a:lnTo>
                <a:lnTo>
                  <a:pt x="38528" y="17085"/>
                </a:lnTo>
                <a:lnTo>
                  <a:pt x="36825" y="18009"/>
                </a:lnTo>
                <a:lnTo>
                  <a:pt x="35122" y="18961"/>
                </a:lnTo>
                <a:lnTo>
                  <a:pt x="33477" y="19913"/>
                </a:lnTo>
                <a:lnTo>
                  <a:pt x="31832" y="20895"/>
                </a:lnTo>
                <a:lnTo>
                  <a:pt x="30187" y="21876"/>
                </a:lnTo>
                <a:lnTo>
                  <a:pt x="28600" y="22857"/>
                </a:lnTo>
                <a:lnTo>
                  <a:pt x="27013" y="23867"/>
                </a:lnTo>
                <a:lnTo>
                  <a:pt x="25454" y="24877"/>
                </a:lnTo>
                <a:lnTo>
                  <a:pt x="23925" y="25887"/>
                </a:lnTo>
                <a:lnTo>
                  <a:pt x="22395" y="26926"/>
                </a:lnTo>
                <a:lnTo>
                  <a:pt x="20923" y="27965"/>
                </a:lnTo>
                <a:lnTo>
                  <a:pt x="19480" y="29004"/>
                </a:lnTo>
                <a:lnTo>
                  <a:pt x="18037" y="30072"/>
                </a:lnTo>
                <a:lnTo>
                  <a:pt x="16652" y="31111"/>
                </a:lnTo>
                <a:lnTo>
                  <a:pt x="15354" y="32150"/>
                </a:lnTo>
                <a:lnTo>
                  <a:pt x="14084" y="33160"/>
                </a:lnTo>
                <a:lnTo>
                  <a:pt x="12843" y="34199"/>
                </a:lnTo>
                <a:lnTo>
                  <a:pt x="11631" y="35209"/>
                </a:lnTo>
                <a:lnTo>
                  <a:pt x="10447" y="36248"/>
                </a:lnTo>
                <a:lnTo>
                  <a:pt x="9293" y="37258"/>
                </a:lnTo>
                <a:lnTo>
                  <a:pt x="8196" y="38297"/>
                </a:lnTo>
                <a:lnTo>
                  <a:pt x="7129" y="39307"/>
                </a:lnTo>
                <a:lnTo>
                  <a:pt x="6090" y="40317"/>
                </a:lnTo>
                <a:lnTo>
                  <a:pt x="5108" y="41327"/>
                </a:lnTo>
                <a:lnTo>
                  <a:pt x="4156" y="42337"/>
                </a:lnTo>
                <a:lnTo>
                  <a:pt x="3233" y="43347"/>
                </a:lnTo>
                <a:lnTo>
                  <a:pt x="2367" y="44357"/>
                </a:lnTo>
                <a:lnTo>
                  <a:pt x="1530" y="45339"/>
                </a:lnTo>
                <a:lnTo>
                  <a:pt x="751" y="46320"/>
                </a:lnTo>
                <a:lnTo>
                  <a:pt x="0" y="47272"/>
                </a:lnTo>
                <a:lnTo>
                  <a:pt x="76016" y="47272"/>
                </a:lnTo>
                <a:lnTo>
                  <a:pt x="78152" y="45916"/>
                </a:lnTo>
                <a:lnTo>
                  <a:pt x="80230" y="44531"/>
                </a:lnTo>
                <a:lnTo>
                  <a:pt x="82250" y="43145"/>
                </a:lnTo>
                <a:lnTo>
                  <a:pt x="84241" y="41731"/>
                </a:lnTo>
                <a:lnTo>
                  <a:pt x="86146" y="40317"/>
                </a:lnTo>
                <a:lnTo>
                  <a:pt x="88022" y="38903"/>
                </a:lnTo>
                <a:lnTo>
                  <a:pt x="89840" y="37460"/>
                </a:lnTo>
                <a:lnTo>
                  <a:pt x="91572" y="36046"/>
                </a:lnTo>
                <a:lnTo>
                  <a:pt x="93245" y="34603"/>
                </a:lnTo>
                <a:lnTo>
                  <a:pt x="94862" y="33160"/>
                </a:lnTo>
                <a:lnTo>
                  <a:pt x="96420" y="31717"/>
                </a:lnTo>
                <a:lnTo>
                  <a:pt x="97892" y="30303"/>
                </a:lnTo>
                <a:lnTo>
                  <a:pt x="99277" y="28860"/>
                </a:lnTo>
                <a:lnTo>
                  <a:pt x="100605" y="27446"/>
                </a:lnTo>
                <a:lnTo>
                  <a:pt x="101846" y="26060"/>
                </a:lnTo>
                <a:lnTo>
                  <a:pt x="103000" y="24646"/>
                </a:lnTo>
                <a:lnTo>
                  <a:pt x="104068" y="23290"/>
                </a:lnTo>
                <a:lnTo>
                  <a:pt x="105049" y="21934"/>
                </a:lnTo>
                <a:lnTo>
                  <a:pt x="105944" y="20606"/>
                </a:lnTo>
                <a:lnTo>
                  <a:pt x="106752" y="19307"/>
                </a:lnTo>
                <a:lnTo>
                  <a:pt x="107444" y="18037"/>
                </a:lnTo>
                <a:lnTo>
                  <a:pt x="107791" y="17431"/>
                </a:lnTo>
                <a:lnTo>
                  <a:pt x="108079" y="16796"/>
                </a:lnTo>
                <a:lnTo>
                  <a:pt x="108339" y="16190"/>
                </a:lnTo>
                <a:lnTo>
                  <a:pt x="108599" y="15584"/>
                </a:lnTo>
                <a:lnTo>
                  <a:pt x="108830" y="15007"/>
                </a:lnTo>
                <a:lnTo>
                  <a:pt x="109032" y="14401"/>
                </a:lnTo>
                <a:lnTo>
                  <a:pt x="109205" y="13824"/>
                </a:lnTo>
                <a:lnTo>
                  <a:pt x="109349" y="13218"/>
                </a:lnTo>
                <a:lnTo>
                  <a:pt x="109493" y="12670"/>
                </a:lnTo>
                <a:lnTo>
                  <a:pt x="109609" y="12092"/>
                </a:lnTo>
                <a:lnTo>
                  <a:pt x="109667" y="11544"/>
                </a:lnTo>
                <a:lnTo>
                  <a:pt x="109724" y="10996"/>
                </a:lnTo>
                <a:lnTo>
                  <a:pt x="109753" y="10447"/>
                </a:lnTo>
                <a:lnTo>
                  <a:pt x="109753" y="9928"/>
                </a:lnTo>
                <a:lnTo>
                  <a:pt x="109753" y="9437"/>
                </a:lnTo>
                <a:lnTo>
                  <a:pt x="109695" y="8918"/>
                </a:lnTo>
                <a:lnTo>
                  <a:pt x="109609" y="8427"/>
                </a:lnTo>
                <a:lnTo>
                  <a:pt x="109522" y="7965"/>
                </a:lnTo>
                <a:lnTo>
                  <a:pt x="109378" y="7504"/>
                </a:lnTo>
                <a:lnTo>
                  <a:pt x="109234" y="7042"/>
                </a:lnTo>
                <a:lnTo>
                  <a:pt x="109060" y="6609"/>
                </a:lnTo>
                <a:lnTo>
                  <a:pt x="108858" y="6176"/>
                </a:lnTo>
                <a:lnTo>
                  <a:pt x="108656" y="5801"/>
                </a:lnTo>
                <a:lnTo>
                  <a:pt x="108426" y="5426"/>
                </a:lnTo>
                <a:lnTo>
                  <a:pt x="108195" y="5079"/>
                </a:lnTo>
                <a:lnTo>
                  <a:pt x="107935" y="4733"/>
                </a:lnTo>
                <a:lnTo>
                  <a:pt x="107646" y="4416"/>
                </a:lnTo>
                <a:lnTo>
                  <a:pt x="107358" y="4098"/>
                </a:lnTo>
                <a:lnTo>
                  <a:pt x="107011" y="3810"/>
                </a:lnTo>
                <a:lnTo>
                  <a:pt x="106694" y="3492"/>
                </a:lnTo>
                <a:lnTo>
                  <a:pt x="106319" y="3232"/>
                </a:lnTo>
                <a:lnTo>
                  <a:pt x="105944" y="2944"/>
                </a:lnTo>
                <a:lnTo>
                  <a:pt x="105568" y="2684"/>
                </a:lnTo>
                <a:lnTo>
                  <a:pt x="105164" y="2453"/>
                </a:lnTo>
                <a:lnTo>
                  <a:pt x="104732" y="2222"/>
                </a:lnTo>
                <a:lnTo>
                  <a:pt x="104270" y="1991"/>
                </a:lnTo>
                <a:lnTo>
                  <a:pt x="103808" y="1789"/>
                </a:lnTo>
                <a:lnTo>
                  <a:pt x="103317" y="1587"/>
                </a:lnTo>
                <a:lnTo>
                  <a:pt x="102307" y="1212"/>
                </a:lnTo>
                <a:lnTo>
                  <a:pt x="101211" y="895"/>
                </a:lnTo>
                <a:lnTo>
                  <a:pt x="100027" y="635"/>
                </a:lnTo>
                <a:lnTo>
                  <a:pt x="98815" y="404"/>
                </a:lnTo>
                <a:lnTo>
                  <a:pt x="97517" y="231"/>
                </a:lnTo>
                <a:lnTo>
                  <a:pt x="96131" y="116"/>
                </a:lnTo>
                <a:lnTo>
                  <a:pt x="94688" y="29"/>
                </a:lnTo>
                <a:lnTo>
                  <a:pt x="93188"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1" name="Google Shape;521;p34"/>
          <p:cNvSpPr/>
          <p:nvPr/>
        </p:nvSpPr>
        <p:spPr>
          <a:xfrm rot="5400000">
            <a:off x="6364434" y="2363929"/>
            <a:ext cx="912991" cy="4646142"/>
          </a:xfrm>
          <a:custGeom>
            <a:rect b="b" l="l" r="r" t="t"/>
            <a:pathLst>
              <a:path extrusionOk="0" fill="none" h="93762" w="39886">
                <a:moveTo>
                  <a:pt x="39886" y="0"/>
                </a:moveTo>
                <a:lnTo>
                  <a:pt x="7330" y="0"/>
                </a:lnTo>
                <a:lnTo>
                  <a:pt x="7330" y="0"/>
                </a:lnTo>
                <a:lnTo>
                  <a:pt x="6362" y="3051"/>
                </a:lnTo>
                <a:lnTo>
                  <a:pt x="5470" y="6176"/>
                </a:lnTo>
                <a:lnTo>
                  <a:pt x="4614" y="9413"/>
                </a:lnTo>
                <a:lnTo>
                  <a:pt x="3832" y="12725"/>
                </a:lnTo>
                <a:lnTo>
                  <a:pt x="3088" y="16148"/>
                </a:lnTo>
                <a:lnTo>
                  <a:pt x="2456" y="19608"/>
                </a:lnTo>
                <a:lnTo>
                  <a:pt x="1860" y="23143"/>
                </a:lnTo>
                <a:lnTo>
                  <a:pt x="1340" y="26715"/>
                </a:lnTo>
                <a:lnTo>
                  <a:pt x="1340" y="26715"/>
                </a:lnTo>
                <a:lnTo>
                  <a:pt x="930" y="29989"/>
                </a:lnTo>
                <a:lnTo>
                  <a:pt x="633" y="33263"/>
                </a:lnTo>
                <a:lnTo>
                  <a:pt x="372" y="36463"/>
                </a:lnTo>
                <a:lnTo>
                  <a:pt x="186" y="39625"/>
                </a:lnTo>
                <a:lnTo>
                  <a:pt x="37" y="42714"/>
                </a:lnTo>
                <a:lnTo>
                  <a:pt x="0" y="45802"/>
                </a:lnTo>
                <a:lnTo>
                  <a:pt x="0" y="48778"/>
                </a:lnTo>
                <a:lnTo>
                  <a:pt x="112" y="51755"/>
                </a:lnTo>
                <a:lnTo>
                  <a:pt x="223" y="54620"/>
                </a:lnTo>
                <a:lnTo>
                  <a:pt x="447" y="57448"/>
                </a:lnTo>
                <a:lnTo>
                  <a:pt x="707" y="60201"/>
                </a:lnTo>
                <a:lnTo>
                  <a:pt x="1042" y="62843"/>
                </a:lnTo>
                <a:lnTo>
                  <a:pt x="1414" y="65447"/>
                </a:lnTo>
                <a:lnTo>
                  <a:pt x="1860" y="67940"/>
                </a:lnTo>
                <a:lnTo>
                  <a:pt x="2381" y="70358"/>
                </a:lnTo>
                <a:lnTo>
                  <a:pt x="2939" y="72665"/>
                </a:lnTo>
                <a:lnTo>
                  <a:pt x="3535" y="74898"/>
                </a:lnTo>
                <a:lnTo>
                  <a:pt x="4204" y="77018"/>
                </a:lnTo>
                <a:lnTo>
                  <a:pt x="4949" y="79028"/>
                </a:lnTo>
                <a:lnTo>
                  <a:pt x="5321" y="79995"/>
                </a:lnTo>
                <a:lnTo>
                  <a:pt x="5693" y="80925"/>
                </a:lnTo>
                <a:lnTo>
                  <a:pt x="6102" y="81855"/>
                </a:lnTo>
                <a:lnTo>
                  <a:pt x="6549" y="82748"/>
                </a:lnTo>
                <a:lnTo>
                  <a:pt x="6958" y="83567"/>
                </a:lnTo>
                <a:lnTo>
                  <a:pt x="7404" y="84385"/>
                </a:lnTo>
                <a:lnTo>
                  <a:pt x="7851" y="85204"/>
                </a:lnTo>
                <a:lnTo>
                  <a:pt x="8334" y="85948"/>
                </a:lnTo>
                <a:lnTo>
                  <a:pt x="8818" y="86692"/>
                </a:lnTo>
                <a:lnTo>
                  <a:pt x="9302" y="87362"/>
                </a:lnTo>
                <a:lnTo>
                  <a:pt x="9786" y="88032"/>
                </a:lnTo>
                <a:lnTo>
                  <a:pt x="10306" y="88664"/>
                </a:lnTo>
                <a:lnTo>
                  <a:pt x="10827" y="89259"/>
                </a:lnTo>
                <a:lnTo>
                  <a:pt x="11385" y="89818"/>
                </a:lnTo>
                <a:lnTo>
                  <a:pt x="11906" y="90338"/>
                </a:lnTo>
                <a:lnTo>
                  <a:pt x="12464" y="90822"/>
                </a:lnTo>
                <a:lnTo>
                  <a:pt x="13060" y="91306"/>
                </a:lnTo>
                <a:lnTo>
                  <a:pt x="13618" y="91715"/>
                </a:lnTo>
                <a:lnTo>
                  <a:pt x="14213" y="92087"/>
                </a:lnTo>
                <a:lnTo>
                  <a:pt x="14808" y="92422"/>
                </a:lnTo>
                <a:lnTo>
                  <a:pt x="15404" y="92757"/>
                </a:lnTo>
                <a:lnTo>
                  <a:pt x="16036" y="93017"/>
                </a:lnTo>
                <a:lnTo>
                  <a:pt x="16669" y="93241"/>
                </a:lnTo>
                <a:lnTo>
                  <a:pt x="17301" y="93427"/>
                </a:lnTo>
                <a:lnTo>
                  <a:pt x="17971" y="93575"/>
                </a:lnTo>
                <a:lnTo>
                  <a:pt x="18604" y="93687"/>
                </a:lnTo>
                <a:lnTo>
                  <a:pt x="18604" y="93687"/>
                </a:lnTo>
                <a:lnTo>
                  <a:pt x="19311" y="93762"/>
                </a:lnTo>
                <a:lnTo>
                  <a:pt x="20017" y="93762"/>
                </a:lnTo>
                <a:lnTo>
                  <a:pt x="20017" y="93762"/>
                </a:lnTo>
                <a:lnTo>
                  <a:pt x="20650" y="93762"/>
                </a:lnTo>
                <a:lnTo>
                  <a:pt x="21320" y="93687"/>
                </a:lnTo>
                <a:lnTo>
                  <a:pt x="21952" y="93613"/>
                </a:lnTo>
                <a:lnTo>
                  <a:pt x="22622" y="93464"/>
                </a:lnTo>
                <a:lnTo>
                  <a:pt x="23254" y="93315"/>
                </a:lnTo>
                <a:lnTo>
                  <a:pt x="23924" y="93092"/>
                </a:lnTo>
                <a:lnTo>
                  <a:pt x="24557" y="92831"/>
                </a:lnTo>
                <a:lnTo>
                  <a:pt x="25189" y="92571"/>
                </a:lnTo>
                <a:lnTo>
                  <a:pt x="25859" y="92236"/>
                </a:lnTo>
                <a:lnTo>
                  <a:pt x="26491" y="91901"/>
                </a:lnTo>
                <a:lnTo>
                  <a:pt x="27124" y="91529"/>
                </a:lnTo>
                <a:lnTo>
                  <a:pt x="27794" y="91083"/>
                </a:lnTo>
                <a:lnTo>
                  <a:pt x="28426" y="90636"/>
                </a:lnTo>
                <a:lnTo>
                  <a:pt x="29059" y="90152"/>
                </a:lnTo>
                <a:lnTo>
                  <a:pt x="29691" y="89632"/>
                </a:lnTo>
                <a:lnTo>
                  <a:pt x="30324" y="89073"/>
                </a:lnTo>
                <a:lnTo>
                  <a:pt x="30956" y="88515"/>
                </a:lnTo>
                <a:lnTo>
                  <a:pt x="31589" y="87883"/>
                </a:lnTo>
                <a:lnTo>
                  <a:pt x="32221" y="87250"/>
                </a:lnTo>
                <a:lnTo>
                  <a:pt x="32817" y="86581"/>
                </a:lnTo>
                <a:lnTo>
                  <a:pt x="33449" y="85874"/>
                </a:lnTo>
                <a:lnTo>
                  <a:pt x="34045" y="85129"/>
                </a:lnTo>
                <a:lnTo>
                  <a:pt x="35272" y="83567"/>
                </a:lnTo>
                <a:lnTo>
                  <a:pt x="36463" y="81892"/>
                </a:lnTo>
                <a:lnTo>
                  <a:pt x="37616" y="80107"/>
                </a:lnTo>
                <a:lnTo>
                  <a:pt x="38770" y="78209"/>
                </a:lnTo>
                <a:lnTo>
                  <a:pt x="39886" y="76200"/>
                </a:lnTo>
                <a:lnTo>
                  <a:pt x="39886" y="0"/>
                </a:lnTo>
                <a:lnTo>
                  <a:pt x="39886"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522" name="Google Shape;522;p34"/>
          <p:cNvSpPr/>
          <p:nvPr/>
        </p:nvSpPr>
        <p:spPr>
          <a:xfrm>
            <a:off x="1643225" y="-725"/>
            <a:ext cx="5761425" cy="711800"/>
          </a:xfrm>
          <a:custGeom>
            <a:rect b="b" l="l" r="r" t="t"/>
            <a:pathLst>
              <a:path extrusionOk="0" h="28472" w="230457">
                <a:moveTo>
                  <a:pt x="0" y="0"/>
                </a:moveTo>
                <a:lnTo>
                  <a:pt x="230457" y="28472"/>
                </a:lnTo>
                <a:lnTo>
                  <a:pt x="220381" y="20"/>
                </a:lnTo>
                <a:close/>
              </a:path>
            </a:pathLst>
          </a:custGeom>
          <a:solidFill>
            <a:schemeClr val="lt1"/>
          </a:solidFill>
          <a:ln>
            <a:noFill/>
          </a:ln>
        </p:spPr>
      </p:sp>
      <p:sp>
        <p:nvSpPr>
          <p:cNvPr id="523" name="Google Shape;523;p34"/>
          <p:cNvSpPr/>
          <p:nvPr/>
        </p:nvSpPr>
        <p:spPr>
          <a:xfrm>
            <a:off x="7140700" y="-1350"/>
            <a:ext cx="2003375" cy="714225"/>
          </a:xfrm>
          <a:custGeom>
            <a:rect b="b" l="l" r="r" t="t"/>
            <a:pathLst>
              <a:path extrusionOk="0" h="28569" w="80135">
                <a:moveTo>
                  <a:pt x="10558" y="28569"/>
                </a:moveTo>
                <a:lnTo>
                  <a:pt x="67491" y="18220"/>
                </a:lnTo>
                <a:lnTo>
                  <a:pt x="80135" y="0"/>
                </a:lnTo>
                <a:lnTo>
                  <a:pt x="0" y="45"/>
                </a:lnTo>
                <a:close/>
              </a:path>
            </a:pathLst>
          </a:custGeom>
          <a:gradFill>
            <a:gsLst>
              <a:gs pos="0">
                <a:schemeClr val="accent1"/>
              </a:gs>
              <a:gs pos="11000">
                <a:schemeClr val="accent1"/>
              </a:gs>
              <a:gs pos="26000">
                <a:schemeClr val="accent3"/>
              </a:gs>
              <a:gs pos="63000">
                <a:schemeClr val="accent4"/>
              </a:gs>
              <a:gs pos="100000">
                <a:schemeClr val="accent4"/>
              </a:gs>
            </a:gsLst>
            <a:lin ang="8100019" scaled="0"/>
          </a:gradFill>
          <a:ln>
            <a:noFill/>
          </a:ln>
          <a:effectLst>
            <a:outerShdw blurRad="314325" rotWithShape="0" algn="bl" dir="5400000" dist="28575">
              <a:schemeClr val="accent4">
                <a:alpha val="24000"/>
              </a:schemeClr>
            </a:outerShdw>
          </a:effectLst>
        </p:spPr>
      </p:sp>
      <p:cxnSp>
        <p:nvCxnSpPr>
          <p:cNvPr id="524" name="Google Shape;524;p34"/>
          <p:cNvCxnSpPr/>
          <p:nvPr/>
        </p:nvCxnSpPr>
        <p:spPr>
          <a:xfrm rot="10800000">
            <a:off x="605578" y="17941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34"/>
          <p:cNvCxnSpPr/>
          <p:nvPr/>
        </p:nvCxnSpPr>
        <p:spPr>
          <a:xfrm rot="10800000">
            <a:off x="605578" y="2731925"/>
            <a:ext cx="8537700" cy="0"/>
          </a:xfrm>
          <a:prstGeom prst="straightConnector1">
            <a:avLst/>
          </a:prstGeom>
          <a:noFill/>
          <a:ln cap="flat" cmpd="sng" w="19050">
            <a:solidFill>
              <a:schemeClr val="dk1"/>
            </a:solidFill>
            <a:prstDash val="solid"/>
            <a:round/>
            <a:headEnd len="med" w="med" type="none"/>
            <a:tailEnd len="med" w="med" type="none"/>
          </a:ln>
        </p:spPr>
      </p:cxnSp>
      <p:cxnSp>
        <p:nvCxnSpPr>
          <p:cNvPr id="526" name="Google Shape;526;p34"/>
          <p:cNvCxnSpPr/>
          <p:nvPr/>
        </p:nvCxnSpPr>
        <p:spPr>
          <a:xfrm rot="10800000">
            <a:off x="606300" y="3669725"/>
            <a:ext cx="8537700" cy="0"/>
          </a:xfrm>
          <a:prstGeom prst="straightConnector1">
            <a:avLst/>
          </a:prstGeom>
          <a:noFill/>
          <a:ln cap="flat" cmpd="sng" w="19050">
            <a:solidFill>
              <a:schemeClr val="dk1"/>
            </a:solidFill>
            <a:prstDash val="solid"/>
            <a:round/>
            <a:headEnd len="med" w="med" type="none"/>
            <a:tailEnd len="med" w="med" type="none"/>
          </a:ln>
        </p:spPr>
      </p:cxnSp>
      <p:sp>
        <p:nvSpPr>
          <p:cNvPr id="527" name="Google Shape;527;p34"/>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28" name="Google Shape;528;p34"/>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29" name="Google Shape;529;p34"/>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0" name="Google Shape;530;p34"/>
          <p:cNvSpPr txBox="1"/>
          <p:nvPr>
            <p:ph idx="3" type="title"/>
          </p:nvPr>
        </p:nvSpPr>
        <p:spPr>
          <a:xfrm>
            <a:off x="525175" y="2853988"/>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1" name="Google Shape;531;p34"/>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2" name="Google Shape;532;p34"/>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lvl1pPr indent="-292100" lvl="0" marL="457200">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533" name="Google Shape;533;p34"/>
          <p:cNvSpPr txBox="1"/>
          <p:nvPr>
            <p:ph idx="6" type="title"/>
          </p:nvPr>
        </p:nvSpPr>
        <p:spPr>
          <a:xfrm>
            <a:off x="525175" y="379347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4" name="Google Shape;534;p34"/>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35" name="Google Shape;535;p34"/>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lvl1pPr lvl="0">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6" name="Google Shape;536;p34"/>
          <p:cNvSpPr txBox="1"/>
          <p:nvPr>
            <p:ph idx="9" type="title"/>
          </p:nvPr>
        </p:nvSpPr>
        <p:spPr>
          <a:xfrm>
            <a:off x="525175" y="1914525"/>
            <a:ext cx="1408800" cy="361200"/>
          </a:xfrm>
          <a:prstGeom prst="rect">
            <a:avLst/>
          </a:prstGeom>
        </p:spPr>
        <p:txBody>
          <a:bodyPr anchorCtr="0" anchor="t" bIns="91425" lIns="0" spcFirstLastPara="1" rIns="91425" wrap="square" tIns="0">
            <a:noAutofit/>
          </a:bodyPr>
          <a:lstStyle>
            <a:lvl1pPr lvl="0" algn="r">
              <a:spcBef>
                <a:spcPts val="0"/>
              </a:spcBef>
              <a:spcAft>
                <a:spcPts val="0"/>
              </a:spcAft>
              <a:buClr>
                <a:schemeClr val="lt1"/>
              </a:buClr>
              <a:buSzPts val="1200"/>
              <a:buFont typeface="Sora Medium"/>
              <a:buNone/>
              <a:defRPr sz="1200">
                <a:latin typeface="Sora Medium"/>
                <a:ea typeface="Sora Medium"/>
                <a:cs typeface="Sora Medium"/>
                <a:sym typeface="Sora Medium"/>
              </a:defRPr>
            </a:lvl1pPr>
            <a:lvl2pPr lvl="1"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lgn="r">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537" name="Google Shape;537;p34"/>
          <p:cNvSpPr txBox="1"/>
          <p:nvPr>
            <p:ph idx="13" type="title"/>
          </p:nvPr>
        </p:nvSpPr>
        <p:spPr>
          <a:xfrm>
            <a:off x="115025" y="5027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38" name="Google Shape;538;p34"/>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os="317">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spTree>
      <p:nvGrpSpPr>
        <p:cNvPr id="539" name="Shape 539"/>
        <p:cNvGrpSpPr/>
        <p:nvPr/>
      </p:nvGrpSpPr>
      <p:grpSpPr>
        <a:xfrm>
          <a:off x="0" y="0"/>
          <a:ext cx="0" cy="0"/>
          <a:chOff x="0" y="0"/>
          <a:chExt cx="0" cy="0"/>
        </a:xfrm>
      </p:grpSpPr>
      <p:grpSp>
        <p:nvGrpSpPr>
          <p:cNvPr id="540" name="Google Shape;540;p35"/>
          <p:cNvGrpSpPr/>
          <p:nvPr/>
        </p:nvGrpSpPr>
        <p:grpSpPr>
          <a:xfrm>
            <a:off x="115026" y="364"/>
            <a:ext cx="5125634" cy="5143564"/>
            <a:chOff x="312900" y="2788524"/>
            <a:chExt cx="2221197" cy="1994480"/>
          </a:xfrm>
        </p:grpSpPr>
        <p:grpSp>
          <p:nvGrpSpPr>
            <p:cNvPr id="541" name="Google Shape;541;p35"/>
            <p:cNvGrpSpPr/>
            <p:nvPr/>
          </p:nvGrpSpPr>
          <p:grpSpPr>
            <a:xfrm>
              <a:off x="312900" y="2788524"/>
              <a:ext cx="1851000" cy="1994480"/>
              <a:chOff x="461225" y="3244074"/>
              <a:chExt cx="1851000" cy="1994480"/>
            </a:xfrm>
          </p:grpSpPr>
          <p:grpSp>
            <p:nvGrpSpPr>
              <p:cNvPr id="542" name="Google Shape;542;p35"/>
              <p:cNvGrpSpPr/>
              <p:nvPr/>
            </p:nvGrpSpPr>
            <p:grpSpPr>
              <a:xfrm>
                <a:off x="461229" y="3244074"/>
                <a:ext cx="1850992" cy="1994480"/>
                <a:chOff x="461229" y="3244074"/>
                <a:chExt cx="1850992" cy="1994480"/>
              </a:xfrm>
            </p:grpSpPr>
            <p:sp>
              <p:nvSpPr>
                <p:cNvPr id="543" name="Google Shape;543;p35"/>
                <p:cNvSpPr/>
                <p:nvPr/>
              </p:nvSpPr>
              <p:spPr>
                <a:xfrm>
                  <a:off x="461229" y="324407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4" name="Google Shape;544;p35"/>
                <p:cNvSpPr/>
                <p:nvPr/>
              </p:nvSpPr>
              <p:spPr>
                <a:xfrm>
                  <a:off x="831430" y="5100554"/>
                  <a:ext cx="370200" cy="13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5" name="Google Shape;545;p35"/>
                <p:cNvSpPr/>
                <p:nvPr/>
              </p:nvSpPr>
              <p:spPr>
                <a:xfrm>
                  <a:off x="12016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6" name="Google Shape;546;p35"/>
                <p:cNvSpPr/>
                <p:nvPr/>
              </p:nvSpPr>
              <p:spPr>
                <a:xfrm>
                  <a:off x="1571820"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7" name="Google Shape;547;p35"/>
                <p:cNvSpPr/>
                <p:nvPr/>
              </p:nvSpPr>
              <p:spPr>
                <a:xfrm>
                  <a:off x="1942021" y="3244219"/>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48" name="Google Shape;548;p35"/>
              <p:cNvGrpSpPr/>
              <p:nvPr/>
            </p:nvGrpSpPr>
            <p:grpSpPr>
              <a:xfrm>
                <a:off x="461225" y="3619500"/>
                <a:ext cx="1851000" cy="370200"/>
                <a:chOff x="461225" y="3249175"/>
                <a:chExt cx="1851000" cy="370200"/>
              </a:xfrm>
            </p:grpSpPr>
            <p:sp>
              <p:nvSpPr>
                <p:cNvPr id="549" name="Google Shape;54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0" name="Google Shape;55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1" name="Google Shape;55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2" name="Google Shape;55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3" name="Google Shape;55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54" name="Google Shape;554;p35"/>
              <p:cNvGrpSpPr/>
              <p:nvPr/>
            </p:nvGrpSpPr>
            <p:grpSpPr>
              <a:xfrm>
                <a:off x="461225" y="3989700"/>
                <a:ext cx="1851000" cy="1110726"/>
                <a:chOff x="461225" y="3249175"/>
                <a:chExt cx="1851000" cy="1110726"/>
              </a:xfrm>
            </p:grpSpPr>
            <p:sp>
              <p:nvSpPr>
                <p:cNvPr id="555" name="Google Shape;555;p35"/>
                <p:cNvSpPr/>
                <p:nvPr/>
              </p:nvSpPr>
              <p:spPr>
                <a:xfrm>
                  <a:off x="461225" y="3989701"/>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6" name="Google Shape;55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7" name="Google Shape;55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8" name="Google Shape;55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59" name="Google Shape;55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0" name="Google Shape;560;p35"/>
              <p:cNvGrpSpPr/>
              <p:nvPr/>
            </p:nvGrpSpPr>
            <p:grpSpPr>
              <a:xfrm>
                <a:off x="461225" y="4360025"/>
                <a:ext cx="1851000" cy="370200"/>
                <a:chOff x="461225" y="3249175"/>
                <a:chExt cx="1851000" cy="370200"/>
              </a:xfrm>
            </p:grpSpPr>
            <p:sp>
              <p:nvSpPr>
                <p:cNvPr id="561" name="Google Shape;56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2" name="Google Shape;56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3" name="Google Shape;563;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64" name="Google Shape;564;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65" name="Google Shape;565;p35"/>
            <p:cNvSpPr/>
            <p:nvPr/>
          </p:nvSpPr>
          <p:spPr>
            <a:xfrm>
              <a:off x="2163897" y="2788524"/>
              <a:ext cx="370200" cy="37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66" name="Google Shape;566;p35"/>
          <p:cNvGrpSpPr/>
          <p:nvPr/>
        </p:nvGrpSpPr>
        <p:grpSpPr>
          <a:xfrm flipH="1" rot="5400000">
            <a:off x="7145338" y="3274875"/>
            <a:ext cx="2221200" cy="1481050"/>
            <a:chOff x="312900" y="2793625"/>
            <a:chExt cx="2221200" cy="1481050"/>
          </a:xfrm>
        </p:grpSpPr>
        <p:grpSp>
          <p:nvGrpSpPr>
            <p:cNvPr id="567" name="Google Shape;567;p35"/>
            <p:cNvGrpSpPr/>
            <p:nvPr/>
          </p:nvGrpSpPr>
          <p:grpSpPr>
            <a:xfrm>
              <a:off x="312900" y="2793625"/>
              <a:ext cx="1851000" cy="1481050"/>
              <a:chOff x="461225" y="3249175"/>
              <a:chExt cx="1851000" cy="1481050"/>
            </a:xfrm>
          </p:grpSpPr>
          <p:grpSp>
            <p:nvGrpSpPr>
              <p:cNvPr id="568" name="Google Shape;568;p35"/>
              <p:cNvGrpSpPr/>
              <p:nvPr/>
            </p:nvGrpSpPr>
            <p:grpSpPr>
              <a:xfrm>
                <a:off x="461225" y="3249175"/>
                <a:ext cx="1851000" cy="370200"/>
                <a:chOff x="461225" y="3249175"/>
                <a:chExt cx="1851000" cy="370200"/>
              </a:xfrm>
            </p:grpSpPr>
            <p:sp>
              <p:nvSpPr>
                <p:cNvPr id="569" name="Google Shape;569;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0" name="Google Shape;570;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1" name="Google Shape;571;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2" name="Google Shape;572;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3" name="Google Shape;573;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74" name="Google Shape;574;p35"/>
              <p:cNvGrpSpPr/>
              <p:nvPr/>
            </p:nvGrpSpPr>
            <p:grpSpPr>
              <a:xfrm>
                <a:off x="461225" y="3619500"/>
                <a:ext cx="1851000" cy="370200"/>
                <a:chOff x="461225" y="3249175"/>
                <a:chExt cx="1851000" cy="370200"/>
              </a:xfrm>
            </p:grpSpPr>
            <p:sp>
              <p:nvSpPr>
                <p:cNvPr id="575" name="Google Shape;575;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6" name="Google Shape;576;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7" name="Google Shape;577;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8" name="Google Shape;578;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79" name="Google Shape;579;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0" name="Google Shape;580;p35"/>
              <p:cNvGrpSpPr/>
              <p:nvPr/>
            </p:nvGrpSpPr>
            <p:grpSpPr>
              <a:xfrm>
                <a:off x="461225" y="3989700"/>
                <a:ext cx="1851000" cy="370200"/>
                <a:chOff x="461225" y="3249175"/>
                <a:chExt cx="1851000" cy="370200"/>
              </a:xfrm>
            </p:grpSpPr>
            <p:sp>
              <p:nvSpPr>
                <p:cNvPr id="581" name="Google Shape;581;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2" name="Google Shape;582;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3" name="Google Shape;583;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4" name="Google Shape;584;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5" name="Google Shape;585;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586" name="Google Shape;586;p35"/>
              <p:cNvGrpSpPr/>
              <p:nvPr/>
            </p:nvGrpSpPr>
            <p:grpSpPr>
              <a:xfrm>
                <a:off x="461225" y="4360025"/>
                <a:ext cx="1851000" cy="370200"/>
                <a:chOff x="461225" y="3249175"/>
                <a:chExt cx="1851000" cy="370200"/>
              </a:xfrm>
            </p:grpSpPr>
            <p:sp>
              <p:nvSpPr>
                <p:cNvPr id="587" name="Google Shape;587;p3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8" name="Google Shape;588;p3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89" name="Google Shape;589;p3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0" name="Google Shape;590;p3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1" name="Google Shape;591;p3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592" name="Google Shape;592;p3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593" name="Google Shape;593;p35"/>
          <p:cNvSpPr/>
          <p:nvPr/>
        </p:nvSpPr>
        <p:spPr>
          <a:xfrm>
            <a:off x="6255775" y="3774250"/>
            <a:ext cx="2888225" cy="1369250"/>
          </a:xfrm>
          <a:custGeom>
            <a:rect b="b" l="l" r="r" t="t"/>
            <a:pathLst>
              <a:path extrusionOk="0" h="54770" w="115529">
                <a:moveTo>
                  <a:pt x="115529" y="1"/>
                </a:moveTo>
                <a:lnTo>
                  <a:pt x="112924" y="187"/>
                </a:lnTo>
                <a:lnTo>
                  <a:pt x="110245" y="447"/>
                </a:lnTo>
                <a:lnTo>
                  <a:pt x="107566" y="745"/>
                </a:lnTo>
                <a:lnTo>
                  <a:pt x="104850" y="1080"/>
                </a:lnTo>
                <a:lnTo>
                  <a:pt x="102097" y="1489"/>
                </a:lnTo>
                <a:lnTo>
                  <a:pt x="99344" y="1936"/>
                </a:lnTo>
                <a:lnTo>
                  <a:pt x="96516" y="2419"/>
                </a:lnTo>
                <a:lnTo>
                  <a:pt x="93725" y="2940"/>
                </a:lnTo>
                <a:lnTo>
                  <a:pt x="90860" y="3536"/>
                </a:lnTo>
                <a:lnTo>
                  <a:pt x="88033" y="4131"/>
                </a:lnTo>
                <a:lnTo>
                  <a:pt x="85168" y="4801"/>
                </a:lnTo>
                <a:lnTo>
                  <a:pt x="82266" y="5508"/>
                </a:lnTo>
                <a:lnTo>
                  <a:pt x="79401" y="6252"/>
                </a:lnTo>
                <a:lnTo>
                  <a:pt x="76498" y="7070"/>
                </a:lnTo>
                <a:lnTo>
                  <a:pt x="73596" y="7889"/>
                </a:lnTo>
                <a:lnTo>
                  <a:pt x="70694" y="8782"/>
                </a:lnTo>
                <a:lnTo>
                  <a:pt x="67308" y="9861"/>
                </a:lnTo>
                <a:lnTo>
                  <a:pt x="63960" y="10977"/>
                </a:lnTo>
                <a:lnTo>
                  <a:pt x="60685" y="12130"/>
                </a:lnTo>
                <a:lnTo>
                  <a:pt x="57411" y="13321"/>
                </a:lnTo>
                <a:lnTo>
                  <a:pt x="54211" y="14586"/>
                </a:lnTo>
                <a:lnTo>
                  <a:pt x="51086" y="15851"/>
                </a:lnTo>
                <a:lnTo>
                  <a:pt x="47961" y="17153"/>
                </a:lnTo>
                <a:lnTo>
                  <a:pt x="44947" y="18530"/>
                </a:lnTo>
                <a:lnTo>
                  <a:pt x="41970" y="19907"/>
                </a:lnTo>
                <a:lnTo>
                  <a:pt x="39068" y="21321"/>
                </a:lnTo>
                <a:lnTo>
                  <a:pt x="36203" y="22772"/>
                </a:lnTo>
                <a:lnTo>
                  <a:pt x="33450" y="24223"/>
                </a:lnTo>
                <a:lnTo>
                  <a:pt x="30734" y="25748"/>
                </a:lnTo>
                <a:lnTo>
                  <a:pt x="28129" y="27274"/>
                </a:lnTo>
                <a:lnTo>
                  <a:pt x="25562" y="28836"/>
                </a:lnTo>
                <a:lnTo>
                  <a:pt x="23106" y="30436"/>
                </a:lnTo>
                <a:lnTo>
                  <a:pt x="20799" y="31962"/>
                </a:lnTo>
                <a:lnTo>
                  <a:pt x="18604" y="33524"/>
                </a:lnTo>
                <a:lnTo>
                  <a:pt x="16521" y="35087"/>
                </a:lnTo>
                <a:lnTo>
                  <a:pt x="14549" y="36650"/>
                </a:lnTo>
                <a:lnTo>
                  <a:pt x="12651" y="38213"/>
                </a:lnTo>
                <a:lnTo>
                  <a:pt x="10902" y="39775"/>
                </a:lnTo>
                <a:lnTo>
                  <a:pt x="9265" y="41338"/>
                </a:lnTo>
                <a:lnTo>
                  <a:pt x="7740" y="42863"/>
                </a:lnTo>
                <a:lnTo>
                  <a:pt x="6326" y="44426"/>
                </a:lnTo>
                <a:lnTo>
                  <a:pt x="5061" y="45952"/>
                </a:lnTo>
                <a:lnTo>
                  <a:pt x="4466" y="46696"/>
                </a:lnTo>
                <a:lnTo>
                  <a:pt x="3870" y="47477"/>
                </a:lnTo>
                <a:lnTo>
                  <a:pt x="3349" y="48221"/>
                </a:lnTo>
                <a:lnTo>
                  <a:pt x="2828" y="48965"/>
                </a:lnTo>
                <a:lnTo>
                  <a:pt x="2382" y="49709"/>
                </a:lnTo>
                <a:lnTo>
                  <a:pt x="1936" y="50454"/>
                </a:lnTo>
                <a:lnTo>
                  <a:pt x="1526" y="51198"/>
                </a:lnTo>
                <a:lnTo>
                  <a:pt x="1154" y="51905"/>
                </a:lnTo>
                <a:lnTo>
                  <a:pt x="819" y="52649"/>
                </a:lnTo>
                <a:lnTo>
                  <a:pt x="522" y="53356"/>
                </a:lnTo>
                <a:lnTo>
                  <a:pt x="224" y="54063"/>
                </a:lnTo>
                <a:lnTo>
                  <a:pt x="1" y="54770"/>
                </a:lnTo>
                <a:lnTo>
                  <a:pt x="115529" y="54770"/>
                </a:lnTo>
                <a:lnTo>
                  <a:pt x="11552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4" name="Google Shape;594;p35"/>
          <p:cNvSpPr/>
          <p:nvPr/>
        </p:nvSpPr>
        <p:spPr>
          <a:xfrm rot="5400000">
            <a:off x="6256650" y="3649999"/>
            <a:ext cx="1392300" cy="3359400"/>
          </a:xfrm>
          <a:prstGeom prst="chord">
            <a:avLst>
              <a:gd fmla="val 5820070" name="adj1"/>
              <a:gd fmla="val 15784537"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95" name="Google Shape;595;p35"/>
          <p:cNvSpPr txBox="1"/>
          <p:nvPr>
            <p:ph idx="1" type="subTitle"/>
          </p:nvPr>
        </p:nvSpPr>
        <p:spPr>
          <a:xfrm>
            <a:off x="4482800" y="3963975"/>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596" name="Google Shape;596;p35"/>
          <p:cNvSpPr txBox="1"/>
          <p:nvPr>
            <p:ph idx="2" type="subTitle"/>
          </p:nvPr>
        </p:nvSpPr>
        <p:spPr>
          <a:xfrm>
            <a:off x="4482800" y="3731112"/>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597" name="Google Shape;597;p35"/>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598" name="Google Shape;598;p35"/>
          <p:cNvSpPr txBox="1"/>
          <p:nvPr>
            <p:ph idx="3" type="title"/>
          </p:nvPr>
        </p:nvSpPr>
        <p:spPr>
          <a:xfrm>
            <a:off x="115025" y="471075"/>
            <a:ext cx="39417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99" name="Google Shape;599;p35"/>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0" name="Google Shape;600;p35"/>
          <p:cNvSpPr txBox="1"/>
          <p:nvPr>
            <p:ph idx="5" type="subTitle"/>
          </p:nvPr>
        </p:nvSpPr>
        <p:spPr>
          <a:xfrm>
            <a:off x="4482800" y="3195787"/>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1" name="Google Shape;601;p35"/>
          <p:cNvSpPr txBox="1"/>
          <p:nvPr>
            <p:ph idx="6" type="subTitle"/>
          </p:nvPr>
        </p:nvSpPr>
        <p:spPr>
          <a:xfrm>
            <a:off x="4482800" y="2894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2" name="Google Shape;602;p35"/>
          <p:cNvSpPr txBox="1"/>
          <p:nvPr>
            <p:ph idx="7" type="subTitle"/>
          </p:nvPr>
        </p:nvSpPr>
        <p:spPr>
          <a:xfrm>
            <a:off x="4482800" y="2662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3" name="Google Shape;603;p35"/>
          <p:cNvSpPr txBox="1"/>
          <p:nvPr>
            <p:ph idx="8" type="subTitle"/>
          </p:nvPr>
        </p:nvSpPr>
        <p:spPr>
          <a:xfrm>
            <a:off x="4482800" y="236186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4" name="Google Shape;604;p35"/>
          <p:cNvSpPr txBox="1"/>
          <p:nvPr>
            <p:ph idx="9" type="subTitle"/>
          </p:nvPr>
        </p:nvSpPr>
        <p:spPr>
          <a:xfrm>
            <a:off x="4482800" y="212900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5" name="Google Shape;605;p35"/>
          <p:cNvSpPr txBox="1"/>
          <p:nvPr>
            <p:ph idx="13" type="subTitle"/>
          </p:nvPr>
        </p:nvSpPr>
        <p:spPr>
          <a:xfrm>
            <a:off x="4482800" y="1829238"/>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6" name="Google Shape;606;p35"/>
          <p:cNvSpPr txBox="1"/>
          <p:nvPr>
            <p:ph idx="14" type="subTitle"/>
          </p:nvPr>
        </p:nvSpPr>
        <p:spPr>
          <a:xfrm>
            <a:off x="4482800" y="1596375"/>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7" name="Google Shape;607;p35"/>
          <p:cNvSpPr txBox="1"/>
          <p:nvPr>
            <p:ph idx="15" type="subTitle"/>
          </p:nvPr>
        </p:nvSpPr>
        <p:spPr>
          <a:xfrm>
            <a:off x="4482800" y="1296613"/>
            <a:ext cx="3972600" cy="277200"/>
          </a:xfrm>
          <a:prstGeom prst="rect">
            <a:avLst/>
          </a:prstGeom>
        </p:spPr>
        <p:txBody>
          <a:bodyPr anchorCtr="0" anchor="b" bIns="91425" lIns="0" spcFirstLastPara="1" rIns="91425" wrap="square" tIns="91425">
            <a:noAutofit/>
          </a:bodyPr>
          <a:lstStyle>
            <a:lvl1pPr lvl="0">
              <a:spcBef>
                <a:spcPts val="0"/>
              </a:spcBef>
              <a:spcAft>
                <a:spcPts val="0"/>
              </a:spcAft>
              <a:buClr>
                <a:schemeClr val="lt1"/>
              </a:buClr>
              <a:buSzPts val="1000"/>
              <a:buFont typeface="Sora"/>
              <a:buNone/>
              <a:defRPr sz="1000"/>
            </a:lvl1pPr>
            <a:lvl2pPr lvl="1">
              <a:spcBef>
                <a:spcPts val="0"/>
              </a:spcBef>
              <a:spcAft>
                <a:spcPts val="0"/>
              </a:spcAft>
              <a:buClr>
                <a:schemeClr val="lt1"/>
              </a:buClr>
              <a:buSzPts val="1000"/>
              <a:buFont typeface="Sora"/>
              <a:buNone/>
              <a:defRPr sz="1000">
                <a:solidFill>
                  <a:schemeClr val="lt1"/>
                </a:solidFill>
                <a:latin typeface="Sora"/>
                <a:ea typeface="Sora"/>
                <a:cs typeface="Sora"/>
                <a:sym typeface="Sora"/>
              </a:defRPr>
            </a:lvl2pPr>
            <a:lvl3pPr lvl="2">
              <a:spcBef>
                <a:spcPts val="0"/>
              </a:spcBef>
              <a:spcAft>
                <a:spcPts val="0"/>
              </a:spcAft>
              <a:buClr>
                <a:schemeClr val="lt1"/>
              </a:buClr>
              <a:buSzPts val="1000"/>
              <a:buFont typeface="Sora"/>
              <a:buNone/>
              <a:defRPr sz="1000">
                <a:solidFill>
                  <a:schemeClr val="lt1"/>
                </a:solidFill>
                <a:latin typeface="Sora"/>
                <a:ea typeface="Sora"/>
                <a:cs typeface="Sora"/>
                <a:sym typeface="Sora"/>
              </a:defRPr>
            </a:lvl3pPr>
            <a:lvl4pPr lvl="3">
              <a:spcBef>
                <a:spcPts val="0"/>
              </a:spcBef>
              <a:spcAft>
                <a:spcPts val="0"/>
              </a:spcAft>
              <a:buClr>
                <a:schemeClr val="lt1"/>
              </a:buClr>
              <a:buSzPts val="1000"/>
              <a:buFont typeface="Sora"/>
              <a:buNone/>
              <a:defRPr sz="1000">
                <a:solidFill>
                  <a:schemeClr val="lt1"/>
                </a:solidFill>
                <a:latin typeface="Sora"/>
                <a:ea typeface="Sora"/>
                <a:cs typeface="Sora"/>
                <a:sym typeface="Sora"/>
              </a:defRPr>
            </a:lvl4pPr>
            <a:lvl5pPr lvl="4">
              <a:spcBef>
                <a:spcPts val="0"/>
              </a:spcBef>
              <a:spcAft>
                <a:spcPts val="0"/>
              </a:spcAft>
              <a:buClr>
                <a:schemeClr val="lt1"/>
              </a:buClr>
              <a:buSzPts val="1000"/>
              <a:buFont typeface="Sora"/>
              <a:buNone/>
              <a:defRPr sz="1000">
                <a:solidFill>
                  <a:schemeClr val="lt1"/>
                </a:solidFill>
                <a:latin typeface="Sora"/>
                <a:ea typeface="Sora"/>
                <a:cs typeface="Sora"/>
                <a:sym typeface="Sora"/>
              </a:defRPr>
            </a:lvl5pPr>
            <a:lvl6pPr lvl="5">
              <a:spcBef>
                <a:spcPts val="0"/>
              </a:spcBef>
              <a:spcAft>
                <a:spcPts val="0"/>
              </a:spcAft>
              <a:buClr>
                <a:schemeClr val="lt1"/>
              </a:buClr>
              <a:buSzPts val="1000"/>
              <a:buFont typeface="Sora"/>
              <a:buNone/>
              <a:defRPr sz="1000">
                <a:solidFill>
                  <a:schemeClr val="lt1"/>
                </a:solidFill>
                <a:latin typeface="Sora"/>
                <a:ea typeface="Sora"/>
                <a:cs typeface="Sora"/>
                <a:sym typeface="Sora"/>
              </a:defRPr>
            </a:lvl6pPr>
            <a:lvl7pPr lvl="6">
              <a:spcBef>
                <a:spcPts val="0"/>
              </a:spcBef>
              <a:spcAft>
                <a:spcPts val="0"/>
              </a:spcAft>
              <a:buClr>
                <a:schemeClr val="lt1"/>
              </a:buClr>
              <a:buSzPts val="1000"/>
              <a:buFont typeface="Sora"/>
              <a:buNone/>
              <a:defRPr sz="1000">
                <a:solidFill>
                  <a:schemeClr val="lt1"/>
                </a:solidFill>
                <a:latin typeface="Sora"/>
                <a:ea typeface="Sora"/>
                <a:cs typeface="Sora"/>
                <a:sym typeface="Sora"/>
              </a:defRPr>
            </a:lvl7pPr>
            <a:lvl8pPr lvl="7">
              <a:spcBef>
                <a:spcPts val="0"/>
              </a:spcBef>
              <a:spcAft>
                <a:spcPts val="0"/>
              </a:spcAft>
              <a:buClr>
                <a:schemeClr val="lt1"/>
              </a:buClr>
              <a:buSzPts val="1000"/>
              <a:buFont typeface="Sora"/>
              <a:buNone/>
              <a:defRPr sz="1000">
                <a:solidFill>
                  <a:schemeClr val="lt1"/>
                </a:solidFill>
                <a:latin typeface="Sora"/>
                <a:ea typeface="Sora"/>
                <a:cs typeface="Sora"/>
                <a:sym typeface="Sora"/>
              </a:defRPr>
            </a:lvl8pPr>
            <a:lvl9pPr lvl="8">
              <a:spcBef>
                <a:spcPts val="0"/>
              </a:spcBef>
              <a:spcAft>
                <a:spcPts val="0"/>
              </a:spcAft>
              <a:buClr>
                <a:schemeClr val="lt1"/>
              </a:buClr>
              <a:buSzPts val="1000"/>
              <a:buFont typeface="Sora"/>
              <a:buNone/>
              <a:defRPr sz="1000">
                <a:solidFill>
                  <a:schemeClr val="lt1"/>
                </a:solidFill>
                <a:latin typeface="Sora"/>
                <a:ea typeface="Sora"/>
                <a:cs typeface="Sora"/>
                <a:sym typeface="Sora"/>
              </a:defRPr>
            </a:lvl9pPr>
          </a:lstStyle>
          <a:p/>
        </p:txBody>
      </p:sp>
      <p:sp>
        <p:nvSpPr>
          <p:cNvPr id="608" name="Google Shape;608;p35"/>
          <p:cNvSpPr txBox="1"/>
          <p:nvPr>
            <p:ph idx="16" type="subTitle"/>
          </p:nvPr>
        </p:nvSpPr>
        <p:spPr>
          <a:xfrm>
            <a:off x="4482800" y="1063750"/>
            <a:ext cx="1481100" cy="198300"/>
          </a:xfrm>
          <a:prstGeom prst="rect">
            <a:avLst/>
          </a:prstGeom>
        </p:spPr>
        <p:txBody>
          <a:bodyPr anchorCtr="0" anchor="b" bIns="91425" lIns="0" spcFirstLastPara="1" rIns="91425" wrap="square" tIns="91425">
            <a:noAutofit/>
          </a:bodyPr>
          <a:lstStyle>
            <a:lvl1pPr lvl="0">
              <a:spcBef>
                <a:spcPts val="0"/>
              </a:spcBef>
              <a:spcAft>
                <a:spcPts val="0"/>
              </a:spcAft>
              <a:buNone/>
              <a:defRPr b="1">
                <a:solidFill>
                  <a:schemeClr val="accent5"/>
                </a:solidFill>
              </a:defRPr>
            </a:lvl1pPr>
            <a:lvl2pPr lvl="1">
              <a:spcBef>
                <a:spcPts val="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09" name="Google Shape;609;p35"/>
          <p:cNvSpPr txBox="1"/>
          <p:nvPr>
            <p:ph idx="17"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dience Persona Infographic">
  <p:cSld name="BLANK_1_1_1_1_1_1_1_1_1_1_1_1_3">
    <p:bg>
      <p:bgPr>
        <a:solidFill>
          <a:schemeClr val="lt1"/>
        </a:solidFill>
      </p:bgPr>
    </p:bg>
    <p:spTree>
      <p:nvGrpSpPr>
        <p:cNvPr id="610" name="Shape 610"/>
        <p:cNvGrpSpPr/>
        <p:nvPr/>
      </p:nvGrpSpPr>
      <p:grpSpPr>
        <a:xfrm>
          <a:off x="0" y="0"/>
          <a:ext cx="0" cy="0"/>
          <a:chOff x="0" y="0"/>
          <a:chExt cx="0" cy="0"/>
        </a:xfrm>
      </p:grpSpPr>
      <p:sp>
        <p:nvSpPr>
          <p:cNvPr id="611" name="Google Shape;611;p36"/>
          <p:cNvSpPr/>
          <p:nvPr/>
        </p:nvSpPr>
        <p:spPr>
          <a:xfrm>
            <a:off x="6702700" y="2532550"/>
            <a:ext cx="2441400" cy="26109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12" name="Google Shape;612;p36"/>
          <p:cNvSpPr/>
          <p:nvPr>
            <p:ph idx="2" type="pic"/>
          </p:nvPr>
        </p:nvSpPr>
        <p:spPr>
          <a:xfrm>
            <a:off x="6702600" y="-16150"/>
            <a:ext cx="2441400" cy="2574600"/>
          </a:xfrm>
          <a:prstGeom prst="rect">
            <a:avLst/>
          </a:prstGeom>
          <a:noFill/>
          <a:ln>
            <a:noFill/>
          </a:ln>
        </p:spPr>
      </p:sp>
      <p:sp>
        <p:nvSpPr>
          <p:cNvPr id="613" name="Google Shape;613;p36"/>
          <p:cNvSpPr txBox="1"/>
          <p:nvPr>
            <p:ph idx="1" type="subTitle"/>
          </p:nvPr>
        </p:nvSpPr>
        <p:spPr>
          <a:xfrm>
            <a:off x="115025" y="1739375"/>
            <a:ext cx="3460800" cy="1776600"/>
          </a:xfrm>
          <a:prstGeom prst="rect">
            <a:avLst/>
          </a:prstGeom>
        </p:spPr>
        <p:txBody>
          <a:bodyPr anchorCtr="0" anchor="t" bIns="0" lIns="91425" spcFirstLastPara="1" rIns="91425" wrap="square" tIns="0">
            <a:norm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nSpc>
                <a:spcPct val="115000"/>
              </a:lnSpc>
              <a:spcBef>
                <a:spcPts val="1000"/>
              </a:spcBef>
              <a:spcAft>
                <a:spcPts val="0"/>
              </a:spcAft>
              <a:buClr>
                <a:schemeClr val="dk2"/>
              </a:buClr>
              <a:buSzPts val="1400"/>
              <a:buNone/>
              <a:defRPr>
                <a:solidFill>
                  <a:schemeClr val="dk2"/>
                </a:solidFill>
              </a:defRPr>
            </a:lvl2pPr>
            <a:lvl3pPr lvl="2">
              <a:lnSpc>
                <a:spcPct val="115000"/>
              </a:lnSpc>
              <a:spcBef>
                <a:spcPts val="0"/>
              </a:spcBef>
              <a:spcAft>
                <a:spcPts val="0"/>
              </a:spcAft>
              <a:buClr>
                <a:schemeClr val="dk2"/>
              </a:buClr>
              <a:buSzPts val="1400"/>
              <a:buNone/>
              <a:defRPr>
                <a:solidFill>
                  <a:schemeClr val="dk2"/>
                </a:solidFill>
              </a:defRPr>
            </a:lvl3pPr>
            <a:lvl4pPr lvl="3">
              <a:lnSpc>
                <a:spcPct val="115000"/>
              </a:lnSpc>
              <a:spcBef>
                <a:spcPts val="0"/>
              </a:spcBef>
              <a:spcAft>
                <a:spcPts val="0"/>
              </a:spcAft>
              <a:buClr>
                <a:schemeClr val="dk2"/>
              </a:buClr>
              <a:buSzPts val="1400"/>
              <a:buNone/>
              <a:defRPr>
                <a:solidFill>
                  <a:schemeClr val="dk2"/>
                </a:solidFill>
              </a:defRPr>
            </a:lvl4pPr>
            <a:lvl5pPr lvl="4">
              <a:lnSpc>
                <a:spcPct val="115000"/>
              </a:lnSpc>
              <a:spcBef>
                <a:spcPts val="0"/>
              </a:spcBef>
              <a:spcAft>
                <a:spcPts val="0"/>
              </a:spcAft>
              <a:buClr>
                <a:schemeClr val="dk2"/>
              </a:buClr>
              <a:buSzPts val="1400"/>
              <a:buNone/>
              <a:defRPr>
                <a:solidFill>
                  <a:schemeClr val="dk2"/>
                </a:solidFill>
              </a:defRPr>
            </a:lvl5pPr>
            <a:lvl6pPr lvl="5">
              <a:lnSpc>
                <a:spcPct val="115000"/>
              </a:lnSpc>
              <a:spcBef>
                <a:spcPts val="0"/>
              </a:spcBef>
              <a:spcAft>
                <a:spcPts val="0"/>
              </a:spcAft>
              <a:buClr>
                <a:schemeClr val="dk2"/>
              </a:buClr>
              <a:buSzPts val="1400"/>
              <a:buNone/>
              <a:defRPr>
                <a:solidFill>
                  <a:schemeClr val="dk2"/>
                </a:solidFill>
              </a:defRPr>
            </a:lvl6pPr>
            <a:lvl7pPr lvl="6">
              <a:lnSpc>
                <a:spcPct val="115000"/>
              </a:lnSpc>
              <a:spcBef>
                <a:spcPts val="0"/>
              </a:spcBef>
              <a:spcAft>
                <a:spcPts val="0"/>
              </a:spcAft>
              <a:buClr>
                <a:schemeClr val="dk2"/>
              </a:buClr>
              <a:buSzPts val="1400"/>
              <a:buNone/>
              <a:defRPr>
                <a:solidFill>
                  <a:schemeClr val="dk2"/>
                </a:solidFill>
              </a:defRPr>
            </a:lvl7pPr>
            <a:lvl8pPr lvl="7">
              <a:lnSpc>
                <a:spcPct val="115000"/>
              </a:lnSpc>
              <a:spcBef>
                <a:spcPts val="0"/>
              </a:spcBef>
              <a:spcAft>
                <a:spcPts val="0"/>
              </a:spcAft>
              <a:buClr>
                <a:schemeClr val="dk2"/>
              </a:buClr>
              <a:buSzPts val="1400"/>
              <a:buNone/>
              <a:defRPr>
                <a:solidFill>
                  <a:schemeClr val="dk2"/>
                </a:solidFill>
              </a:defRPr>
            </a:lvl8pPr>
            <a:lvl9pPr lvl="8">
              <a:lnSpc>
                <a:spcPct val="115000"/>
              </a:lnSpc>
              <a:spcBef>
                <a:spcPts val="0"/>
              </a:spcBef>
              <a:spcAft>
                <a:spcPts val="0"/>
              </a:spcAft>
              <a:buClr>
                <a:schemeClr val="dk2"/>
              </a:buClr>
              <a:buSzPts val="1400"/>
              <a:buNone/>
              <a:defRPr>
                <a:solidFill>
                  <a:schemeClr val="dk2"/>
                </a:solidFill>
              </a:defRPr>
            </a:lvl9pPr>
          </a:lstStyle>
          <a:p/>
        </p:txBody>
      </p:sp>
      <p:sp>
        <p:nvSpPr>
          <p:cNvPr id="614" name="Google Shape;614;p36"/>
          <p:cNvSpPr txBox="1"/>
          <p:nvPr>
            <p:ph idx="3" type="subTitle"/>
          </p:nvPr>
        </p:nvSpPr>
        <p:spPr>
          <a:xfrm>
            <a:off x="115025" y="3869063"/>
            <a:ext cx="3460800" cy="8004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100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615" name="Google Shape;615;p36"/>
          <p:cNvSpPr txBox="1"/>
          <p:nvPr>
            <p:ph type="title"/>
          </p:nvPr>
        </p:nvSpPr>
        <p:spPr>
          <a:xfrm>
            <a:off x="3656050" y="1739375"/>
            <a:ext cx="2960700" cy="237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6" name="Google Shape;616;p36"/>
          <p:cNvSpPr txBox="1"/>
          <p:nvPr>
            <p:ph idx="4" type="title"/>
          </p:nvPr>
        </p:nvSpPr>
        <p:spPr>
          <a:xfrm>
            <a:off x="3656050" y="2786778"/>
            <a:ext cx="29607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7" name="Google Shape;617;p36"/>
          <p:cNvSpPr txBox="1"/>
          <p:nvPr>
            <p:ph idx="5" type="title"/>
          </p:nvPr>
        </p:nvSpPr>
        <p:spPr>
          <a:xfrm>
            <a:off x="3624425" y="4231975"/>
            <a:ext cx="900600" cy="3387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18" name="Google Shape;618;p36"/>
          <p:cNvSpPr txBox="1"/>
          <p:nvPr>
            <p:ph idx="6" type="title"/>
          </p:nvPr>
        </p:nvSpPr>
        <p:spPr>
          <a:xfrm>
            <a:off x="115025" y="1079975"/>
            <a:ext cx="6055500" cy="492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2pPr>
            <a:lvl3pPr lvl="2">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3pPr>
            <a:lvl4pPr lvl="3">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4pPr>
            <a:lvl5pPr lvl="4">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5pPr>
            <a:lvl6pPr lvl="5">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6pPr>
            <a:lvl7pPr lvl="6">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7pPr>
            <a:lvl8pPr lvl="7">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8pPr>
            <a:lvl9pPr lvl="8">
              <a:spcBef>
                <a:spcPts val="0"/>
              </a:spcBef>
              <a:spcAft>
                <a:spcPts val="0"/>
              </a:spcAft>
              <a:buClr>
                <a:schemeClr val="dk2"/>
              </a:buClr>
              <a:buSzPts val="1200"/>
              <a:buFont typeface="IBM Plex Sans Medium"/>
              <a:buNone/>
              <a:defRPr sz="1200">
                <a:solidFill>
                  <a:schemeClr val="dk2"/>
                </a:solidFill>
                <a:latin typeface="IBM Plex Sans Medium"/>
                <a:ea typeface="IBM Plex Sans Medium"/>
                <a:cs typeface="IBM Plex Sans Medium"/>
                <a:sym typeface="IBM Plex Sans Medium"/>
              </a:defRPr>
            </a:lvl9pPr>
          </a:lstStyle>
          <a:p/>
        </p:txBody>
      </p:sp>
      <p:sp>
        <p:nvSpPr>
          <p:cNvPr id="619" name="Google Shape;619;p36"/>
          <p:cNvSpPr txBox="1"/>
          <p:nvPr>
            <p:ph idx="7"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20" name="Google Shape;620;p36"/>
          <p:cNvSpPr txBox="1"/>
          <p:nvPr>
            <p:ph idx="8" type="title"/>
          </p:nvPr>
        </p:nvSpPr>
        <p:spPr>
          <a:xfrm>
            <a:off x="115025" y="473240"/>
            <a:ext cx="6055500" cy="577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21" name="Google Shape;621;p36"/>
          <p:cNvSpPr txBox="1"/>
          <p:nvPr>
            <p:ph idx="9" type="title"/>
          </p:nvPr>
        </p:nvSpPr>
        <p:spPr>
          <a:xfrm>
            <a:off x="115025" y="3631463"/>
            <a:ext cx="3460800" cy="237600"/>
          </a:xfrm>
          <a:prstGeom prst="rect">
            <a:avLst/>
          </a:prstGeom>
        </p:spPr>
        <p:txBody>
          <a:bodyPr anchorCtr="0" anchor="t" bIns="0" lIns="91425" spcFirstLastPara="1" rIns="0" wrap="square" tIns="0">
            <a:noAutofit/>
          </a:bodyPr>
          <a:lstStyle>
            <a:lvl1pPr lvl="0">
              <a:spcBef>
                <a:spcPts val="0"/>
              </a:spcBef>
              <a:spcAft>
                <a:spcPts val="0"/>
              </a:spcAft>
              <a:buNone/>
              <a:defRPr sz="1000">
                <a:solidFill>
                  <a:schemeClr val="dk2"/>
                </a:solidFill>
                <a:latin typeface="IBM Plex Sans Medium"/>
                <a:ea typeface="IBM Plex Sans Medium"/>
                <a:cs typeface="IBM Plex Sans Medium"/>
                <a:sym typeface="IBM Plex Sans Medium"/>
              </a:defRPr>
            </a:lvl1pPr>
            <a:lvl2pPr lvl="1">
              <a:spcBef>
                <a:spcPts val="100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622" name="Google Shape;622;p36"/>
          <p:cNvSpPr txBox="1"/>
          <p:nvPr>
            <p:ph idx="13" type="subTitle"/>
          </p:nvPr>
        </p:nvSpPr>
        <p:spPr>
          <a:xfrm>
            <a:off x="6751650" y="259910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3" name="Google Shape;623;p36"/>
          <p:cNvSpPr txBox="1"/>
          <p:nvPr>
            <p:ph idx="14" type="subTitle"/>
          </p:nvPr>
        </p:nvSpPr>
        <p:spPr>
          <a:xfrm>
            <a:off x="6751650" y="291237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4" name="Google Shape;624;p36"/>
          <p:cNvSpPr txBox="1"/>
          <p:nvPr>
            <p:ph idx="15" type="subTitle"/>
          </p:nvPr>
        </p:nvSpPr>
        <p:spPr>
          <a:xfrm>
            <a:off x="6751650" y="3225655"/>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5" name="Google Shape;625;p36"/>
          <p:cNvSpPr txBox="1"/>
          <p:nvPr>
            <p:ph idx="16" type="subTitle"/>
          </p:nvPr>
        </p:nvSpPr>
        <p:spPr>
          <a:xfrm>
            <a:off x="6751650" y="3538932"/>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6" name="Google Shape;626;p36"/>
          <p:cNvSpPr txBox="1"/>
          <p:nvPr>
            <p:ph idx="17" type="subTitle"/>
          </p:nvPr>
        </p:nvSpPr>
        <p:spPr>
          <a:xfrm>
            <a:off x="6751650" y="3852210"/>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7" name="Google Shape;627;p36"/>
          <p:cNvSpPr txBox="1"/>
          <p:nvPr>
            <p:ph idx="18" type="subTitle"/>
          </p:nvPr>
        </p:nvSpPr>
        <p:spPr>
          <a:xfrm>
            <a:off x="6751650" y="4165488"/>
            <a:ext cx="2266200" cy="2796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accent5"/>
                </a:solidFill>
                <a:latin typeface="Sora ExtraLight"/>
                <a:ea typeface="Sora ExtraLight"/>
                <a:cs typeface="Sora ExtraLight"/>
                <a:sym typeface="Sora ExtraLight"/>
              </a:defRPr>
            </a:lvl1pPr>
            <a:lvl2pPr lvl="1">
              <a:spcBef>
                <a:spcPts val="1000"/>
              </a:spcBef>
              <a:spcAft>
                <a:spcPts val="0"/>
              </a:spcAft>
              <a:buClr>
                <a:schemeClr val="accent5"/>
              </a:buClr>
              <a:buSzPts val="1400"/>
              <a:buNone/>
              <a:defRPr>
                <a:solidFill>
                  <a:schemeClr val="accent5"/>
                </a:solidFill>
              </a:defRPr>
            </a:lvl2pPr>
            <a:lvl3pPr lvl="2">
              <a:spcBef>
                <a:spcPts val="0"/>
              </a:spcBef>
              <a:spcAft>
                <a:spcPts val="0"/>
              </a:spcAft>
              <a:buClr>
                <a:schemeClr val="accent5"/>
              </a:buClr>
              <a:buSzPts val="1400"/>
              <a:buNone/>
              <a:defRPr>
                <a:solidFill>
                  <a:schemeClr val="accent5"/>
                </a:solidFill>
              </a:defRPr>
            </a:lvl3pPr>
            <a:lvl4pPr lvl="3">
              <a:spcBef>
                <a:spcPts val="0"/>
              </a:spcBef>
              <a:spcAft>
                <a:spcPts val="0"/>
              </a:spcAft>
              <a:buClr>
                <a:schemeClr val="accent5"/>
              </a:buClr>
              <a:buSzPts val="1400"/>
              <a:buNone/>
              <a:defRPr>
                <a:solidFill>
                  <a:schemeClr val="accent5"/>
                </a:solidFill>
              </a:defRPr>
            </a:lvl4pPr>
            <a:lvl5pPr lvl="4">
              <a:spcBef>
                <a:spcPts val="0"/>
              </a:spcBef>
              <a:spcAft>
                <a:spcPts val="0"/>
              </a:spcAft>
              <a:buClr>
                <a:schemeClr val="accent5"/>
              </a:buClr>
              <a:buSzPts val="1400"/>
              <a:buNone/>
              <a:defRPr>
                <a:solidFill>
                  <a:schemeClr val="accent5"/>
                </a:solidFill>
              </a:defRPr>
            </a:lvl5pPr>
            <a:lvl6pPr lvl="5">
              <a:spcBef>
                <a:spcPts val="0"/>
              </a:spcBef>
              <a:spcAft>
                <a:spcPts val="0"/>
              </a:spcAft>
              <a:buClr>
                <a:schemeClr val="accent5"/>
              </a:buClr>
              <a:buSzPts val="1400"/>
              <a:buNone/>
              <a:defRPr>
                <a:solidFill>
                  <a:schemeClr val="accent5"/>
                </a:solidFill>
              </a:defRPr>
            </a:lvl6pPr>
            <a:lvl7pPr lvl="6">
              <a:spcBef>
                <a:spcPts val="0"/>
              </a:spcBef>
              <a:spcAft>
                <a:spcPts val="0"/>
              </a:spcAft>
              <a:buClr>
                <a:schemeClr val="accent5"/>
              </a:buClr>
              <a:buSzPts val="1400"/>
              <a:buNone/>
              <a:defRPr>
                <a:solidFill>
                  <a:schemeClr val="accent5"/>
                </a:solidFill>
              </a:defRPr>
            </a:lvl7pPr>
            <a:lvl8pPr lvl="7">
              <a:spcBef>
                <a:spcPts val="0"/>
              </a:spcBef>
              <a:spcAft>
                <a:spcPts val="0"/>
              </a:spcAft>
              <a:buClr>
                <a:schemeClr val="accent5"/>
              </a:buClr>
              <a:buSzPts val="1400"/>
              <a:buNone/>
              <a:defRPr>
                <a:solidFill>
                  <a:schemeClr val="accent5"/>
                </a:solidFill>
              </a:defRPr>
            </a:lvl8pPr>
            <a:lvl9pPr lvl="8">
              <a:spcBef>
                <a:spcPts val="0"/>
              </a:spcBef>
              <a:spcAft>
                <a:spcPts val="0"/>
              </a:spcAft>
              <a:buClr>
                <a:schemeClr val="accent5"/>
              </a:buClr>
              <a:buSzPts val="1400"/>
              <a:buNone/>
              <a:defRPr>
                <a:solidFill>
                  <a:schemeClr val="accent5"/>
                </a:solidFill>
              </a:defRPr>
            </a:lvl9pPr>
          </a:lstStyle>
          <a:p/>
        </p:txBody>
      </p:sp>
      <p:sp>
        <p:nvSpPr>
          <p:cNvPr id="628" name="Google Shape;628;p36"/>
          <p:cNvSpPr txBox="1"/>
          <p:nvPr>
            <p:ph idx="19"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BLANK_1_1_1_1_1_1_1_1_1_1_1_1_2">
    <p:spTree>
      <p:nvGrpSpPr>
        <p:cNvPr id="629" name="Shape 629"/>
        <p:cNvGrpSpPr/>
        <p:nvPr/>
      </p:nvGrpSpPr>
      <p:grpSpPr>
        <a:xfrm>
          <a:off x="0" y="0"/>
          <a:ext cx="0" cy="0"/>
          <a:chOff x="0" y="0"/>
          <a:chExt cx="0" cy="0"/>
        </a:xfrm>
      </p:grpSpPr>
      <p:sp>
        <p:nvSpPr>
          <p:cNvPr id="630" name="Google Shape;630;p37"/>
          <p:cNvSpPr/>
          <p:nvPr/>
        </p:nvSpPr>
        <p:spPr>
          <a:xfrm flipH="1" rot="-8100000">
            <a:off x="4692650" y="965198"/>
            <a:ext cx="4843399" cy="2480248"/>
          </a:xfrm>
          <a:prstGeom prst="flowChartConnector">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31" name="Google Shape;631;p37"/>
          <p:cNvSpPr/>
          <p:nvPr/>
        </p:nvSpPr>
        <p:spPr>
          <a:xfrm flipH="1" rot="10800000">
            <a:off x="4676692" y="3337812"/>
            <a:ext cx="4467295" cy="1685226"/>
          </a:xfrm>
          <a:custGeom>
            <a:rect b="b" l="l" r="r" t="t"/>
            <a:pathLst>
              <a:path extrusionOk="0" h="51371" w="119855">
                <a:moveTo>
                  <a:pt x="32006" y="0"/>
                </a:moveTo>
                <a:lnTo>
                  <a:pt x="30303" y="29"/>
                </a:lnTo>
                <a:lnTo>
                  <a:pt x="28658" y="116"/>
                </a:lnTo>
                <a:lnTo>
                  <a:pt x="27042" y="202"/>
                </a:lnTo>
                <a:lnTo>
                  <a:pt x="25455" y="289"/>
                </a:lnTo>
                <a:lnTo>
                  <a:pt x="23896" y="433"/>
                </a:lnTo>
                <a:lnTo>
                  <a:pt x="22367" y="606"/>
                </a:lnTo>
                <a:lnTo>
                  <a:pt x="20895" y="779"/>
                </a:lnTo>
                <a:lnTo>
                  <a:pt x="19452" y="1010"/>
                </a:lnTo>
                <a:lnTo>
                  <a:pt x="18067" y="1241"/>
                </a:lnTo>
                <a:lnTo>
                  <a:pt x="16710" y="1501"/>
                </a:lnTo>
                <a:lnTo>
                  <a:pt x="15383" y="1761"/>
                </a:lnTo>
                <a:lnTo>
                  <a:pt x="14142" y="2078"/>
                </a:lnTo>
                <a:lnTo>
                  <a:pt x="12930" y="2396"/>
                </a:lnTo>
                <a:lnTo>
                  <a:pt x="11746" y="2771"/>
                </a:lnTo>
                <a:lnTo>
                  <a:pt x="10621" y="3117"/>
                </a:lnTo>
                <a:lnTo>
                  <a:pt x="9524" y="3550"/>
                </a:lnTo>
                <a:lnTo>
                  <a:pt x="8485" y="3983"/>
                </a:lnTo>
                <a:lnTo>
                  <a:pt x="7504" y="4416"/>
                </a:lnTo>
                <a:lnTo>
                  <a:pt x="6581" y="4906"/>
                </a:lnTo>
                <a:lnTo>
                  <a:pt x="5715" y="5397"/>
                </a:lnTo>
                <a:lnTo>
                  <a:pt x="4907" y="5916"/>
                </a:lnTo>
                <a:lnTo>
                  <a:pt x="4156" y="6465"/>
                </a:lnTo>
                <a:lnTo>
                  <a:pt x="3464" y="7013"/>
                </a:lnTo>
                <a:lnTo>
                  <a:pt x="2829" y="7590"/>
                </a:lnTo>
                <a:lnTo>
                  <a:pt x="2281" y="8196"/>
                </a:lnTo>
                <a:lnTo>
                  <a:pt x="1761" y="8802"/>
                </a:lnTo>
                <a:lnTo>
                  <a:pt x="1328" y="9437"/>
                </a:lnTo>
                <a:lnTo>
                  <a:pt x="953" y="10072"/>
                </a:lnTo>
                <a:lnTo>
                  <a:pt x="636" y="10765"/>
                </a:lnTo>
                <a:lnTo>
                  <a:pt x="376" y="11429"/>
                </a:lnTo>
                <a:lnTo>
                  <a:pt x="174" y="12121"/>
                </a:lnTo>
                <a:lnTo>
                  <a:pt x="87" y="12698"/>
                </a:lnTo>
                <a:lnTo>
                  <a:pt x="29" y="13276"/>
                </a:lnTo>
                <a:lnTo>
                  <a:pt x="1" y="13853"/>
                </a:lnTo>
                <a:lnTo>
                  <a:pt x="29" y="14430"/>
                </a:lnTo>
                <a:lnTo>
                  <a:pt x="87" y="15007"/>
                </a:lnTo>
                <a:lnTo>
                  <a:pt x="174" y="15613"/>
                </a:lnTo>
                <a:lnTo>
                  <a:pt x="318" y="16219"/>
                </a:lnTo>
                <a:lnTo>
                  <a:pt x="491" y="16796"/>
                </a:lnTo>
                <a:lnTo>
                  <a:pt x="722" y="17403"/>
                </a:lnTo>
                <a:lnTo>
                  <a:pt x="953" y="18009"/>
                </a:lnTo>
                <a:lnTo>
                  <a:pt x="1242" y="18615"/>
                </a:lnTo>
                <a:lnTo>
                  <a:pt x="1588" y="19221"/>
                </a:lnTo>
                <a:lnTo>
                  <a:pt x="1934" y="19856"/>
                </a:lnTo>
                <a:lnTo>
                  <a:pt x="2338" y="20462"/>
                </a:lnTo>
                <a:lnTo>
                  <a:pt x="2771" y="21068"/>
                </a:lnTo>
                <a:lnTo>
                  <a:pt x="3233" y="21703"/>
                </a:lnTo>
                <a:lnTo>
                  <a:pt x="3752" y="22309"/>
                </a:lnTo>
                <a:lnTo>
                  <a:pt x="4272" y="22944"/>
                </a:lnTo>
                <a:lnTo>
                  <a:pt x="4849" y="23550"/>
                </a:lnTo>
                <a:lnTo>
                  <a:pt x="5455" y="24185"/>
                </a:lnTo>
                <a:lnTo>
                  <a:pt x="6090" y="24791"/>
                </a:lnTo>
                <a:lnTo>
                  <a:pt x="6754" y="25426"/>
                </a:lnTo>
                <a:lnTo>
                  <a:pt x="7446" y="26032"/>
                </a:lnTo>
                <a:lnTo>
                  <a:pt x="8197" y="26638"/>
                </a:lnTo>
                <a:lnTo>
                  <a:pt x="8947" y="27273"/>
                </a:lnTo>
                <a:lnTo>
                  <a:pt x="9726" y="27879"/>
                </a:lnTo>
                <a:lnTo>
                  <a:pt x="10563" y="28485"/>
                </a:lnTo>
                <a:lnTo>
                  <a:pt x="11400" y="29120"/>
                </a:lnTo>
                <a:lnTo>
                  <a:pt x="12295" y="29726"/>
                </a:lnTo>
                <a:lnTo>
                  <a:pt x="13189" y="30332"/>
                </a:lnTo>
                <a:lnTo>
                  <a:pt x="14113" y="30938"/>
                </a:lnTo>
                <a:lnTo>
                  <a:pt x="15094" y="31544"/>
                </a:lnTo>
                <a:lnTo>
                  <a:pt x="17085" y="32727"/>
                </a:lnTo>
                <a:lnTo>
                  <a:pt x="19192" y="33910"/>
                </a:lnTo>
                <a:lnTo>
                  <a:pt x="21414" y="35065"/>
                </a:lnTo>
                <a:lnTo>
                  <a:pt x="23723" y="36219"/>
                </a:lnTo>
                <a:lnTo>
                  <a:pt x="26118" y="37316"/>
                </a:lnTo>
                <a:lnTo>
                  <a:pt x="28629" y="38412"/>
                </a:lnTo>
                <a:lnTo>
                  <a:pt x="31198" y="39480"/>
                </a:lnTo>
                <a:lnTo>
                  <a:pt x="33853" y="40519"/>
                </a:lnTo>
                <a:lnTo>
                  <a:pt x="36595" y="41529"/>
                </a:lnTo>
                <a:lnTo>
                  <a:pt x="39423" y="42510"/>
                </a:lnTo>
                <a:lnTo>
                  <a:pt x="42309" y="43434"/>
                </a:lnTo>
                <a:lnTo>
                  <a:pt x="45281" y="44329"/>
                </a:lnTo>
                <a:lnTo>
                  <a:pt x="48283" y="45194"/>
                </a:lnTo>
                <a:lnTo>
                  <a:pt x="51371" y="46002"/>
                </a:lnTo>
                <a:lnTo>
                  <a:pt x="54516" y="46782"/>
                </a:lnTo>
                <a:lnTo>
                  <a:pt x="57691" y="47503"/>
                </a:lnTo>
                <a:lnTo>
                  <a:pt x="59884" y="47965"/>
                </a:lnTo>
                <a:lnTo>
                  <a:pt x="62049" y="48398"/>
                </a:lnTo>
                <a:lnTo>
                  <a:pt x="64213" y="48802"/>
                </a:lnTo>
                <a:lnTo>
                  <a:pt x="66378" y="49177"/>
                </a:lnTo>
                <a:lnTo>
                  <a:pt x="68542" y="49523"/>
                </a:lnTo>
                <a:lnTo>
                  <a:pt x="70678" y="49841"/>
                </a:lnTo>
                <a:lnTo>
                  <a:pt x="72813" y="50129"/>
                </a:lnTo>
                <a:lnTo>
                  <a:pt x="74949" y="50389"/>
                </a:lnTo>
                <a:lnTo>
                  <a:pt x="77027" y="50620"/>
                </a:lnTo>
                <a:lnTo>
                  <a:pt x="79133" y="50822"/>
                </a:lnTo>
                <a:lnTo>
                  <a:pt x="81183" y="50995"/>
                </a:lnTo>
                <a:lnTo>
                  <a:pt x="83232" y="51111"/>
                </a:lnTo>
                <a:lnTo>
                  <a:pt x="85252" y="51226"/>
                </a:lnTo>
                <a:lnTo>
                  <a:pt x="87272" y="51313"/>
                </a:lnTo>
                <a:lnTo>
                  <a:pt x="89234" y="51370"/>
                </a:lnTo>
                <a:lnTo>
                  <a:pt x="91168" y="51370"/>
                </a:lnTo>
                <a:lnTo>
                  <a:pt x="93534" y="51342"/>
                </a:lnTo>
                <a:lnTo>
                  <a:pt x="95843" y="51284"/>
                </a:lnTo>
                <a:lnTo>
                  <a:pt x="98094" y="51168"/>
                </a:lnTo>
                <a:lnTo>
                  <a:pt x="100259" y="50995"/>
                </a:lnTo>
                <a:lnTo>
                  <a:pt x="102365" y="50764"/>
                </a:lnTo>
                <a:lnTo>
                  <a:pt x="104386" y="50533"/>
                </a:lnTo>
                <a:lnTo>
                  <a:pt x="106319" y="50216"/>
                </a:lnTo>
                <a:lnTo>
                  <a:pt x="108195" y="49870"/>
                </a:lnTo>
                <a:lnTo>
                  <a:pt x="109955" y="49466"/>
                </a:lnTo>
                <a:lnTo>
                  <a:pt x="111658" y="49033"/>
                </a:lnTo>
                <a:lnTo>
                  <a:pt x="113274" y="48571"/>
                </a:lnTo>
                <a:lnTo>
                  <a:pt x="114025" y="48311"/>
                </a:lnTo>
                <a:lnTo>
                  <a:pt x="114775" y="48052"/>
                </a:lnTo>
                <a:lnTo>
                  <a:pt x="115497" y="47763"/>
                </a:lnTo>
                <a:lnTo>
                  <a:pt x="116189" y="47474"/>
                </a:lnTo>
                <a:lnTo>
                  <a:pt x="116882" y="47186"/>
                </a:lnTo>
                <a:lnTo>
                  <a:pt x="117517" y="46868"/>
                </a:lnTo>
                <a:lnTo>
                  <a:pt x="118152" y="46580"/>
                </a:lnTo>
                <a:lnTo>
                  <a:pt x="118729" y="46233"/>
                </a:lnTo>
                <a:lnTo>
                  <a:pt x="119306" y="45916"/>
                </a:lnTo>
                <a:lnTo>
                  <a:pt x="119854" y="45570"/>
                </a:lnTo>
                <a:lnTo>
                  <a:pt x="119854" y="27590"/>
                </a:lnTo>
                <a:lnTo>
                  <a:pt x="118989" y="26724"/>
                </a:lnTo>
                <a:lnTo>
                  <a:pt x="118065" y="25858"/>
                </a:lnTo>
                <a:lnTo>
                  <a:pt x="117084" y="24993"/>
                </a:lnTo>
                <a:lnTo>
                  <a:pt x="116045" y="24127"/>
                </a:lnTo>
                <a:lnTo>
                  <a:pt x="114919" y="23290"/>
                </a:lnTo>
                <a:lnTo>
                  <a:pt x="113765" y="22424"/>
                </a:lnTo>
                <a:lnTo>
                  <a:pt x="112553" y="21558"/>
                </a:lnTo>
                <a:lnTo>
                  <a:pt x="111283" y="20721"/>
                </a:lnTo>
                <a:lnTo>
                  <a:pt x="109927" y="19884"/>
                </a:lnTo>
                <a:lnTo>
                  <a:pt x="108570" y="19048"/>
                </a:lnTo>
                <a:lnTo>
                  <a:pt x="107127" y="18239"/>
                </a:lnTo>
                <a:lnTo>
                  <a:pt x="105627" y="17403"/>
                </a:lnTo>
                <a:lnTo>
                  <a:pt x="104097" y="16594"/>
                </a:lnTo>
                <a:lnTo>
                  <a:pt x="102510" y="15786"/>
                </a:lnTo>
                <a:lnTo>
                  <a:pt x="100894" y="15007"/>
                </a:lnTo>
                <a:lnTo>
                  <a:pt x="99220" y="14228"/>
                </a:lnTo>
                <a:lnTo>
                  <a:pt x="97430" y="13420"/>
                </a:lnTo>
                <a:lnTo>
                  <a:pt x="95612" y="12641"/>
                </a:lnTo>
                <a:lnTo>
                  <a:pt x="93765" y="11890"/>
                </a:lnTo>
                <a:lnTo>
                  <a:pt x="91889" y="11140"/>
                </a:lnTo>
                <a:lnTo>
                  <a:pt x="89985" y="10419"/>
                </a:lnTo>
                <a:lnTo>
                  <a:pt x="88022" y="9726"/>
                </a:lnTo>
                <a:lnTo>
                  <a:pt x="86060" y="9033"/>
                </a:lnTo>
                <a:lnTo>
                  <a:pt x="84040" y="8369"/>
                </a:lnTo>
                <a:lnTo>
                  <a:pt x="82019" y="7735"/>
                </a:lnTo>
                <a:lnTo>
                  <a:pt x="79970" y="7100"/>
                </a:lnTo>
                <a:lnTo>
                  <a:pt x="77893" y="6522"/>
                </a:lnTo>
                <a:lnTo>
                  <a:pt x="75786" y="5945"/>
                </a:lnTo>
                <a:lnTo>
                  <a:pt x="73650" y="5368"/>
                </a:lnTo>
                <a:lnTo>
                  <a:pt x="71515" y="4849"/>
                </a:lnTo>
                <a:lnTo>
                  <a:pt x="69379" y="4329"/>
                </a:lnTo>
                <a:lnTo>
                  <a:pt x="67214" y="3839"/>
                </a:lnTo>
                <a:lnTo>
                  <a:pt x="65021" y="3377"/>
                </a:lnTo>
                <a:lnTo>
                  <a:pt x="62857" y="2944"/>
                </a:lnTo>
                <a:lnTo>
                  <a:pt x="60692" y="2540"/>
                </a:lnTo>
                <a:lnTo>
                  <a:pt x="58528" y="2194"/>
                </a:lnTo>
                <a:lnTo>
                  <a:pt x="56363" y="1847"/>
                </a:lnTo>
                <a:lnTo>
                  <a:pt x="54228" y="1530"/>
                </a:lnTo>
                <a:lnTo>
                  <a:pt x="52092" y="1241"/>
                </a:lnTo>
                <a:lnTo>
                  <a:pt x="49985" y="981"/>
                </a:lnTo>
                <a:lnTo>
                  <a:pt x="47879" y="751"/>
                </a:lnTo>
                <a:lnTo>
                  <a:pt x="45772" y="549"/>
                </a:lnTo>
                <a:lnTo>
                  <a:pt x="43723" y="375"/>
                </a:lnTo>
                <a:lnTo>
                  <a:pt x="41674" y="231"/>
                </a:lnTo>
                <a:lnTo>
                  <a:pt x="39654" y="116"/>
                </a:lnTo>
                <a:lnTo>
                  <a:pt x="37662" y="58"/>
                </a:lnTo>
                <a:lnTo>
                  <a:pt x="35671" y="0"/>
                </a:ln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632" name="Google Shape;632;p37"/>
          <p:cNvSpPr/>
          <p:nvPr>
            <p:ph idx="2" type="pic"/>
          </p:nvPr>
        </p:nvSpPr>
        <p:spPr>
          <a:xfrm>
            <a:off x="5457500" y="0"/>
            <a:ext cx="3686400" cy="5143500"/>
          </a:xfrm>
          <a:prstGeom prst="rect">
            <a:avLst/>
          </a:prstGeom>
          <a:noFill/>
          <a:ln>
            <a:noFill/>
          </a:ln>
        </p:spPr>
      </p:sp>
      <p:sp>
        <p:nvSpPr>
          <p:cNvPr id="633" name="Google Shape;633;p37"/>
          <p:cNvSpPr txBox="1"/>
          <p:nvPr>
            <p:ph idx="1" type="body"/>
          </p:nvPr>
        </p:nvSpPr>
        <p:spPr>
          <a:xfrm>
            <a:off x="115025" y="1743625"/>
            <a:ext cx="2094000" cy="2864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Light"/>
              <a:buChar char="●"/>
              <a:defRPr sz="1000">
                <a:latin typeface="Sora Light"/>
                <a:ea typeface="Sora Light"/>
                <a:cs typeface="Sora Light"/>
                <a:sym typeface="Sora Light"/>
              </a:defRPr>
            </a:lvl1pPr>
            <a:lvl2pPr indent="-292100" lvl="1" marL="914400">
              <a:spcBef>
                <a:spcPts val="800"/>
              </a:spcBef>
              <a:spcAft>
                <a:spcPts val="0"/>
              </a:spcAft>
              <a:buSzPts val="1000"/>
              <a:buFont typeface="Sora Light"/>
              <a:buChar char="○"/>
              <a:defRPr sz="1000">
                <a:latin typeface="Sora Light"/>
                <a:ea typeface="Sora Light"/>
                <a:cs typeface="Sora Light"/>
                <a:sym typeface="Sora Light"/>
              </a:defRPr>
            </a:lvl2pPr>
            <a:lvl3pPr indent="-292100" lvl="2" marL="1371600">
              <a:spcBef>
                <a:spcPts val="800"/>
              </a:spcBef>
              <a:spcAft>
                <a:spcPts val="0"/>
              </a:spcAft>
              <a:buSzPts val="1000"/>
              <a:buFont typeface="Sora Light"/>
              <a:buChar char="■"/>
              <a:defRPr sz="1000">
                <a:latin typeface="Sora Light"/>
                <a:ea typeface="Sora Light"/>
                <a:cs typeface="Sora Light"/>
                <a:sym typeface="Sora Light"/>
              </a:defRPr>
            </a:lvl3pPr>
            <a:lvl4pPr indent="-292100" lvl="3" marL="1828800">
              <a:spcBef>
                <a:spcPts val="800"/>
              </a:spcBef>
              <a:spcAft>
                <a:spcPts val="0"/>
              </a:spcAft>
              <a:buSzPts val="1000"/>
              <a:buFont typeface="Sora Light"/>
              <a:buChar char="●"/>
              <a:defRPr sz="1000">
                <a:latin typeface="Sora Light"/>
                <a:ea typeface="Sora Light"/>
                <a:cs typeface="Sora Light"/>
                <a:sym typeface="Sora Light"/>
              </a:defRPr>
            </a:lvl4pPr>
            <a:lvl5pPr indent="-292100" lvl="4" marL="2286000">
              <a:spcBef>
                <a:spcPts val="800"/>
              </a:spcBef>
              <a:spcAft>
                <a:spcPts val="0"/>
              </a:spcAft>
              <a:buSzPts val="1000"/>
              <a:buFont typeface="Sora Light"/>
              <a:buChar char="○"/>
              <a:defRPr sz="1000">
                <a:latin typeface="Sora Light"/>
                <a:ea typeface="Sora Light"/>
                <a:cs typeface="Sora Light"/>
                <a:sym typeface="Sora Light"/>
              </a:defRPr>
            </a:lvl5pPr>
            <a:lvl6pPr indent="-292100" lvl="5" marL="2743200">
              <a:spcBef>
                <a:spcPts val="800"/>
              </a:spcBef>
              <a:spcAft>
                <a:spcPts val="0"/>
              </a:spcAft>
              <a:buSzPts val="1000"/>
              <a:buFont typeface="Sora Light"/>
              <a:buChar char="■"/>
              <a:defRPr sz="1000">
                <a:latin typeface="Sora Light"/>
                <a:ea typeface="Sora Light"/>
                <a:cs typeface="Sora Light"/>
                <a:sym typeface="Sora Light"/>
              </a:defRPr>
            </a:lvl6pPr>
            <a:lvl7pPr indent="-292100" lvl="6" marL="3200400">
              <a:spcBef>
                <a:spcPts val="800"/>
              </a:spcBef>
              <a:spcAft>
                <a:spcPts val="0"/>
              </a:spcAft>
              <a:buSzPts val="1000"/>
              <a:buFont typeface="Sora Light"/>
              <a:buChar char="●"/>
              <a:defRPr sz="1000">
                <a:latin typeface="Sora Light"/>
                <a:ea typeface="Sora Light"/>
                <a:cs typeface="Sora Light"/>
                <a:sym typeface="Sora Light"/>
              </a:defRPr>
            </a:lvl7pPr>
            <a:lvl8pPr indent="-292100" lvl="7" marL="3657600">
              <a:spcBef>
                <a:spcPts val="800"/>
              </a:spcBef>
              <a:spcAft>
                <a:spcPts val="0"/>
              </a:spcAft>
              <a:buSzPts val="1000"/>
              <a:buFont typeface="Sora Light"/>
              <a:buChar char="○"/>
              <a:defRPr sz="1000">
                <a:latin typeface="Sora Light"/>
                <a:ea typeface="Sora Light"/>
                <a:cs typeface="Sora Light"/>
                <a:sym typeface="Sora Light"/>
              </a:defRPr>
            </a:lvl8pPr>
            <a:lvl9pPr indent="-292100" lvl="8" marL="4114800">
              <a:spcBef>
                <a:spcPts val="800"/>
              </a:spcBef>
              <a:spcAft>
                <a:spcPts val="800"/>
              </a:spcAft>
              <a:buSzPts val="1000"/>
              <a:buFont typeface="Sora Light"/>
              <a:buChar char="■"/>
              <a:defRPr sz="1000">
                <a:latin typeface="Sora Light"/>
                <a:ea typeface="Sora Light"/>
                <a:cs typeface="Sora Light"/>
                <a:sym typeface="Sora Light"/>
              </a:defRPr>
            </a:lvl9pPr>
          </a:lstStyle>
          <a:p/>
        </p:txBody>
      </p:sp>
      <p:sp>
        <p:nvSpPr>
          <p:cNvPr id="634" name="Google Shape;634;p37"/>
          <p:cNvSpPr txBox="1"/>
          <p:nvPr>
            <p:ph idx="3" type="body"/>
          </p:nvPr>
        </p:nvSpPr>
        <p:spPr>
          <a:xfrm>
            <a:off x="2276600" y="1743625"/>
            <a:ext cx="2904900" cy="2864700"/>
          </a:xfrm>
          <a:prstGeom prst="rect">
            <a:avLst/>
          </a:prstGeom>
        </p:spPr>
        <p:txBody>
          <a:bodyPr anchorCtr="0" anchor="t" bIns="91425" lIns="91425" spcFirstLastPara="1" rIns="91425" wrap="square" tIns="91425">
            <a:noAutofit/>
          </a:bodyPr>
          <a:lstStyle>
            <a:lvl1pPr indent="-292100" lvl="0" marL="457200">
              <a:lnSpc>
                <a:spcPct val="115000"/>
              </a:lnSpc>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nSpc>
                <a:spcPct val="115000"/>
              </a:lnSpc>
              <a:spcBef>
                <a:spcPts val="80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nSpc>
                <a:spcPct val="115000"/>
              </a:lnSpc>
              <a:spcBef>
                <a:spcPts val="800"/>
              </a:spcBef>
              <a:spcAft>
                <a:spcPts val="800"/>
              </a:spcAft>
              <a:buClr>
                <a:schemeClr val="lt1"/>
              </a:buClr>
              <a:buSzPts val="1000"/>
              <a:buFont typeface="Sora Light"/>
              <a:buChar char="■"/>
              <a:defRPr sz="1000">
                <a:latin typeface="Sora Light"/>
                <a:ea typeface="Sora Light"/>
                <a:cs typeface="Sora Light"/>
                <a:sym typeface="Sora Light"/>
              </a:defRPr>
            </a:lvl9pPr>
          </a:lstStyle>
          <a:p/>
        </p:txBody>
      </p:sp>
      <p:sp>
        <p:nvSpPr>
          <p:cNvPr id="635" name="Google Shape;635;p37"/>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636" name="Google Shape;636;p37"/>
          <p:cNvSpPr txBox="1"/>
          <p:nvPr>
            <p:ph idx="4" type="title"/>
          </p:nvPr>
        </p:nvSpPr>
        <p:spPr>
          <a:xfrm>
            <a:off x="115025" y="502775"/>
            <a:ext cx="51255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37" name="Google Shape;637;p37"/>
          <p:cNvSpPr txBox="1"/>
          <p:nvPr>
            <p:ph idx="5"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Alt 2">
  <p:cSld name="BLANK_1_1_1_1_1_1_1_1_1_1_1_1_1_1">
    <p:bg>
      <p:bgPr>
        <a:solidFill>
          <a:schemeClr val="lt1"/>
        </a:solidFill>
      </p:bgPr>
    </p:bg>
    <p:spTree>
      <p:nvGrpSpPr>
        <p:cNvPr id="638" name="Shape 638"/>
        <p:cNvGrpSpPr/>
        <p:nvPr/>
      </p:nvGrpSpPr>
      <p:grpSpPr>
        <a:xfrm>
          <a:off x="0" y="0"/>
          <a:ext cx="0" cy="0"/>
          <a:chOff x="0" y="0"/>
          <a:chExt cx="0" cy="0"/>
        </a:xfrm>
      </p:grpSpPr>
      <p:grpSp>
        <p:nvGrpSpPr>
          <p:cNvPr id="639" name="Google Shape;639;p38"/>
          <p:cNvGrpSpPr/>
          <p:nvPr/>
        </p:nvGrpSpPr>
        <p:grpSpPr>
          <a:xfrm>
            <a:off x="7704171" y="1036593"/>
            <a:ext cx="1439893" cy="3234395"/>
            <a:chOff x="461225" y="3249175"/>
            <a:chExt cx="1110600" cy="2221578"/>
          </a:xfrm>
        </p:grpSpPr>
        <p:grpSp>
          <p:nvGrpSpPr>
            <p:cNvPr id="640" name="Google Shape;640;p38"/>
            <p:cNvGrpSpPr/>
            <p:nvPr/>
          </p:nvGrpSpPr>
          <p:grpSpPr>
            <a:xfrm>
              <a:off x="831422" y="3249175"/>
              <a:ext cx="740403" cy="2221578"/>
              <a:chOff x="831422" y="3249175"/>
              <a:chExt cx="740403" cy="2221578"/>
            </a:xfrm>
          </p:grpSpPr>
          <p:sp>
            <p:nvSpPr>
              <p:cNvPr id="641" name="Google Shape;641;p38"/>
              <p:cNvSpPr/>
              <p:nvPr/>
            </p:nvSpPr>
            <p:spPr>
              <a:xfrm>
                <a:off x="831422"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2" name="Google Shape;642;p38"/>
              <p:cNvSpPr/>
              <p:nvPr/>
            </p:nvSpPr>
            <p:spPr>
              <a:xfrm>
                <a:off x="1201622" y="510055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3" name="Google Shape;643;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4" name="Google Shape;644;p38"/>
            <p:cNvGrpSpPr/>
            <p:nvPr/>
          </p:nvGrpSpPr>
          <p:grpSpPr>
            <a:xfrm>
              <a:off x="461225" y="3619500"/>
              <a:ext cx="1110600" cy="370200"/>
              <a:chOff x="461225" y="3249175"/>
              <a:chExt cx="1110600" cy="370200"/>
            </a:xfrm>
          </p:grpSpPr>
          <p:sp>
            <p:nvSpPr>
              <p:cNvPr id="645" name="Google Shape;645;p38"/>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6" name="Google Shape;646;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47" name="Google Shape;647;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48" name="Google Shape;648;p38"/>
            <p:cNvGrpSpPr/>
            <p:nvPr/>
          </p:nvGrpSpPr>
          <p:grpSpPr>
            <a:xfrm>
              <a:off x="461225" y="3989700"/>
              <a:ext cx="1110600" cy="1110726"/>
              <a:chOff x="461225" y="3249175"/>
              <a:chExt cx="1110600" cy="1110726"/>
            </a:xfrm>
          </p:grpSpPr>
          <p:sp>
            <p:nvSpPr>
              <p:cNvPr id="649" name="Google Shape;649;p38"/>
              <p:cNvSpPr/>
              <p:nvPr/>
            </p:nvSpPr>
            <p:spPr>
              <a:xfrm>
                <a:off x="461225" y="3989701"/>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0" name="Google Shape;650;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1" name="Google Shape;651;p38"/>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nvGrpSpPr>
            <p:cNvPr id="652" name="Google Shape;652;p38"/>
            <p:cNvGrpSpPr/>
            <p:nvPr/>
          </p:nvGrpSpPr>
          <p:grpSpPr>
            <a:xfrm>
              <a:off x="831422" y="4360025"/>
              <a:ext cx="370203" cy="740520"/>
              <a:chOff x="831422" y="3249175"/>
              <a:chExt cx="370203" cy="740520"/>
            </a:xfrm>
          </p:grpSpPr>
          <p:sp>
            <p:nvSpPr>
              <p:cNvPr id="653" name="Google Shape;653;p38"/>
              <p:cNvSpPr/>
              <p:nvPr/>
            </p:nvSpPr>
            <p:spPr>
              <a:xfrm>
                <a:off x="831422" y="361949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sp>
            <p:nvSpPr>
              <p:cNvPr id="654" name="Google Shape;654;p38"/>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ExtraLight"/>
                  <a:ea typeface="Sora ExtraLight"/>
                  <a:cs typeface="Sora ExtraLight"/>
                  <a:sym typeface="Sora ExtraLight"/>
                </a:endParaRPr>
              </a:p>
            </p:txBody>
          </p:sp>
        </p:grpSp>
      </p:grpSp>
      <p:sp>
        <p:nvSpPr>
          <p:cNvPr id="655" name="Google Shape;655;p38"/>
          <p:cNvSpPr/>
          <p:nvPr/>
        </p:nvSpPr>
        <p:spPr>
          <a:xfrm>
            <a:off x="7394250" y="-8100"/>
            <a:ext cx="1759750" cy="2691775"/>
          </a:xfrm>
          <a:custGeom>
            <a:rect b="b" l="l" r="r" t="t"/>
            <a:pathLst>
              <a:path extrusionOk="0" h="107671" w="70390">
                <a:moveTo>
                  <a:pt x="0" y="95"/>
                </a:moveTo>
                <a:lnTo>
                  <a:pt x="70390" y="0"/>
                </a:lnTo>
                <a:lnTo>
                  <a:pt x="70200" y="107671"/>
                </a:lnTo>
                <a:close/>
              </a:path>
            </a:pathLst>
          </a:custGeom>
          <a:gradFill>
            <a:gsLst>
              <a:gs pos="0">
                <a:schemeClr val="accent2"/>
              </a:gs>
              <a:gs pos="37000">
                <a:schemeClr val="lt2"/>
              </a:gs>
              <a:gs pos="92000">
                <a:schemeClr val="accent1"/>
              </a:gs>
              <a:gs pos="100000">
                <a:schemeClr val="accent1"/>
              </a:gs>
            </a:gsLst>
            <a:lin ang="13500032" scaled="0"/>
          </a:gradFill>
          <a:ln>
            <a:noFill/>
          </a:ln>
        </p:spPr>
      </p:sp>
      <p:sp>
        <p:nvSpPr>
          <p:cNvPr id="656" name="Google Shape;656;p38"/>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657" name="Google Shape;657;p38"/>
          <p:cNvSpPr txBox="1"/>
          <p:nvPr>
            <p:ph idx="2" type="title"/>
          </p:nvPr>
        </p:nvSpPr>
        <p:spPr>
          <a:xfrm>
            <a:off x="115025" y="502775"/>
            <a:ext cx="6055500" cy="8409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solidFill>
                  <a:schemeClr val="dk2"/>
                </a:solidFill>
              </a:defRPr>
            </a:lvl1pPr>
            <a:lvl2pPr lvl="1">
              <a:lnSpc>
                <a:spcPct val="115000"/>
              </a:lnSpc>
              <a:spcBef>
                <a:spcPts val="0"/>
              </a:spcBef>
              <a:spcAft>
                <a:spcPts val="0"/>
              </a:spcAft>
              <a:buNone/>
              <a:defRPr sz="3600">
                <a:solidFill>
                  <a:schemeClr val="dk2"/>
                </a:solidFill>
              </a:defRPr>
            </a:lvl2pPr>
            <a:lvl3pPr lvl="2">
              <a:lnSpc>
                <a:spcPct val="115000"/>
              </a:lnSpc>
              <a:spcBef>
                <a:spcPts val="0"/>
              </a:spcBef>
              <a:spcAft>
                <a:spcPts val="0"/>
              </a:spcAft>
              <a:buNone/>
              <a:defRPr sz="3600">
                <a:solidFill>
                  <a:schemeClr val="dk2"/>
                </a:solidFill>
              </a:defRPr>
            </a:lvl3pPr>
            <a:lvl4pPr lvl="3">
              <a:lnSpc>
                <a:spcPct val="115000"/>
              </a:lnSpc>
              <a:spcBef>
                <a:spcPts val="0"/>
              </a:spcBef>
              <a:spcAft>
                <a:spcPts val="0"/>
              </a:spcAft>
              <a:buNone/>
              <a:defRPr sz="3600">
                <a:solidFill>
                  <a:schemeClr val="dk2"/>
                </a:solidFill>
              </a:defRPr>
            </a:lvl4pPr>
            <a:lvl5pPr lvl="4">
              <a:lnSpc>
                <a:spcPct val="115000"/>
              </a:lnSpc>
              <a:spcBef>
                <a:spcPts val="0"/>
              </a:spcBef>
              <a:spcAft>
                <a:spcPts val="0"/>
              </a:spcAft>
              <a:buNone/>
              <a:defRPr sz="3600">
                <a:solidFill>
                  <a:schemeClr val="dk2"/>
                </a:solidFill>
              </a:defRPr>
            </a:lvl5pPr>
            <a:lvl6pPr lvl="5">
              <a:lnSpc>
                <a:spcPct val="115000"/>
              </a:lnSpc>
              <a:spcBef>
                <a:spcPts val="0"/>
              </a:spcBef>
              <a:spcAft>
                <a:spcPts val="0"/>
              </a:spcAft>
              <a:buNone/>
              <a:defRPr sz="3600">
                <a:solidFill>
                  <a:schemeClr val="dk2"/>
                </a:solidFill>
              </a:defRPr>
            </a:lvl6pPr>
            <a:lvl7pPr lvl="6">
              <a:lnSpc>
                <a:spcPct val="115000"/>
              </a:lnSpc>
              <a:spcBef>
                <a:spcPts val="0"/>
              </a:spcBef>
              <a:spcAft>
                <a:spcPts val="0"/>
              </a:spcAft>
              <a:buNone/>
              <a:defRPr sz="3600">
                <a:solidFill>
                  <a:schemeClr val="dk2"/>
                </a:solidFill>
              </a:defRPr>
            </a:lvl7pPr>
            <a:lvl8pPr lvl="7">
              <a:lnSpc>
                <a:spcPct val="115000"/>
              </a:lnSpc>
              <a:spcBef>
                <a:spcPts val="0"/>
              </a:spcBef>
              <a:spcAft>
                <a:spcPts val="0"/>
              </a:spcAft>
              <a:buNone/>
              <a:defRPr sz="3600">
                <a:solidFill>
                  <a:schemeClr val="dk2"/>
                </a:solidFill>
              </a:defRPr>
            </a:lvl8pPr>
            <a:lvl9pPr lvl="8">
              <a:lnSpc>
                <a:spcPct val="115000"/>
              </a:lnSpc>
              <a:spcBef>
                <a:spcPts val="0"/>
              </a:spcBef>
              <a:spcAft>
                <a:spcPts val="0"/>
              </a:spcAft>
              <a:buNone/>
              <a:defRPr sz="3600">
                <a:solidFill>
                  <a:schemeClr val="dk2"/>
                </a:solidFill>
              </a:defRPr>
            </a:lvl9pPr>
          </a:lstStyle>
          <a:p/>
        </p:txBody>
      </p:sp>
      <p:sp>
        <p:nvSpPr>
          <p:cNvPr id="658" name="Google Shape;658;p38"/>
          <p:cNvSpPr txBox="1"/>
          <p:nvPr>
            <p:ph idx="3" type="title"/>
          </p:nvPr>
        </p:nvSpPr>
        <p:spPr>
          <a:xfrm>
            <a:off x="115025"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2"/>
              </a:buClr>
              <a:buSzPts val="3000"/>
              <a:buNone/>
              <a:defRPr>
                <a:solidFill>
                  <a:schemeClr val="accent2"/>
                </a:solidFill>
              </a:defRPr>
            </a:lvl2pPr>
            <a:lvl3pPr lvl="2">
              <a:spcBef>
                <a:spcPts val="0"/>
              </a:spcBef>
              <a:spcAft>
                <a:spcPts val="0"/>
              </a:spcAft>
              <a:buClr>
                <a:schemeClr val="accent2"/>
              </a:buClr>
              <a:buSzPts val="3000"/>
              <a:buNone/>
              <a:defRPr>
                <a:solidFill>
                  <a:schemeClr val="accent2"/>
                </a:solidFill>
              </a:defRPr>
            </a:lvl3pPr>
            <a:lvl4pPr lvl="3">
              <a:spcBef>
                <a:spcPts val="0"/>
              </a:spcBef>
              <a:spcAft>
                <a:spcPts val="0"/>
              </a:spcAft>
              <a:buClr>
                <a:schemeClr val="accent2"/>
              </a:buClr>
              <a:buSzPts val="3000"/>
              <a:buNone/>
              <a:defRPr>
                <a:solidFill>
                  <a:schemeClr val="accent2"/>
                </a:solidFill>
              </a:defRPr>
            </a:lvl4pPr>
            <a:lvl5pPr lvl="4">
              <a:spcBef>
                <a:spcPts val="0"/>
              </a:spcBef>
              <a:spcAft>
                <a:spcPts val="0"/>
              </a:spcAft>
              <a:buClr>
                <a:schemeClr val="accent2"/>
              </a:buClr>
              <a:buSzPts val="3000"/>
              <a:buNone/>
              <a:defRPr>
                <a:solidFill>
                  <a:schemeClr val="accent2"/>
                </a:solidFill>
              </a:defRPr>
            </a:lvl5pPr>
            <a:lvl6pPr lvl="5">
              <a:spcBef>
                <a:spcPts val="0"/>
              </a:spcBef>
              <a:spcAft>
                <a:spcPts val="0"/>
              </a:spcAft>
              <a:buClr>
                <a:schemeClr val="accent2"/>
              </a:buClr>
              <a:buSzPts val="3000"/>
              <a:buNone/>
              <a:defRPr>
                <a:solidFill>
                  <a:schemeClr val="accent2"/>
                </a:solidFill>
              </a:defRPr>
            </a:lvl6pPr>
            <a:lvl7pPr lvl="6">
              <a:spcBef>
                <a:spcPts val="0"/>
              </a:spcBef>
              <a:spcAft>
                <a:spcPts val="0"/>
              </a:spcAft>
              <a:buClr>
                <a:schemeClr val="accent2"/>
              </a:buClr>
              <a:buSzPts val="3000"/>
              <a:buNone/>
              <a:defRPr>
                <a:solidFill>
                  <a:schemeClr val="accent2"/>
                </a:solidFill>
              </a:defRPr>
            </a:lvl7pPr>
            <a:lvl8pPr lvl="7">
              <a:spcBef>
                <a:spcPts val="0"/>
              </a:spcBef>
              <a:spcAft>
                <a:spcPts val="0"/>
              </a:spcAft>
              <a:buClr>
                <a:schemeClr val="accent2"/>
              </a:buClr>
              <a:buSzPts val="3000"/>
              <a:buNone/>
              <a:defRPr>
                <a:solidFill>
                  <a:schemeClr val="accent2"/>
                </a:solidFill>
              </a:defRPr>
            </a:lvl8pPr>
            <a:lvl9pPr lvl="8">
              <a:spcBef>
                <a:spcPts val="0"/>
              </a:spcBef>
              <a:spcAft>
                <a:spcPts val="0"/>
              </a:spcAft>
              <a:buClr>
                <a:schemeClr val="accent2"/>
              </a:buClr>
              <a:buSzPts val="3000"/>
              <a:buNone/>
              <a:defRPr>
                <a:solidFill>
                  <a:schemeClr val="accent2"/>
                </a:solidFill>
              </a:defRPr>
            </a:lvl9pPr>
          </a:lstStyle>
          <a:p/>
        </p:txBody>
      </p:sp>
      <p:sp>
        <p:nvSpPr>
          <p:cNvPr id="659" name="Google Shape;659;p38"/>
          <p:cNvSpPr txBox="1"/>
          <p:nvPr>
            <p:ph idx="4" type="title"/>
          </p:nvPr>
        </p:nvSpPr>
        <p:spPr>
          <a:xfrm>
            <a:off x="2634200"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lt2"/>
                </a:solidFill>
                <a:latin typeface="IBM Plex Sans Medium"/>
                <a:ea typeface="IBM Plex Sans Medium"/>
                <a:cs typeface="IBM Plex Sans Medium"/>
                <a:sym typeface="IBM Plex Sans Medium"/>
              </a:defRPr>
            </a:lvl1pPr>
            <a:lvl2pPr lvl="1">
              <a:spcBef>
                <a:spcPts val="0"/>
              </a:spcBef>
              <a:spcAft>
                <a:spcPts val="0"/>
              </a:spcAft>
              <a:buClr>
                <a:schemeClr val="lt2"/>
              </a:buClr>
              <a:buSzPts val="3000"/>
              <a:buNone/>
              <a:defRPr>
                <a:solidFill>
                  <a:schemeClr val="lt2"/>
                </a:solidFill>
              </a:defRPr>
            </a:lvl2pPr>
            <a:lvl3pPr lvl="2">
              <a:spcBef>
                <a:spcPts val="0"/>
              </a:spcBef>
              <a:spcAft>
                <a:spcPts val="0"/>
              </a:spcAft>
              <a:buClr>
                <a:schemeClr val="lt2"/>
              </a:buClr>
              <a:buSzPts val="3000"/>
              <a:buNone/>
              <a:defRPr>
                <a:solidFill>
                  <a:schemeClr val="lt2"/>
                </a:solidFill>
              </a:defRPr>
            </a:lvl3pPr>
            <a:lvl4pPr lvl="3">
              <a:spcBef>
                <a:spcPts val="0"/>
              </a:spcBef>
              <a:spcAft>
                <a:spcPts val="0"/>
              </a:spcAft>
              <a:buClr>
                <a:schemeClr val="lt2"/>
              </a:buClr>
              <a:buSzPts val="3000"/>
              <a:buNone/>
              <a:defRPr>
                <a:solidFill>
                  <a:schemeClr val="lt2"/>
                </a:solidFill>
              </a:defRPr>
            </a:lvl4pPr>
            <a:lvl5pPr lvl="4">
              <a:spcBef>
                <a:spcPts val="0"/>
              </a:spcBef>
              <a:spcAft>
                <a:spcPts val="0"/>
              </a:spcAft>
              <a:buClr>
                <a:schemeClr val="lt2"/>
              </a:buClr>
              <a:buSzPts val="3000"/>
              <a:buNone/>
              <a:defRPr>
                <a:solidFill>
                  <a:schemeClr val="lt2"/>
                </a:solidFill>
              </a:defRPr>
            </a:lvl5pPr>
            <a:lvl6pPr lvl="5">
              <a:spcBef>
                <a:spcPts val="0"/>
              </a:spcBef>
              <a:spcAft>
                <a:spcPts val="0"/>
              </a:spcAft>
              <a:buClr>
                <a:schemeClr val="lt2"/>
              </a:buClr>
              <a:buSzPts val="3000"/>
              <a:buNone/>
              <a:defRPr>
                <a:solidFill>
                  <a:schemeClr val="lt2"/>
                </a:solidFill>
              </a:defRPr>
            </a:lvl6pPr>
            <a:lvl7pPr lvl="6">
              <a:spcBef>
                <a:spcPts val="0"/>
              </a:spcBef>
              <a:spcAft>
                <a:spcPts val="0"/>
              </a:spcAft>
              <a:buClr>
                <a:schemeClr val="lt2"/>
              </a:buClr>
              <a:buSzPts val="3000"/>
              <a:buNone/>
              <a:defRPr>
                <a:solidFill>
                  <a:schemeClr val="lt2"/>
                </a:solidFill>
              </a:defRPr>
            </a:lvl7pPr>
            <a:lvl8pPr lvl="7">
              <a:spcBef>
                <a:spcPts val="0"/>
              </a:spcBef>
              <a:spcAft>
                <a:spcPts val="0"/>
              </a:spcAft>
              <a:buClr>
                <a:schemeClr val="lt2"/>
              </a:buClr>
              <a:buSzPts val="3000"/>
              <a:buNone/>
              <a:defRPr>
                <a:solidFill>
                  <a:schemeClr val="lt2"/>
                </a:solidFill>
              </a:defRPr>
            </a:lvl8pPr>
            <a:lvl9pPr lvl="8">
              <a:spcBef>
                <a:spcPts val="0"/>
              </a:spcBef>
              <a:spcAft>
                <a:spcPts val="0"/>
              </a:spcAft>
              <a:buClr>
                <a:schemeClr val="lt2"/>
              </a:buClr>
              <a:buSzPts val="3000"/>
              <a:buNone/>
              <a:defRPr>
                <a:solidFill>
                  <a:schemeClr val="lt2"/>
                </a:solidFill>
              </a:defRPr>
            </a:lvl9pPr>
          </a:lstStyle>
          <a:p/>
        </p:txBody>
      </p:sp>
      <p:sp>
        <p:nvSpPr>
          <p:cNvPr id="660" name="Google Shape;660;p38"/>
          <p:cNvSpPr txBox="1"/>
          <p:nvPr>
            <p:ph idx="5" type="title"/>
          </p:nvPr>
        </p:nvSpPr>
        <p:spPr>
          <a:xfrm>
            <a:off x="5169188" y="1904100"/>
            <a:ext cx="1834500" cy="520200"/>
          </a:xfrm>
          <a:prstGeom prst="rect">
            <a:avLst/>
          </a:prstGeom>
        </p:spPr>
        <p:txBody>
          <a:bodyPr anchorCtr="0" anchor="t" bIns="91425" lIns="91425" spcFirstLastPara="1" rIns="91425" wrap="square" tIns="0">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661" name="Google Shape;661;p38"/>
          <p:cNvSpPr txBox="1"/>
          <p:nvPr>
            <p:ph idx="1" type="body"/>
          </p:nvPr>
        </p:nvSpPr>
        <p:spPr>
          <a:xfrm>
            <a:off x="115025"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2" name="Google Shape;662;p38"/>
          <p:cNvSpPr txBox="1"/>
          <p:nvPr>
            <p:ph idx="6" type="body"/>
          </p:nvPr>
        </p:nvSpPr>
        <p:spPr>
          <a:xfrm>
            <a:off x="115025"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3" name="Google Shape;663;p38"/>
          <p:cNvSpPr txBox="1"/>
          <p:nvPr>
            <p:ph idx="7" type="body"/>
          </p:nvPr>
        </p:nvSpPr>
        <p:spPr>
          <a:xfrm>
            <a:off x="2634200"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4" name="Google Shape;664;p38"/>
          <p:cNvSpPr txBox="1"/>
          <p:nvPr>
            <p:ph idx="8" type="body"/>
          </p:nvPr>
        </p:nvSpPr>
        <p:spPr>
          <a:xfrm>
            <a:off x="2634200"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5" name="Google Shape;665;p38"/>
          <p:cNvSpPr txBox="1"/>
          <p:nvPr>
            <p:ph idx="9" type="body"/>
          </p:nvPr>
        </p:nvSpPr>
        <p:spPr>
          <a:xfrm>
            <a:off x="5169188" y="24874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6" name="Google Shape;666;p38"/>
          <p:cNvSpPr txBox="1"/>
          <p:nvPr>
            <p:ph idx="13" type="body"/>
          </p:nvPr>
        </p:nvSpPr>
        <p:spPr>
          <a:xfrm>
            <a:off x="5169188" y="3395173"/>
            <a:ext cx="1834500" cy="8898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667" name="Google Shape;667;p38"/>
          <p:cNvSpPr txBox="1"/>
          <p:nvPr>
            <p:ph idx="14"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orient="horz">
          <p15:clr>
            <a:srgbClr val="E46962"/>
          </p15:clr>
        </p15:guide>
        <p15:guide id="2" pos="576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Alt 1">
  <p:cSld name="BLANK_1_1_1_1_1_1_1_1_1_1_1_1_1_1_1">
    <p:bg>
      <p:bgPr>
        <a:solidFill>
          <a:schemeClr val="lt1"/>
        </a:solidFill>
      </p:bgPr>
    </p:bg>
    <p:spTree>
      <p:nvGrpSpPr>
        <p:cNvPr id="668" name="Shape 668"/>
        <p:cNvGrpSpPr/>
        <p:nvPr/>
      </p:nvGrpSpPr>
      <p:grpSpPr>
        <a:xfrm>
          <a:off x="0" y="0"/>
          <a:ext cx="0" cy="0"/>
          <a:chOff x="0" y="0"/>
          <a:chExt cx="0" cy="0"/>
        </a:xfrm>
      </p:grpSpPr>
      <p:grpSp>
        <p:nvGrpSpPr>
          <p:cNvPr id="669" name="Google Shape;669;p39"/>
          <p:cNvGrpSpPr/>
          <p:nvPr/>
        </p:nvGrpSpPr>
        <p:grpSpPr>
          <a:xfrm>
            <a:off x="0" y="506850"/>
            <a:ext cx="930250" cy="2593175"/>
            <a:chOff x="0" y="506850"/>
            <a:chExt cx="930250" cy="2593175"/>
          </a:xfrm>
        </p:grpSpPr>
        <p:grpSp>
          <p:nvGrpSpPr>
            <p:cNvPr id="670" name="Google Shape;670;p39"/>
            <p:cNvGrpSpPr/>
            <p:nvPr/>
          </p:nvGrpSpPr>
          <p:grpSpPr>
            <a:xfrm>
              <a:off x="0" y="877050"/>
              <a:ext cx="930250" cy="2222975"/>
              <a:chOff x="1233650" y="2421900"/>
              <a:chExt cx="930250" cy="2222975"/>
            </a:xfrm>
          </p:grpSpPr>
          <p:grpSp>
            <p:nvGrpSpPr>
              <p:cNvPr id="671" name="Google Shape;671;p39"/>
              <p:cNvGrpSpPr/>
              <p:nvPr/>
            </p:nvGrpSpPr>
            <p:grpSpPr>
              <a:xfrm>
                <a:off x="1233650" y="2793625"/>
                <a:ext cx="560050" cy="1851250"/>
                <a:chOff x="1381975" y="3249175"/>
                <a:chExt cx="560050" cy="1851250"/>
              </a:xfrm>
            </p:grpSpPr>
            <p:sp>
              <p:nvSpPr>
                <p:cNvPr id="672" name="Google Shape;672;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3" name="Google Shape;673;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74" name="Google Shape;674;p39"/>
                <p:cNvGrpSpPr/>
                <p:nvPr/>
              </p:nvGrpSpPr>
              <p:grpSpPr>
                <a:xfrm>
                  <a:off x="1381975" y="3989700"/>
                  <a:ext cx="560050" cy="1110725"/>
                  <a:chOff x="1381975" y="3249175"/>
                  <a:chExt cx="560050" cy="1110725"/>
                </a:xfrm>
              </p:grpSpPr>
              <p:sp>
                <p:nvSpPr>
                  <p:cNvPr id="675" name="Google Shape;675;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6" name="Google Shape;676;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77" name="Google Shape;677;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678" name="Google Shape;678;p39"/>
                <p:cNvGrpSpPr/>
                <p:nvPr/>
              </p:nvGrpSpPr>
              <p:grpSpPr>
                <a:xfrm>
                  <a:off x="1381975" y="4360025"/>
                  <a:ext cx="560050" cy="370200"/>
                  <a:chOff x="1381975" y="3249175"/>
                  <a:chExt cx="560050" cy="370200"/>
                </a:xfrm>
              </p:grpSpPr>
              <p:sp>
                <p:nvSpPr>
                  <p:cNvPr id="679" name="Google Shape;67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80" name="Google Shape;68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681" name="Google Shape;681;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2" name="Google Shape;682;p39"/>
            <p:cNvSpPr/>
            <p:nvPr/>
          </p:nvSpPr>
          <p:spPr>
            <a:xfrm>
              <a:off x="183800" y="5068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83" name="Google Shape;683;p39"/>
          <p:cNvSpPr txBox="1"/>
          <p:nvPr>
            <p:ph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684" name="Google Shape;684;p39"/>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685" name="Google Shape;685;p39"/>
          <p:cNvSpPr txBox="1"/>
          <p:nvPr>
            <p:ph idx="2" type="subTitle"/>
          </p:nvPr>
        </p:nvSpPr>
        <p:spPr>
          <a:xfrm>
            <a:off x="2942250"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6" name="Google Shape;686;p39"/>
          <p:cNvSpPr txBox="1"/>
          <p:nvPr>
            <p:ph idx="3" type="subTitle"/>
          </p:nvPr>
        </p:nvSpPr>
        <p:spPr>
          <a:xfrm>
            <a:off x="1078950"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7" name="Google Shape;687;p39"/>
          <p:cNvSpPr txBox="1"/>
          <p:nvPr>
            <p:ph idx="4" type="subTitle"/>
          </p:nvPr>
        </p:nvSpPr>
        <p:spPr>
          <a:xfrm>
            <a:off x="4798644"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88" name="Google Shape;688;p39"/>
          <p:cNvSpPr txBox="1"/>
          <p:nvPr>
            <p:ph idx="5" type="subTitle"/>
          </p:nvPr>
        </p:nvSpPr>
        <p:spPr>
          <a:xfrm>
            <a:off x="294225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689" name="Google Shape;689;p39"/>
          <p:cNvSpPr txBox="1"/>
          <p:nvPr>
            <p:ph idx="6" type="subTitle"/>
          </p:nvPr>
        </p:nvSpPr>
        <p:spPr>
          <a:xfrm>
            <a:off x="6671581"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690" name="Google Shape;690;p39"/>
          <p:cNvSpPr txBox="1"/>
          <p:nvPr>
            <p:ph idx="7" type="subTitle"/>
          </p:nvPr>
        </p:nvSpPr>
        <p:spPr>
          <a:xfrm>
            <a:off x="4798647"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grpSp>
        <p:nvGrpSpPr>
          <p:cNvPr id="691" name="Google Shape;691;p39"/>
          <p:cNvGrpSpPr/>
          <p:nvPr/>
        </p:nvGrpSpPr>
        <p:grpSpPr>
          <a:xfrm rot="5400000">
            <a:off x="7381575" y="-838700"/>
            <a:ext cx="930250" cy="2591775"/>
            <a:chOff x="0" y="508250"/>
            <a:chExt cx="930250" cy="2591775"/>
          </a:xfrm>
        </p:grpSpPr>
        <p:grpSp>
          <p:nvGrpSpPr>
            <p:cNvPr id="692" name="Google Shape;692;p39"/>
            <p:cNvGrpSpPr/>
            <p:nvPr/>
          </p:nvGrpSpPr>
          <p:grpSpPr>
            <a:xfrm>
              <a:off x="0" y="877050"/>
              <a:ext cx="930250" cy="2222975"/>
              <a:chOff x="1233650" y="2421900"/>
              <a:chExt cx="930250" cy="2222975"/>
            </a:xfrm>
          </p:grpSpPr>
          <p:grpSp>
            <p:nvGrpSpPr>
              <p:cNvPr id="693" name="Google Shape;693;p39"/>
              <p:cNvGrpSpPr/>
              <p:nvPr/>
            </p:nvGrpSpPr>
            <p:grpSpPr>
              <a:xfrm>
                <a:off x="1233650" y="2793625"/>
                <a:ext cx="930250" cy="1851250"/>
                <a:chOff x="1381975" y="3249175"/>
                <a:chExt cx="930250" cy="1851250"/>
              </a:xfrm>
            </p:grpSpPr>
            <p:grpSp>
              <p:nvGrpSpPr>
                <p:cNvPr id="694" name="Google Shape;694;p39"/>
                <p:cNvGrpSpPr/>
                <p:nvPr/>
              </p:nvGrpSpPr>
              <p:grpSpPr>
                <a:xfrm>
                  <a:off x="1571825" y="3249175"/>
                  <a:ext cx="740400" cy="370200"/>
                  <a:chOff x="1571825" y="3249175"/>
                  <a:chExt cx="740400" cy="370200"/>
                </a:xfrm>
              </p:grpSpPr>
              <p:sp>
                <p:nvSpPr>
                  <p:cNvPr id="695" name="Google Shape;695;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696" name="Google Shape;696;p39"/>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697" name="Google Shape;697;p39"/>
                <p:cNvSpPr/>
                <p:nvPr/>
              </p:nvSpPr>
              <p:spPr>
                <a:xfrm>
                  <a:off x="1381975" y="36195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698" name="Google Shape;698;p39"/>
                <p:cNvGrpSpPr/>
                <p:nvPr/>
              </p:nvGrpSpPr>
              <p:grpSpPr>
                <a:xfrm>
                  <a:off x="1381975" y="3989700"/>
                  <a:ext cx="560050" cy="1110725"/>
                  <a:chOff x="1381975" y="3249175"/>
                  <a:chExt cx="560050" cy="1110725"/>
                </a:xfrm>
              </p:grpSpPr>
              <p:sp>
                <p:nvSpPr>
                  <p:cNvPr id="699" name="Google Shape;699;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0" name="Google Shape;700;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1" name="Google Shape;701;p39"/>
                  <p:cNvSpPr/>
                  <p:nvPr/>
                </p:nvSpPr>
                <p:spPr>
                  <a:xfrm>
                    <a:off x="1381975" y="3989700"/>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02" name="Google Shape;702;p39"/>
                <p:cNvGrpSpPr/>
                <p:nvPr/>
              </p:nvGrpSpPr>
              <p:grpSpPr>
                <a:xfrm>
                  <a:off x="1381975" y="4360025"/>
                  <a:ext cx="560050" cy="370200"/>
                  <a:chOff x="1381975" y="3249175"/>
                  <a:chExt cx="560050" cy="370200"/>
                </a:xfrm>
              </p:grpSpPr>
              <p:sp>
                <p:nvSpPr>
                  <p:cNvPr id="703" name="Google Shape;703;p39"/>
                  <p:cNvSpPr/>
                  <p:nvPr/>
                </p:nvSpPr>
                <p:spPr>
                  <a:xfrm>
                    <a:off x="1381975" y="3249175"/>
                    <a:ext cx="1899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04" name="Google Shape;704;p39"/>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05" name="Google Shape;705;p39"/>
              <p:cNvSpPr/>
              <p:nvPr/>
            </p:nvSpPr>
            <p:spPr>
              <a:xfrm>
                <a:off x="1793700" y="24219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6" name="Google Shape;706;p39"/>
            <p:cNvSpPr/>
            <p:nvPr/>
          </p:nvSpPr>
          <p:spPr>
            <a:xfrm>
              <a:off x="189850" y="50825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707" name="Google Shape;707;p39"/>
          <p:cNvSpPr txBox="1"/>
          <p:nvPr>
            <p:ph idx="8" type="subTitle"/>
          </p:nvPr>
        </p:nvSpPr>
        <p:spPr>
          <a:xfrm>
            <a:off x="6671579" y="2330400"/>
            <a:ext cx="1564500" cy="16449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2pPr>
            <a:lvl3pPr lvl="2"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3pPr>
            <a:lvl4pPr lvl="3"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4pPr>
            <a:lvl5pPr lvl="4"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5pPr>
            <a:lvl6pPr lvl="5"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6pPr>
            <a:lvl7pPr lvl="6"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7pPr>
            <a:lvl8pPr lvl="7"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8pPr>
            <a:lvl9pPr lvl="8" algn="ctr">
              <a:spcBef>
                <a:spcPts val="0"/>
              </a:spcBef>
              <a:spcAft>
                <a:spcPts val="0"/>
              </a:spcAft>
              <a:buClr>
                <a:schemeClr val="dk2"/>
              </a:buClr>
              <a:buSzPts val="1000"/>
              <a:buFont typeface="Sora"/>
              <a:buNone/>
              <a:defRPr sz="1000">
                <a:solidFill>
                  <a:schemeClr val="dk2"/>
                </a:solidFill>
                <a:latin typeface="Sora"/>
                <a:ea typeface="Sora"/>
                <a:cs typeface="Sora"/>
                <a:sym typeface="Sora"/>
              </a:defRPr>
            </a:lvl9pPr>
          </a:lstStyle>
          <a:p/>
        </p:txBody>
      </p:sp>
      <p:sp>
        <p:nvSpPr>
          <p:cNvPr id="708" name="Google Shape;708;p39"/>
          <p:cNvSpPr txBox="1"/>
          <p:nvPr>
            <p:ph idx="9"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cxnSp>
        <p:nvCxnSpPr>
          <p:cNvPr id="709" name="Google Shape;709;p39"/>
          <p:cNvCxnSpPr/>
          <p:nvPr/>
        </p:nvCxnSpPr>
        <p:spPr>
          <a:xfrm>
            <a:off x="1865850" y="392700"/>
            <a:ext cx="0" cy="390300"/>
          </a:xfrm>
          <a:prstGeom prst="straightConnector1">
            <a:avLst/>
          </a:prstGeom>
          <a:noFill/>
          <a:ln cap="flat" cmpd="sng" w="19050">
            <a:solidFill>
              <a:schemeClr val="accent3"/>
            </a:solidFill>
            <a:prstDash val="solid"/>
            <a:round/>
            <a:headEnd len="med" w="med" type="none"/>
            <a:tailEnd len="med" w="med" type="none"/>
          </a:ln>
        </p:spPr>
      </p:cxnSp>
      <p:sp>
        <p:nvSpPr>
          <p:cNvPr id="710" name="Google Shape;710;p39"/>
          <p:cNvSpPr/>
          <p:nvPr/>
        </p:nvSpPr>
        <p:spPr>
          <a:xfrm rot="5400000">
            <a:off x="8773788" y="9223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1" name="Google Shape;711;p39"/>
          <p:cNvSpPr/>
          <p:nvPr/>
        </p:nvSpPr>
        <p:spPr>
          <a:xfrm rot="5400000">
            <a:off x="8773788" y="129251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12" name="Google Shape;712;p39"/>
          <p:cNvSpPr txBox="1"/>
          <p:nvPr>
            <p:ph idx="13" type="subTitle"/>
          </p:nvPr>
        </p:nvSpPr>
        <p:spPr>
          <a:xfrm>
            <a:off x="1078938" y="1877700"/>
            <a:ext cx="1564500" cy="452700"/>
          </a:xfrm>
          <a:prstGeom prst="rect">
            <a:avLst/>
          </a:prstGeom>
        </p:spPr>
        <p:txBody>
          <a:bodyPr anchorCtr="0" anchor="t" bIns="91425" lIns="91425" spcFirstLastPara="1" rIns="91425" wrap="square" tIns="91425">
            <a:noAutofit/>
          </a:bodyPr>
          <a:lstStyle>
            <a:lvl1pPr lvl="0">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2pPr>
            <a:lvl3pPr lvl="2"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3pPr>
            <a:lvl4pPr lvl="3"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4pPr>
            <a:lvl5pPr lvl="4"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5pPr>
            <a:lvl6pPr lvl="5"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6pPr>
            <a:lvl7pPr lvl="6"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7pPr>
            <a:lvl8pPr lvl="7"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8pPr>
            <a:lvl9pPr lvl="8" algn="ctr">
              <a:spcBef>
                <a:spcPts val="0"/>
              </a:spcBef>
              <a:spcAft>
                <a:spcPts val="0"/>
              </a:spcAft>
              <a:buClr>
                <a:schemeClr val="dk2"/>
              </a:buClr>
              <a:buSzPts val="1600"/>
              <a:buFont typeface="IBM Plex Sans"/>
              <a:buNone/>
              <a:defRPr sz="1600">
                <a:solidFill>
                  <a:schemeClr val="dk2"/>
                </a:solidFill>
                <a:latin typeface="IBM Plex Sans"/>
                <a:ea typeface="IBM Plex Sans"/>
                <a:cs typeface="IBM Plex Sans"/>
                <a:sym typeface="IBM Plex Sans"/>
              </a:defRPr>
            </a:lvl9pPr>
          </a:lstStyle>
          <a:p/>
        </p:txBody>
      </p:sp>
      <p:sp>
        <p:nvSpPr>
          <p:cNvPr id="713" name="Google Shape;713;p39"/>
          <p:cNvSpPr txBox="1"/>
          <p:nvPr>
            <p:ph idx="14" type="title"/>
          </p:nvPr>
        </p:nvSpPr>
        <p:spPr>
          <a:xfrm>
            <a:off x="348450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4" name="Google Shape;714;p39"/>
          <p:cNvSpPr txBox="1"/>
          <p:nvPr>
            <p:ph idx="15" type="title"/>
          </p:nvPr>
        </p:nvSpPr>
        <p:spPr>
          <a:xfrm>
            <a:off x="720420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BM Plex Sans"/>
              <a:buNone/>
              <a:defRPr b="1" sz="1800"/>
            </a:lvl1pPr>
            <a:lvl2pPr lvl="1" algn="ctr">
              <a:spcBef>
                <a:spcPts val="0"/>
              </a:spcBef>
              <a:spcAft>
                <a:spcPts val="0"/>
              </a:spcAft>
              <a:buClr>
                <a:schemeClr val="lt1"/>
              </a:buClr>
              <a:buSzPts val="3000"/>
              <a:buNone/>
              <a:defRPr b="1">
                <a:solidFill>
                  <a:schemeClr val="lt1"/>
                </a:solidFill>
              </a:defRPr>
            </a:lvl2pPr>
            <a:lvl3pPr lvl="2" algn="ctr">
              <a:spcBef>
                <a:spcPts val="0"/>
              </a:spcBef>
              <a:spcAft>
                <a:spcPts val="0"/>
              </a:spcAft>
              <a:buClr>
                <a:schemeClr val="lt1"/>
              </a:buClr>
              <a:buSzPts val="3000"/>
              <a:buNone/>
              <a:defRPr b="1">
                <a:solidFill>
                  <a:schemeClr val="lt1"/>
                </a:solidFill>
              </a:defRPr>
            </a:lvl3pPr>
            <a:lvl4pPr lvl="3" algn="ctr">
              <a:spcBef>
                <a:spcPts val="0"/>
              </a:spcBef>
              <a:spcAft>
                <a:spcPts val="0"/>
              </a:spcAft>
              <a:buClr>
                <a:schemeClr val="lt1"/>
              </a:buClr>
              <a:buSzPts val="3000"/>
              <a:buNone/>
              <a:defRPr b="1">
                <a:solidFill>
                  <a:schemeClr val="lt1"/>
                </a:solidFill>
              </a:defRPr>
            </a:lvl4pPr>
            <a:lvl5pPr lvl="4" algn="ctr">
              <a:spcBef>
                <a:spcPts val="0"/>
              </a:spcBef>
              <a:spcAft>
                <a:spcPts val="0"/>
              </a:spcAft>
              <a:buClr>
                <a:schemeClr val="lt1"/>
              </a:buClr>
              <a:buSzPts val="3000"/>
              <a:buNone/>
              <a:defRPr b="1">
                <a:solidFill>
                  <a:schemeClr val="lt1"/>
                </a:solidFill>
              </a:defRPr>
            </a:lvl5pPr>
            <a:lvl6pPr lvl="5" algn="ctr">
              <a:spcBef>
                <a:spcPts val="0"/>
              </a:spcBef>
              <a:spcAft>
                <a:spcPts val="0"/>
              </a:spcAft>
              <a:buClr>
                <a:schemeClr val="lt1"/>
              </a:buClr>
              <a:buSzPts val="3000"/>
              <a:buNone/>
              <a:defRPr b="1">
                <a:solidFill>
                  <a:schemeClr val="lt1"/>
                </a:solidFill>
              </a:defRPr>
            </a:lvl6pPr>
            <a:lvl7pPr lvl="6" algn="ctr">
              <a:spcBef>
                <a:spcPts val="0"/>
              </a:spcBef>
              <a:spcAft>
                <a:spcPts val="0"/>
              </a:spcAft>
              <a:buClr>
                <a:schemeClr val="lt1"/>
              </a:buClr>
              <a:buSzPts val="3000"/>
              <a:buNone/>
              <a:defRPr b="1">
                <a:solidFill>
                  <a:schemeClr val="lt1"/>
                </a:solidFill>
              </a:defRPr>
            </a:lvl7pPr>
            <a:lvl8pPr lvl="7" algn="ctr">
              <a:spcBef>
                <a:spcPts val="0"/>
              </a:spcBef>
              <a:spcAft>
                <a:spcPts val="0"/>
              </a:spcAft>
              <a:buClr>
                <a:schemeClr val="lt1"/>
              </a:buClr>
              <a:buSzPts val="3000"/>
              <a:buNone/>
              <a:defRPr b="1">
                <a:solidFill>
                  <a:schemeClr val="lt1"/>
                </a:solidFill>
              </a:defRPr>
            </a:lvl8pPr>
            <a:lvl9pPr lvl="8" algn="ctr">
              <a:spcBef>
                <a:spcPts val="0"/>
              </a:spcBef>
              <a:spcAft>
                <a:spcPts val="0"/>
              </a:spcAft>
              <a:buClr>
                <a:schemeClr val="lt1"/>
              </a:buClr>
              <a:buSzPts val="3000"/>
              <a:buNone/>
              <a:defRPr b="1">
                <a:solidFill>
                  <a:schemeClr val="lt1"/>
                </a:solidFill>
              </a:defRPr>
            </a:lvl9pPr>
          </a:lstStyle>
          <a:p/>
        </p:txBody>
      </p:sp>
      <p:sp>
        <p:nvSpPr>
          <p:cNvPr id="715" name="Google Shape;715;p39"/>
          <p:cNvSpPr txBox="1"/>
          <p:nvPr>
            <p:ph idx="16" type="title"/>
          </p:nvPr>
        </p:nvSpPr>
        <p:spPr>
          <a:xfrm>
            <a:off x="5344350" y="1411200"/>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6" name="Google Shape;716;p39"/>
          <p:cNvSpPr txBox="1"/>
          <p:nvPr>
            <p:ph idx="17" type="title"/>
          </p:nvPr>
        </p:nvSpPr>
        <p:spPr>
          <a:xfrm>
            <a:off x="1624650" y="1377875"/>
            <a:ext cx="473100" cy="3903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3"/>
              </a:buClr>
              <a:buSzPts val="1800"/>
              <a:buFont typeface="IBM Plex Sans"/>
              <a:buNone/>
              <a:defRPr sz="1800">
                <a:solidFill>
                  <a:schemeClr val="accent3"/>
                </a:solidFill>
              </a:defRPr>
            </a:lvl1pPr>
            <a:lvl2pPr lvl="1" algn="ctr">
              <a:spcBef>
                <a:spcPts val="0"/>
              </a:spcBef>
              <a:spcAft>
                <a:spcPts val="0"/>
              </a:spcAft>
              <a:buClr>
                <a:schemeClr val="accent3"/>
              </a:buClr>
              <a:buSzPts val="3000"/>
              <a:buNone/>
              <a:defRPr>
                <a:solidFill>
                  <a:schemeClr val="accent3"/>
                </a:solidFill>
              </a:defRPr>
            </a:lvl2pPr>
            <a:lvl3pPr lvl="2" algn="ctr">
              <a:spcBef>
                <a:spcPts val="0"/>
              </a:spcBef>
              <a:spcAft>
                <a:spcPts val="0"/>
              </a:spcAft>
              <a:buClr>
                <a:schemeClr val="accent3"/>
              </a:buClr>
              <a:buSzPts val="3000"/>
              <a:buNone/>
              <a:defRPr>
                <a:solidFill>
                  <a:schemeClr val="accent3"/>
                </a:solidFill>
              </a:defRPr>
            </a:lvl3pPr>
            <a:lvl4pPr lvl="3" algn="ctr">
              <a:spcBef>
                <a:spcPts val="0"/>
              </a:spcBef>
              <a:spcAft>
                <a:spcPts val="0"/>
              </a:spcAft>
              <a:buClr>
                <a:schemeClr val="accent3"/>
              </a:buClr>
              <a:buSzPts val="3000"/>
              <a:buNone/>
              <a:defRPr>
                <a:solidFill>
                  <a:schemeClr val="accent3"/>
                </a:solidFill>
              </a:defRPr>
            </a:lvl4pPr>
            <a:lvl5pPr lvl="4" algn="ctr">
              <a:spcBef>
                <a:spcPts val="0"/>
              </a:spcBef>
              <a:spcAft>
                <a:spcPts val="0"/>
              </a:spcAft>
              <a:buClr>
                <a:schemeClr val="accent3"/>
              </a:buClr>
              <a:buSzPts val="3000"/>
              <a:buNone/>
              <a:defRPr>
                <a:solidFill>
                  <a:schemeClr val="accent3"/>
                </a:solidFill>
              </a:defRPr>
            </a:lvl5pPr>
            <a:lvl6pPr lvl="5" algn="ctr">
              <a:spcBef>
                <a:spcPts val="0"/>
              </a:spcBef>
              <a:spcAft>
                <a:spcPts val="0"/>
              </a:spcAft>
              <a:buClr>
                <a:schemeClr val="accent3"/>
              </a:buClr>
              <a:buSzPts val="3000"/>
              <a:buNone/>
              <a:defRPr>
                <a:solidFill>
                  <a:schemeClr val="accent3"/>
                </a:solidFill>
              </a:defRPr>
            </a:lvl6pPr>
            <a:lvl7pPr lvl="6" algn="ctr">
              <a:spcBef>
                <a:spcPts val="0"/>
              </a:spcBef>
              <a:spcAft>
                <a:spcPts val="0"/>
              </a:spcAft>
              <a:buClr>
                <a:schemeClr val="accent3"/>
              </a:buClr>
              <a:buSzPts val="3000"/>
              <a:buNone/>
              <a:defRPr>
                <a:solidFill>
                  <a:schemeClr val="accent3"/>
                </a:solidFill>
              </a:defRPr>
            </a:lvl7pPr>
            <a:lvl8pPr lvl="7" algn="ctr">
              <a:spcBef>
                <a:spcPts val="0"/>
              </a:spcBef>
              <a:spcAft>
                <a:spcPts val="0"/>
              </a:spcAft>
              <a:buClr>
                <a:schemeClr val="accent3"/>
              </a:buClr>
              <a:buSzPts val="3000"/>
              <a:buNone/>
              <a:defRPr>
                <a:solidFill>
                  <a:schemeClr val="accent3"/>
                </a:solidFill>
              </a:defRPr>
            </a:lvl8pPr>
            <a:lvl9pPr lvl="8" algn="ctr">
              <a:spcBef>
                <a:spcPts val="0"/>
              </a:spcBef>
              <a:spcAft>
                <a:spcPts val="0"/>
              </a:spcAft>
              <a:buClr>
                <a:schemeClr val="accent3"/>
              </a:buClr>
              <a:buSzPts val="3000"/>
              <a:buNone/>
              <a:defRPr>
                <a:solidFill>
                  <a:schemeClr val="accent3"/>
                </a:solidFill>
              </a:defRPr>
            </a:lvl9pPr>
          </a:lstStyle>
          <a:p/>
        </p:txBody>
      </p:sp>
      <p:sp>
        <p:nvSpPr>
          <p:cNvPr id="717" name="Google Shape;717;p39"/>
          <p:cNvSpPr txBox="1"/>
          <p:nvPr>
            <p:ph idx="18"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1175">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
    <p:bg>
      <p:bgPr>
        <a:solidFill>
          <a:schemeClr val="lt1"/>
        </a:solidFill>
      </p:bgPr>
    </p:bg>
    <p:spTree>
      <p:nvGrpSpPr>
        <p:cNvPr id="718" name="Shape 718"/>
        <p:cNvGrpSpPr/>
        <p:nvPr/>
      </p:nvGrpSpPr>
      <p:grpSpPr>
        <a:xfrm>
          <a:off x="0" y="0"/>
          <a:ext cx="0" cy="0"/>
          <a:chOff x="0" y="0"/>
          <a:chExt cx="0" cy="0"/>
        </a:xfrm>
      </p:grpSpPr>
      <p:sp>
        <p:nvSpPr>
          <p:cNvPr id="719" name="Google Shape;719;p40"/>
          <p:cNvSpPr txBox="1"/>
          <p:nvPr>
            <p:ph idx="1" type="body"/>
          </p:nvPr>
        </p:nvSpPr>
        <p:spPr>
          <a:xfrm>
            <a:off x="1867950"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0" name="Google Shape;720;p40"/>
          <p:cNvSpPr txBox="1"/>
          <p:nvPr>
            <p:ph idx="2" type="body"/>
          </p:nvPr>
        </p:nvSpPr>
        <p:spPr>
          <a:xfrm>
            <a:off x="1867950"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1" name="Google Shape;721;p40"/>
          <p:cNvSpPr txBox="1"/>
          <p:nvPr>
            <p:ph idx="3" type="body"/>
          </p:nvPr>
        </p:nvSpPr>
        <p:spPr>
          <a:xfrm>
            <a:off x="5297575" y="203530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22" name="Google Shape;722;p40"/>
          <p:cNvSpPr txBox="1"/>
          <p:nvPr>
            <p:ph idx="4" type="body"/>
          </p:nvPr>
        </p:nvSpPr>
        <p:spPr>
          <a:xfrm>
            <a:off x="5297575" y="3405150"/>
            <a:ext cx="2700000" cy="822900"/>
          </a:xfrm>
          <a:prstGeom prst="rect">
            <a:avLst/>
          </a:prstGeom>
        </p:spPr>
        <p:txBody>
          <a:bodyPr anchorCtr="0" anchor="t" bIns="91425" lIns="91425" spcFirstLastPara="1" rIns="91425" wrap="square" tIns="0">
            <a:noAutofit/>
          </a:bodyPr>
          <a:lstStyle>
            <a:lvl1pPr indent="-292100" lvl="0" marL="457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lnSpc>
                <a:spcPct val="115000"/>
              </a:lnSpc>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grpSp>
        <p:nvGrpSpPr>
          <p:cNvPr id="723" name="Google Shape;723;p40"/>
          <p:cNvGrpSpPr/>
          <p:nvPr/>
        </p:nvGrpSpPr>
        <p:grpSpPr>
          <a:xfrm>
            <a:off x="7073603" y="0"/>
            <a:ext cx="2070408" cy="1617374"/>
            <a:chOff x="6787102" y="-57263"/>
            <a:chExt cx="2403260" cy="1877393"/>
          </a:xfrm>
        </p:grpSpPr>
        <p:grpSp>
          <p:nvGrpSpPr>
            <p:cNvPr id="724" name="Google Shape;724;p40"/>
            <p:cNvGrpSpPr/>
            <p:nvPr/>
          </p:nvGrpSpPr>
          <p:grpSpPr>
            <a:xfrm rot="10800000">
              <a:off x="8286413" y="1320355"/>
              <a:ext cx="903863" cy="499775"/>
              <a:chOff x="532097" y="3249175"/>
              <a:chExt cx="669528" cy="370204"/>
            </a:xfrm>
          </p:grpSpPr>
          <p:sp>
            <p:nvSpPr>
              <p:cNvPr id="725" name="Google Shape;725;p40"/>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6" name="Google Shape;726;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27" name="Google Shape;727;p40"/>
            <p:cNvGrpSpPr/>
            <p:nvPr/>
          </p:nvGrpSpPr>
          <p:grpSpPr>
            <a:xfrm rot="10800000">
              <a:off x="6787103" y="820419"/>
              <a:ext cx="2402289" cy="499772"/>
              <a:chOff x="532752" y="3249175"/>
              <a:chExt cx="1779473" cy="370202"/>
            </a:xfrm>
          </p:grpSpPr>
          <p:sp>
            <p:nvSpPr>
              <p:cNvPr id="728" name="Google Shape;728;p40"/>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29" name="Google Shape;729;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0" name="Google Shape;730;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1" name="Google Shape;73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2" name="Google Shape;732;p40"/>
            <p:cNvGrpSpPr/>
            <p:nvPr/>
          </p:nvGrpSpPr>
          <p:grpSpPr>
            <a:xfrm rot="10800000">
              <a:off x="7286873" y="320651"/>
              <a:ext cx="1499310" cy="499770"/>
              <a:chOff x="831425" y="3249175"/>
              <a:chExt cx="1110600" cy="370200"/>
            </a:xfrm>
          </p:grpSpPr>
          <p:sp>
            <p:nvSpPr>
              <p:cNvPr id="733" name="Google Shape;733;p40"/>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4" name="Google Shape;734;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5" name="Google Shape;735;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36" name="Google Shape;736;p40"/>
            <p:cNvGrpSpPr/>
            <p:nvPr/>
          </p:nvGrpSpPr>
          <p:grpSpPr>
            <a:xfrm rot="10800000">
              <a:off x="6787102" y="-57263"/>
              <a:ext cx="2403260" cy="377865"/>
              <a:chOff x="532032" y="3249173"/>
              <a:chExt cx="1780193" cy="370202"/>
            </a:xfrm>
          </p:grpSpPr>
          <p:sp>
            <p:nvSpPr>
              <p:cNvPr id="737" name="Google Shape;737;p40"/>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8" name="Google Shape;738;p40"/>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39" name="Google Shape;739;p40"/>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0" name="Google Shape;740;p40"/>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1" name="Google Shape;741;p40"/>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42" name="Google Shape;742;p40"/>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3" name="Google Shape;743;p40"/>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4" name="Google Shape;744;p40"/>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5" name="Google Shape;745;p40"/>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46" name="Google Shape;746;p40"/>
          <p:cNvSpPr txBox="1"/>
          <p:nvPr>
            <p:ph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47" name="Google Shape;747;p40"/>
          <p:cNvSpPr txBox="1"/>
          <p:nvPr>
            <p:ph idx="5" type="title"/>
          </p:nvPr>
        </p:nvSpPr>
        <p:spPr>
          <a:xfrm>
            <a:off x="38100" y="319650"/>
            <a:ext cx="18231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lt2"/>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748" name="Google Shape;748;p40"/>
          <p:cNvSpPr txBox="1"/>
          <p:nvPr>
            <p:ph idx="6"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sp>
        <p:nvSpPr>
          <p:cNvPr id="749" name="Google Shape;749;p40"/>
          <p:cNvSpPr txBox="1"/>
          <p:nvPr>
            <p:ph idx="7" type="subTitle"/>
          </p:nvPr>
        </p:nvSpPr>
        <p:spPr>
          <a:xfrm>
            <a:off x="1867950"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0" name="Google Shape;750;p40"/>
          <p:cNvSpPr txBox="1"/>
          <p:nvPr>
            <p:ph idx="8" type="subTitle"/>
          </p:nvPr>
        </p:nvSpPr>
        <p:spPr>
          <a:xfrm>
            <a:off x="1867950"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1" name="Google Shape;751;p40"/>
          <p:cNvSpPr txBox="1"/>
          <p:nvPr>
            <p:ph idx="9" type="subTitle"/>
          </p:nvPr>
        </p:nvSpPr>
        <p:spPr>
          <a:xfrm>
            <a:off x="5297575" y="169227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2" name="Google Shape;752;p40"/>
          <p:cNvSpPr txBox="1"/>
          <p:nvPr>
            <p:ph idx="13" type="subTitle"/>
          </p:nvPr>
        </p:nvSpPr>
        <p:spPr>
          <a:xfrm>
            <a:off x="5297575" y="3062125"/>
            <a:ext cx="2394900" cy="28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200"/>
              <a:buFont typeface="Sora Medium"/>
              <a:buNone/>
              <a:defRPr sz="1200">
                <a:solidFill>
                  <a:schemeClr val="lt2"/>
                </a:solidFill>
                <a:latin typeface="Sora Medium"/>
                <a:ea typeface="Sora Medium"/>
                <a:cs typeface="Sora Medium"/>
                <a:sym typeface="Sora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3" name="Google Shape;753;p40"/>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07">
          <p15:clr>
            <a:srgbClr val="E46962"/>
          </p15:clr>
        </p15:guide>
        <p15:guide id="3" pos="2262">
          <p15:clr>
            <a:srgbClr val="E46962"/>
          </p15:clr>
        </p15:guide>
        <p15:guide id="4" orient="horz" pos="1006">
          <p15:clr>
            <a:srgbClr val="E46962"/>
          </p15:clr>
        </p15:guide>
        <p15:guide id="5" pos="1175">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3">
  <p:cSld name="BLANK_1_1_1_1_1_1_1_1_1_1_1_1_1_1_1_2_1">
    <p:bg>
      <p:bgPr>
        <a:solidFill>
          <a:schemeClr val="lt1"/>
        </a:solidFill>
      </p:bgPr>
    </p:bg>
    <p:spTree>
      <p:nvGrpSpPr>
        <p:cNvPr id="754" name="Shape 754"/>
        <p:cNvGrpSpPr/>
        <p:nvPr/>
      </p:nvGrpSpPr>
      <p:grpSpPr>
        <a:xfrm>
          <a:off x="0" y="0"/>
          <a:ext cx="0" cy="0"/>
          <a:chOff x="0" y="0"/>
          <a:chExt cx="0" cy="0"/>
        </a:xfrm>
      </p:grpSpPr>
      <p:sp>
        <p:nvSpPr>
          <p:cNvPr id="755" name="Google Shape;755;p41"/>
          <p:cNvSpPr txBox="1"/>
          <p:nvPr>
            <p:ph type="title"/>
          </p:nvPr>
        </p:nvSpPr>
        <p:spPr>
          <a:xfrm>
            <a:off x="104850" y="2155850"/>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6" name="Google Shape;756;p41"/>
          <p:cNvSpPr txBox="1"/>
          <p:nvPr>
            <p:ph idx="2" type="title"/>
          </p:nvPr>
        </p:nvSpPr>
        <p:spPr>
          <a:xfrm>
            <a:off x="1932925"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7" name="Google Shape;757;p41"/>
          <p:cNvSpPr txBox="1"/>
          <p:nvPr>
            <p:ph idx="3" type="title"/>
          </p:nvPr>
        </p:nvSpPr>
        <p:spPr>
          <a:xfrm>
            <a:off x="376100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8" name="Google Shape;758;p41"/>
          <p:cNvSpPr txBox="1"/>
          <p:nvPr>
            <p:ph idx="4" type="title"/>
          </p:nvPr>
        </p:nvSpPr>
        <p:spPr>
          <a:xfrm>
            <a:off x="5607150" y="2155825"/>
            <a:ext cx="1583400" cy="520200"/>
          </a:xfrm>
          <a:prstGeom prst="rect">
            <a:avLst/>
          </a:prstGeom>
        </p:spPr>
        <p:txBody>
          <a:bodyPr anchorCtr="0" anchor="b" bIns="91425" lIns="91425" spcFirstLastPara="1" rIns="91425" wrap="square" tIns="91425">
            <a:noAutofit/>
          </a:bodyPr>
          <a:lstStyle>
            <a:lvl1pPr lvl="0">
              <a:spcBef>
                <a:spcPts val="0"/>
              </a:spcBef>
              <a:spcAft>
                <a:spcPts val="0"/>
              </a:spcAft>
              <a:buNone/>
              <a:defRPr sz="1200">
                <a:solidFill>
                  <a:schemeClr val="accent6"/>
                </a:solidFill>
                <a:latin typeface="IBM Plex Sans Medium"/>
                <a:ea typeface="IBM Plex Sans Medium"/>
                <a:cs typeface="IBM Plex Sans Medium"/>
                <a:sym typeface="IBM Plex Sans Medium"/>
              </a:defRPr>
            </a:lvl1pPr>
            <a:lvl2pPr lvl="1">
              <a:spcBef>
                <a:spcPts val="0"/>
              </a:spcBef>
              <a:spcAft>
                <a:spcPts val="0"/>
              </a:spcAft>
              <a:buClr>
                <a:schemeClr val="accent6"/>
              </a:buClr>
              <a:buSzPts val="3000"/>
              <a:buNone/>
              <a:defRPr>
                <a:solidFill>
                  <a:schemeClr val="accent6"/>
                </a:solidFill>
              </a:defRPr>
            </a:lvl2pPr>
            <a:lvl3pPr lvl="2">
              <a:spcBef>
                <a:spcPts val="0"/>
              </a:spcBef>
              <a:spcAft>
                <a:spcPts val="0"/>
              </a:spcAft>
              <a:buClr>
                <a:schemeClr val="accent6"/>
              </a:buClr>
              <a:buSzPts val="3000"/>
              <a:buNone/>
              <a:defRPr>
                <a:solidFill>
                  <a:schemeClr val="accent6"/>
                </a:solidFill>
              </a:defRPr>
            </a:lvl3pPr>
            <a:lvl4pPr lvl="3">
              <a:spcBef>
                <a:spcPts val="0"/>
              </a:spcBef>
              <a:spcAft>
                <a:spcPts val="0"/>
              </a:spcAft>
              <a:buClr>
                <a:schemeClr val="accent6"/>
              </a:buClr>
              <a:buSzPts val="3000"/>
              <a:buNone/>
              <a:defRPr>
                <a:solidFill>
                  <a:schemeClr val="accent6"/>
                </a:solidFill>
              </a:defRPr>
            </a:lvl4pPr>
            <a:lvl5pPr lvl="4">
              <a:spcBef>
                <a:spcPts val="0"/>
              </a:spcBef>
              <a:spcAft>
                <a:spcPts val="0"/>
              </a:spcAft>
              <a:buClr>
                <a:schemeClr val="accent6"/>
              </a:buClr>
              <a:buSzPts val="3000"/>
              <a:buNone/>
              <a:defRPr>
                <a:solidFill>
                  <a:schemeClr val="accent6"/>
                </a:solidFill>
              </a:defRPr>
            </a:lvl5pPr>
            <a:lvl6pPr lvl="5">
              <a:spcBef>
                <a:spcPts val="0"/>
              </a:spcBef>
              <a:spcAft>
                <a:spcPts val="0"/>
              </a:spcAft>
              <a:buClr>
                <a:schemeClr val="accent6"/>
              </a:buClr>
              <a:buSzPts val="3000"/>
              <a:buNone/>
              <a:defRPr>
                <a:solidFill>
                  <a:schemeClr val="accent6"/>
                </a:solidFill>
              </a:defRPr>
            </a:lvl6pPr>
            <a:lvl7pPr lvl="6">
              <a:spcBef>
                <a:spcPts val="0"/>
              </a:spcBef>
              <a:spcAft>
                <a:spcPts val="0"/>
              </a:spcAft>
              <a:buClr>
                <a:schemeClr val="accent6"/>
              </a:buClr>
              <a:buSzPts val="3000"/>
              <a:buNone/>
              <a:defRPr>
                <a:solidFill>
                  <a:schemeClr val="accent6"/>
                </a:solidFill>
              </a:defRPr>
            </a:lvl7pPr>
            <a:lvl8pPr lvl="7">
              <a:spcBef>
                <a:spcPts val="0"/>
              </a:spcBef>
              <a:spcAft>
                <a:spcPts val="0"/>
              </a:spcAft>
              <a:buClr>
                <a:schemeClr val="accent6"/>
              </a:buClr>
              <a:buSzPts val="3000"/>
              <a:buNone/>
              <a:defRPr>
                <a:solidFill>
                  <a:schemeClr val="accent6"/>
                </a:solidFill>
              </a:defRPr>
            </a:lvl8pPr>
            <a:lvl9pPr lvl="8">
              <a:spcBef>
                <a:spcPts val="0"/>
              </a:spcBef>
              <a:spcAft>
                <a:spcPts val="0"/>
              </a:spcAft>
              <a:buClr>
                <a:schemeClr val="accent6"/>
              </a:buClr>
              <a:buSzPts val="3000"/>
              <a:buNone/>
              <a:defRPr>
                <a:solidFill>
                  <a:schemeClr val="accent6"/>
                </a:solidFill>
              </a:defRPr>
            </a:lvl9pPr>
          </a:lstStyle>
          <a:p/>
        </p:txBody>
      </p:sp>
      <p:sp>
        <p:nvSpPr>
          <p:cNvPr id="759" name="Google Shape;759;p41"/>
          <p:cNvSpPr txBox="1"/>
          <p:nvPr>
            <p:ph idx="5"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760" name="Google Shape;760;p41"/>
          <p:cNvSpPr txBox="1"/>
          <p:nvPr>
            <p:ph idx="1" type="subTitle"/>
          </p:nvPr>
        </p:nvSpPr>
        <p:spPr>
          <a:xfrm>
            <a:off x="2176499" y="319800"/>
            <a:ext cx="3904200" cy="520200"/>
          </a:xfrm>
          <a:prstGeom prst="rect">
            <a:avLst/>
          </a:prstGeom>
        </p:spPr>
        <p:txBody>
          <a:bodyPr anchorCtr="0" anchor="t" bIns="91425" lIns="91425" spcFirstLastPara="1" rIns="91425" wrap="square" tIns="91425">
            <a:noAutofit/>
          </a:bodyPr>
          <a:lstStyle>
            <a:lvl1pPr lvl="0">
              <a:spcBef>
                <a:spcPts val="0"/>
              </a:spcBef>
              <a:spcAft>
                <a:spcPts val="0"/>
              </a:spcAft>
              <a:buNone/>
              <a:defRPr sz="1000">
                <a:solidFill>
                  <a:schemeClr val="dk2"/>
                </a:solidFill>
              </a:defRPr>
            </a:lvl1pPr>
            <a:lvl2pPr lvl="1">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2pPr>
            <a:lvl3pPr lvl="2">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3pPr>
            <a:lvl4pPr lvl="3">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4pPr>
            <a:lvl5pPr lvl="4">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5pPr>
            <a:lvl6pPr lvl="5">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6pPr>
            <a:lvl7pPr lvl="6">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7pPr>
            <a:lvl8pPr lvl="7">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8pPr>
            <a:lvl9pPr lvl="8">
              <a:spcBef>
                <a:spcPts val="0"/>
              </a:spcBef>
              <a:spcAft>
                <a:spcPts val="0"/>
              </a:spcAft>
              <a:buClr>
                <a:schemeClr val="dk2"/>
              </a:buClr>
              <a:buSzPts val="1800"/>
              <a:buFont typeface="IBM Plex Sans"/>
              <a:buNone/>
              <a:defRPr sz="1800">
                <a:solidFill>
                  <a:schemeClr val="dk2"/>
                </a:solidFill>
                <a:latin typeface="IBM Plex Sans"/>
                <a:ea typeface="IBM Plex Sans"/>
                <a:cs typeface="IBM Plex Sans"/>
                <a:sym typeface="IBM Plex Sans"/>
              </a:defRPr>
            </a:lvl9pPr>
          </a:lstStyle>
          <a:p/>
        </p:txBody>
      </p:sp>
      <p:cxnSp>
        <p:nvCxnSpPr>
          <p:cNvPr id="761" name="Google Shape;761;p41"/>
          <p:cNvCxnSpPr/>
          <p:nvPr/>
        </p:nvCxnSpPr>
        <p:spPr>
          <a:xfrm>
            <a:off x="1865850" y="392700"/>
            <a:ext cx="0" cy="390300"/>
          </a:xfrm>
          <a:prstGeom prst="straightConnector1">
            <a:avLst/>
          </a:prstGeom>
          <a:noFill/>
          <a:ln cap="flat" cmpd="sng" w="19050">
            <a:solidFill>
              <a:schemeClr val="accent6"/>
            </a:solidFill>
            <a:prstDash val="solid"/>
            <a:round/>
            <a:headEnd len="med" w="med" type="none"/>
            <a:tailEnd len="med" w="med" type="none"/>
          </a:ln>
        </p:spPr>
      </p:cxnSp>
      <p:grpSp>
        <p:nvGrpSpPr>
          <p:cNvPr id="762" name="Google Shape;762;p41"/>
          <p:cNvGrpSpPr/>
          <p:nvPr/>
        </p:nvGrpSpPr>
        <p:grpSpPr>
          <a:xfrm>
            <a:off x="7073603" y="0"/>
            <a:ext cx="2070408" cy="1617374"/>
            <a:chOff x="6787102" y="-57263"/>
            <a:chExt cx="2403260" cy="1877393"/>
          </a:xfrm>
        </p:grpSpPr>
        <p:grpSp>
          <p:nvGrpSpPr>
            <p:cNvPr id="763" name="Google Shape;763;p41"/>
            <p:cNvGrpSpPr/>
            <p:nvPr/>
          </p:nvGrpSpPr>
          <p:grpSpPr>
            <a:xfrm rot="10800000">
              <a:off x="8286413" y="1320355"/>
              <a:ext cx="903863" cy="499775"/>
              <a:chOff x="532097" y="3249175"/>
              <a:chExt cx="669528" cy="370204"/>
            </a:xfrm>
          </p:grpSpPr>
          <p:sp>
            <p:nvSpPr>
              <p:cNvPr id="764" name="Google Shape;764;p41"/>
              <p:cNvSpPr/>
              <p:nvPr/>
            </p:nvSpPr>
            <p:spPr>
              <a:xfrm>
                <a:off x="532097" y="3249179"/>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5" name="Google Shape;765;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66" name="Google Shape;766;p41"/>
            <p:cNvGrpSpPr/>
            <p:nvPr/>
          </p:nvGrpSpPr>
          <p:grpSpPr>
            <a:xfrm rot="10800000">
              <a:off x="6787103" y="820419"/>
              <a:ext cx="2402289" cy="499772"/>
              <a:chOff x="532752" y="3249175"/>
              <a:chExt cx="1779473" cy="370202"/>
            </a:xfrm>
          </p:grpSpPr>
          <p:sp>
            <p:nvSpPr>
              <p:cNvPr id="767" name="Google Shape;767;p41"/>
              <p:cNvSpPr/>
              <p:nvPr/>
            </p:nvSpPr>
            <p:spPr>
              <a:xfrm>
                <a:off x="532752" y="3249177"/>
                <a:ext cx="2988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8" name="Google Shape;768;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69" name="Google Shape;769;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0" name="Google Shape;77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1" name="Google Shape;771;p41"/>
            <p:cNvGrpSpPr/>
            <p:nvPr/>
          </p:nvGrpSpPr>
          <p:grpSpPr>
            <a:xfrm rot="10800000">
              <a:off x="7286873" y="320651"/>
              <a:ext cx="1499310" cy="499770"/>
              <a:chOff x="831425" y="3249175"/>
              <a:chExt cx="1110600" cy="370200"/>
            </a:xfrm>
          </p:grpSpPr>
          <p:sp>
            <p:nvSpPr>
              <p:cNvPr id="772" name="Google Shape;772;p41"/>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3" name="Google Shape;773;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4" name="Google Shape;774;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775" name="Google Shape;775;p41"/>
            <p:cNvGrpSpPr/>
            <p:nvPr/>
          </p:nvGrpSpPr>
          <p:grpSpPr>
            <a:xfrm rot="10800000">
              <a:off x="6787102" y="-57263"/>
              <a:ext cx="2403260" cy="377865"/>
              <a:chOff x="532032" y="3249173"/>
              <a:chExt cx="1780193" cy="370202"/>
            </a:xfrm>
          </p:grpSpPr>
          <p:sp>
            <p:nvSpPr>
              <p:cNvPr id="776" name="Google Shape;776;p41"/>
              <p:cNvSpPr/>
              <p:nvPr/>
            </p:nvSpPr>
            <p:spPr>
              <a:xfrm>
                <a:off x="532032" y="3249173"/>
                <a:ext cx="2994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7" name="Google Shape;777;p41"/>
              <p:cNvSpPr/>
              <p:nvPr/>
            </p:nvSpPr>
            <p:spPr>
              <a:xfrm>
                <a:off x="831430" y="3249173"/>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8" name="Google Shape;778;p41"/>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79" name="Google Shape;779;p41"/>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0" name="Google Shape;780;p41"/>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781" name="Google Shape;781;p41"/>
          <p:cNvSpPr/>
          <p:nvPr/>
        </p:nvSpPr>
        <p:spPr>
          <a:xfrm flipH="1" rot="10800000">
            <a:off x="8088611" y="31980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2" name="Google Shape;782;p41"/>
          <p:cNvSpPr/>
          <p:nvPr/>
        </p:nvSpPr>
        <p:spPr>
          <a:xfrm flipH="1" rot="10800000">
            <a:off x="8088611" y="592679"/>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3" name="Google Shape;783;p41"/>
          <p:cNvSpPr/>
          <p:nvPr/>
        </p:nvSpPr>
        <p:spPr>
          <a:xfrm flipH="1" rot="10800000">
            <a:off x="8088611" y="1172250"/>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4" name="Google Shape;784;p41"/>
          <p:cNvSpPr/>
          <p:nvPr/>
        </p:nvSpPr>
        <p:spPr>
          <a:xfrm flipH="1" rot="10800000">
            <a:off x="8088611" y="869471"/>
            <a:ext cx="10554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785" name="Google Shape;785;p41"/>
          <p:cNvSpPr txBox="1"/>
          <p:nvPr>
            <p:ph idx="6" type="body"/>
          </p:nvPr>
        </p:nvSpPr>
        <p:spPr>
          <a:xfrm>
            <a:off x="1049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6" name="Google Shape;786;p41"/>
          <p:cNvSpPr txBox="1"/>
          <p:nvPr>
            <p:ph idx="7" type="body"/>
          </p:nvPr>
        </p:nvSpPr>
        <p:spPr>
          <a:xfrm>
            <a:off x="1932925"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80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800"/>
              </a:spcBef>
              <a:spcAft>
                <a:spcPts val="80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7" name="Google Shape;787;p41"/>
          <p:cNvSpPr txBox="1"/>
          <p:nvPr>
            <p:ph idx="8" type="body"/>
          </p:nvPr>
        </p:nvSpPr>
        <p:spPr>
          <a:xfrm>
            <a:off x="376100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8" name="Google Shape;788;p41"/>
          <p:cNvSpPr txBox="1"/>
          <p:nvPr>
            <p:ph idx="9" type="body"/>
          </p:nvPr>
        </p:nvSpPr>
        <p:spPr>
          <a:xfrm>
            <a:off x="5607150" y="2676050"/>
            <a:ext cx="1583400" cy="1674300"/>
          </a:xfrm>
          <a:prstGeom prst="rect">
            <a:avLst/>
          </a:prstGeom>
        </p:spPr>
        <p:txBody>
          <a:bodyPr anchorCtr="0" anchor="t" bIns="91425" lIns="91425" spcFirstLastPara="1" rIns="0" wrap="square" tIns="91425">
            <a:normAutofit/>
          </a:bodyPr>
          <a:lstStyle>
            <a:lvl1pPr indent="-292100" lvl="0" marL="457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1pPr>
            <a:lvl2pPr indent="-292100" lvl="1" marL="914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2pPr>
            <a:lvl3pPr indent="-292100" lvl="2" marL="1371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3pPr>
            <a:lvl4pPr indent="-292100" lvl="3" marL="1828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4pPr>
            <a:lvl5pPr indent="-292100" lvl="4" marL="22860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5pPr>
            <a:lvl6pPr indent="-292100" lvl="5" marL="27432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6pPr>
            <a:lvl7pPr indent="-292100" lvl="6" marL="32004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7pPr>
            <a:lvl8pPr indent="-292100" lvl="7" marL="36576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8pPr>
            <a:lvl9pPr indent="-292100" lvl="8" marL="4114800">
              <a:spcBef>
                <a:spcPts val="0"/>
              </a:spcBef>
              <a:spcAft>
                <a:spcPts val="0"/>
              </a:spcAft>
              <a:buClr>
                <a:schemeClr val="dk2"/>
              </a:buClr>
              <a:buSzPts val="1000"/>
              <a:buFont typeface="Sora ExtraLight"/>
              <a:buChar char="■"/>
              <a:defRPr sz="1000">
                <a:solidFill>
                  <a:schemeClr val="dk2"/>
                </a:solidFill>
                <a:latin typeface="Sora ExtraLight"/>
                <a:ea typeface="Sora ExtraLight"/>
                <a:cs typeface="Sora ExtraLight"/>
                <a:sym typeface="Sora ExtraLight"/>
              </a:defRPr>
            </a:lvl9pPr>
          </a:lstStyle>
          <a:p/>
        </p:txBody>
      </p:sp>
      <p:sp>
        <p:nvSpPr>
          <p:cNvPr id="789" name="Google Shape;789;p41"/>
          <p:cNvSpPr txBox="1"/>
          <p:nvPr>
            <p:ph idx="13" type="title"/>
          </p:nvPr>
        </p:nvSpPr>
        <p:spPr>
          <a:xfrm>
            <a:off x="23997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0" name="Google Shape;790;p41"/>
          <p:cNvSpPr txBox="1"/>
          <p:nvPr>
            <p:ph idx="14" type="title"/>
          </p:nvPr>
        </p:nvSpPr>
        <p:spPr>
          <a:xfrm>
            <a:off x="20095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1" name="Google Shape;791;p41"/>
          <p:cNvSpPr txBox="1"/>
          <p:nvPr>
            <p:ph idx="15" type="title"/>
          </p:nvPr>
        </p:nvSpPr>
        <p:spPr>
          <a:xfrm>
            <a:off x="3895425"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2" name="Google Shape;792;p41"/>
          <p:cNvSpPr txBox="1"/>
          <p:nvPr>
            <p:ph idx="16" type="title"/>
          </p:nvPr>
        </p:nvSpPr>
        <p:spPr>
          <a:xfrm>
            <a:off x="5704700" y="1597225"/>
            <a:ext cx="640200" cy="482400"/>
          </a:xfrm>
          <a:prstGeom prst="rect">
            <a:avLst/>
          </a:prstGeom>
        </p:spPr>
        <p:txBody>
          <a:bodyPr anchorCtr="0" anchor="t" bIns="91425" lIns="91425" spcFirstLastPara="1" rIns="137150" wrap="square" tIns="91425">
            <a:noAutofit/>
          </a:bodyPr>
          <a:lstStyle>
            <a:lvl1pPr lvl="0" algn="ctr">
              <a:spcBef>
                <a:spcPts val="0"/>
              </a:spcBef>
              <a:spcAft>
                <a:spcPts val="0"/>
              </a:spcAft>
              <a:buClr>
                <a:schemeClr val="dk2"/>
              </a:buClr>
              <a:buSzPts val="1800"/>
              <a:buFont typeface="IBM Plex Sans"/>
              <a:buNone/>
              <a:defRPr sz="1800">
                <a:solidFill>
                  <a:schemeClr val="dk2"/>
                </a:solidFill>
              </a:defRPr>
            </a:lvl1pPr>
            <a:lvl2pPr lvl="1" algn="ctr">
              <a:spcBef>
                <a:spcPts val="0"/>
              </a:spcBef>
              <a:spcAft>
                <a:spcPts val="0"/>
              </a:spcAft>
              <a:buClr>
                <a:schemeClr val="dk2"/>
              </a:buClr>
              <a:buSzPts val="1800"/>
              <a:buFont typeface="IBM Plex Sans"/>
              <a:buNone/>
              <a:defRPr sz="1800">
                <a:solidFill>
                  <a:schemeClr val="dk2"/>
                </a:solidFill>
              </a:defRPr>
            </a:lvl2pPr>
            <a:lvl3pPr lvl="2" algn="ctr">
              <a:spcBef>
                <a:spcPts val="0"/>
              </a:spcBef>
              <a:spcAft>
                <a:spcPts val="0"/>
              </a:spcAft>
              <a:buClr>
                <a:schemeClr val="dk2"/>
              </a:buClr>
              <a:buSzPts val="1800"/>
              <a:buFont typeface="IBM Plex Sans"/>
              <a:buNone/>
              <a:defRPr sz="1800">
                <a:solidFill>
                  <a:schemeClr val="dk2"/>
                </a:solidFill>
              </a:defRPr>
            </a:lvl3pPr>
            <a:lvl4pPr lvl="3" algn="ctr">
              <a:spcBef>
                <a:spcPts val="0"/>
              </a:spcBef>
              <a:spcAft>
                <a:spcPts val="0"/>
              </a:spcAft>
              <a:buClr>
                <a:schemeClr val="dk2"/>
              </a:buClr>
              <a:buSzPts val="1800"/>
              <a:buFont typeface="IBM Plex Sans"/>
              <a:buNone/>
              <a:defRPr sz="1800">
                <a:solidFill>
                  <a:schemeClr val="dk2"/>
                </a:solidFill>
              </a:defRPr>
            </a:lvl4pPr>
            <a:lvl5pPr lvl="4" algn="ctr">
              <a:spcBef>
                <a:spcPts val="0"/>
              </a:spcBef>
              <a:spcAft>
                <a:spcPts val="0"/>
              </a:spcAft>
              <a:buClr>
                <a:schemeClr val="dk2"/>
              </a:buClr>
              <a:buSzPts val="1800"/>
              <a:buFont typeface="IBM Plex Sans"/>
              <a:buNone/>
              <a:defRPr sz="1800">
                <a:solidFill>
                  <a:schemeClr val="dk2"/>
                </a:solidFill>
              </a:defRPr>
            </a:lvl5pPr>
            <a:lvl6pPr lvl="5" algn="ctr">
              <a:spcBef>
                <a:spcPts val="0"/>
              </a:spcBef>
              <a:spcAft>
                <a:spcPts val="0"/>
              </a:spcAft>
              <a:buClr>
                <a:schemeClr val="dk2"/>
              </a:buClr>
              <a:buSzPts val="1800"/>
              <a:buFont typeface="IBM Plex Sans"/>
              <a:buNone/>
              <a:defRPr sz="1800">
                <a:solidFill>
                  <a:schemeClr val="dk2"/>
                </a:solidFill>
              </a:defRPr>
            </a:lvl6pPr>
            <a:lvl7pPr lvl="6" algn="ctr">
              <a:spcBef>
                <a:spcPts val="0"/>
              </a:spcBef>
              <a:spcAft>
                <a:spcPts val="0"/>
              </a:spcAft>
              <a:buClr>
                <a:schemeClr val="dk2"/>
              </a:buClr>
              <a:buSzPts val="1800"/>
              <a:buFont typeface="IBM Plex Sans"/>
              <a:buNone/>
              <a:defRPr sz="1800">
                <a:solidFill>
                  <a:schemeClr val="dk2"/>
                </a:solidFill>
              </a:defRPr>
            </a:lvl7pPr>
            <a:lvl8pPr lvl="7" algn="ctr">
              <a:spcBef>
                <a:spcPts val="0"/>
              </a:spcBef>
              <a:spcAft>
                <a:spcPts val="0"/>
              </a:spcAft>
              <a:buClr>
                <a:schemeClr val="dk2"/>
              </a:buClr>
              <a:buSzPts val="1800"/>
              <a:buFont typeface="IBM Plex Sans"/>
              <a:buNone/>
              <a:defRPr sz="1800">
                <a:solidFill>
                  <a:schemeClr val="dk2"/>
                </a:solidFill>
              </a:defRPr>
            </a:lvl8pPr>
            <a:lvl9pPr lvl="8" algn="ctr">
              <a:spcBef>
                <a:spcPts val="0"/>
              </a:spcBef>
              <a:spcAft>
                <a:spcPts val="0"/>
              </a:spcAft>
              <a:buClr>
                <a:schemeClr val="dk2"/>
              </a:buClr>
              <a:buSzPts val="1800"/>
              <a:buFont typeface="IBM Plex Sans"/>
              <a:buNone/>
              <a:defRPr sz="1800">
                <a:solidFill>
                  <a:schemeClr val="dk2"/>
                </a:solidFill>
              </a:defRPr>
            </a:lvl9pPr>
          </a:lstStyle>
          <a:p/>
        </p:txBody>
      </p:sp>
      <p:sp>
        <p:nvSpPr>
          <p:cNvPr id="793" name="Google Shape;793;p41"/>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lvl1pPr lvl="0">
              <a:spcBef>
                <a:spcPts val="0"/>
              </a:spcBef>
              <a:spcAft>
                <a:spcPts val="0"/>
              </a:spcAft>
              <a:buNone/>
              <a:defRPr sz="1600">
                <a:solidFill>
                  <a:schemeClr val="accent6"/>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6"/>
                </a:solidFill>
              </a:defRPr>
            </a:lvl2pPr>
            <a:lvl3pPr lvl="2">
              <a:lnSpc>
                <a:spcPct val="115000"/>
              </a:lnSpc>
              <a:spcBef>
                <a:spcPts val="0"/>
              </a:spcBef>
              <a:spcAft>
                <a:spcPts val="0"/>
              </a:spcAft>
              <a:buNone/>
              <a:defRPr sz="1800">
                <a:solidFill>
                  <a:schemeClr val="accent6"/>
                </a:solidFill>
              </a:defRPr>
            </a:lvl3pPr>
            <a:lvl4pPr lvl="3">
              <a:lnSpc>
                <a:spcPct val="115000"/>
              </a:lnSpc>
              <a:spcBef>
                <a:spcPts val="0"/>
              </a:spcBef>
              <a:spcAft>
                <a:spcPts val="0"/>
              </a:spcAft>
              <a:buNone/>
              <a:defRPr sz="1800">
                <a:solidFill>
                  <a:schemeClr val="accent6"/>
                </a:solidFill>
              </a:defRPr>
            </a:lvl4pPr>
            <a:lvl5pPr lvl="4">
              <a:lnSpc>
                <a:spcPct val="115000"/>
              </a:lnSpc>
              <a:spcBef>
                <a:spcPts val="0"/>
              </a:spcBef>
              <a:spcAft>
                <a:spcPts val="0"/>
              </a:spcAft>
              <a:buNone/>
              <a:defRPr sz="1800">
                <a:solidFill>
                  <a:schemeClr val="accent6"/>
                </a:solidFill>
              </a:defRPr>
            </a:lvl5pPr>
            <a:lvl6pPr lvl="5">
              <a:lnSpc>
                <a:spcPct val="115000"/>
              </a:lnSpc>
              <a:spcBef>
                <a:spcPts val="0"/>
              </a:spcBef>
              <a:spcAft>
                <a:spcPts val="0"/>
              </a:spcAft>
              <a:buNone/>
              <a:defRPr sz="1800">
                <a:solidFill>
                  <a:schemeClr val="accent6"/>
                </a:solidFill>
              </a:defRPr>
            </a:lvl6pPr>
            <a:lvl7pPr lvl="6">
              <a:lnSpc>
                <a:spcPct val="115000"/>
              </a:lnSpc>
              <a:spcBef>
                <a:spcPts val="0"/>
              </a:spcBef>
              <a:spcAft>
                <a:spcPts val="0"/>
              </a:spcAft>
              <a:buNone/>
              <a:defRPr sz="1800">
                <a:solidFill>
                  <a:schemeClr val="accent6"/>
                </a:solidFill>
              </a:defRPr>
            </a:lvl7pPr>
            <a:lvl8pPr lvl="7">
              <a:lnSpc>
                <a:spcPct val="115000"/>
              </a:lnSpc>
              <a:spcBef>
                <a:spcPts val="0"/>
              </a:spcBef>
              <a:spcAft>
                <a:spcPts val="0"/>
              </a:spcAft>
              <a:buNone/>
              <a:defRPr sz="1800">
                <a:solidFill>
                  <a:schemeClr val="accent6"/>
                </a:solidFill>
              </a:defRPr>
            </a:lvl8pPr>
            <a:lvl9pPr lvl="8">
              <a:lnSpc>
                <a:spcPct val="115000"/>
              </a:lnSpc>
              <a:spcBef>
                <a:spcPts val="0"/>
              </a:spcBef>
              <a:spcAft>
                <a:spcPts val="0"/>
              </a:spcAft>
              <a:buNone/>
              <a:defRPr sz="1800">
                <a:solidFill>
                  <a:schemeClr val="accent6"/>
                </a:solidFill>
              </a:defRPr>
            </a:lvl9pPr>
          </a:lstStyle>
          <a:p/>
        </p:txBody>
      </p:sp>
      <p:sp>
        <p:nvSpPr>
          <p:cNvPr id="794" name="Google Shape;794;p41"/>
          <p:cNvSpPr txBox="1"/>
          <p:nvPr>
            <p:ph idx="18" type="title"/>
          </p:nvPr>
        </p:nvSpPr>
        <p:spPr>
          <a:xfrm>
            <a:off x="228600" y="4774929"/>
            <a:ext cx="1939200" cy="189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extLst>
    <p:ext uri="{DCECCB84-F9BA-43D5-87BE-67443E8EF086}">
      <p15:sldGuideLst>
        <p15:guide id="1" pos="4611">
          <p15:clr>
            <a:srgbClr val="E46962"/>
          </p15:clr>
        </p15:guide>
        <p15:guide id="2" pos="3431">
          <p15:clr>
            <a:srgbClr val="E46962"/>
          </p15:clr>
        </p15:guide>
        <p15:guide id="3" pos="2262">
          <p15:clr>
            <a:srgbClr val="E46962"/>
          </p15:clr>
        </p15:guide>
        <p15:guide id="4" pos="1173">
          <p15:clr>
            <a:srgbClr val="E46962"/>
          </p15:clr>
        </p15:guide>
        <p15:guide id="5" pos="1408">
          <p15:clr>
            <a:srgbClr val="E46962"/>
          </p15:clr>
        </p15:guide>
        <p15:guide id="6" pos="1175">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with caption">
  <p:cSld name="BLANK_1_1_1_1_1_1_1_1_1_1_1_1_1_1_1_1_1_1_2">
    <p:bg>
      <p:bgPr>
        <a:solidFill>
          <a:schemeClr val="lt1"/>
        </a:solidFill>
      </p:bgPr>
    </p:bg>
    <p:spTree>
      <p:nvGrpSpPr>
        <p:cNvPr id="795" name="Shape 795"/>
        <p:cNvGrpSpPr/>
        <p:nvPr/>
      </p:nvGrpSpPr>
      <p:grpSpPr>
        <a:xfrm>
          <a:off x="0" y="0"/>
          <a:ext cx="0" cy="0"/>
          <a:chOff x="0" y="0"/>
          <a:chExt cx="0" cy="0"/>
        </a:xfrm>
      </p:grpSpPr>
      <p:sp>
        <p:nvSpPr>
          <p:cNvPr id="796" name="Google Shape;796;p42"/>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lvl1pPr lvl="0">
              <a:lnSpc>
                <a:spcPct val="70000"/>
              </a:lnSpc>
              <a:spcBef>
                <a:spcPts val="0"/>
              </a:spcBef>
              <a:spcAft>
                <a:spcPts val="0"/>
              </a:spcAft>
              <a:buNone/>
              <a:defRPr sz="1200">
                <a:solidFill>
                  <a:schemeClr val="dk2"/>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797" name="Google Shape;797;p42"/>
          <p:cNvGrpSpPr/>
          <p:nvPr/>
        </p:nvGrpSpPr>
        <p:grpSpPr>
          <a:xfrm rot="10800000">
            <a:off x="5657179" y="-1"/>
            <a:ext cx="3486840" cy="2906092"/>
            <a:chOff x="312900" y="2793625"/>
            <a:chExt cx="2221200" cy="1851250"/>
          </a:xfrm>
        </p:grpSpPr>
        <p:grpSp>
          <p:nvGrpSpPr>
            <p:cNvPr id="798" name="Google Shape;798;p42"/>
            <p:cNvGrpSpPr/>
            <p:nvPr/>
          </p:nvGrpSpPr>
          <p:grpSpPr>
            <a:xfrm>
              <a:off x="312900" y="2793625"/>
              <a:ext cx="1851000" cy="1851250"/>
              <a:chOff x="461225" y="3249175"/>
              <a:chExt cx="1851000" cy="1851250"/>
            </a:xfrm>
          </p:grpSpPr>
          <p:grpSp>
            <p:nvGrpSpPr>
              <p:cNvPr id="799" name="Google Shape;799;p42"/>
              <p:cNvGrpSpPr/>
              <p:nvPr/>
            </p:nvGrpSpPr>
            <p:grpSpPr>
              <a:xfrm>
                <a:off x="461225" y="3249175"/>
                <a:ext cx="1851000" cy="370200"/>
                <a:chOff x="461225" y="3249175"/>
                <a:chExt cx="1851000" cy="370200"/>
              </a:xfrm>
            </p:grpSpPr>
            <p:sp>
              <p:nvSpPr>
                <p:cNvPr id="800" name="Google Shape;800;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1" name="Google Shape;801;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2" name="Google Shape;802;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3" name="Google Shape;803;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04" name="Google Shape;804;p42"/>
              <p:cNvGrpSpPr/>
              <p:nvPr/>
            </p:nvGrpSpPr>
            <p:grpSpPr>
              <a:xfrm>
                <a:off x="461225" y="3619500"/>
                <a:ext cx="1851000" cy="370200"/>
                <a:chOff x="461225" y="3249175"/>
                <a:chExt cx="1851000" cy="370200"/>
              </a:xfrm>
            </p:grpSpPr>
            <p:sp>
              <p:nvSpPr>
                <p:cNvPr id="805" name="Google Shape;805;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6" name="Google Shape;80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7" name="Google Shape;80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8" name="Google Shape;80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09" name="Google Shape;80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0" name="Google Shape;810;p42"/>
              <p:cNvGrpSpPr/>
              <p:nvPr/>
            </p:nvGrpSpPr>
            <p:grpSpPr>
              <a:xfrm>
                <a:off x="461225" y="3989700"/>
                <a:ext cx="1480800" cy="1110725"/>
                <a:chOff x="461225" y="3249175"/>
                <a:chExt cx="1480800" cy="1110725"/>
              </a:xfrm>
            </p:grpSpPr>
            <p:sp>
              <p:nvSpPr>
                <p:cNvPr id="811" name="Google Shape;811;p42"/>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2" name="Google Shape;812;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3" name="Google Shape;813;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4" name="Google Shape;814;p42"/>
                <p:cNvSpPr/>
                <p:nvPr/>
              </p:nvSpPr>
              <p:spPr>
                <a:xfrm>
                  <a:off x="1201625" y="398970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815" name="Google Shape;815;p42"/>
              <p:cNvGrpSpPr/>
              <p:nvPr/>
            </p:nvGrpSpPr>
            <p:grpSpPr>
              <a:xfrm>
                <a:off x="831425" y="4360025"/>
                <a:ext cx="1480800" cy="370200"/>
                <a:chOff x="831425" y="3249175"/>
                <a:chExt cx="1480800" cy="370200"/>
              </a:xfrm>
            </p:grpSpPr>
            <p:sp>
              <p:nvSpPr>
                <p:cNvPr id="816" name="Google Shape;816;p42"/>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7" name="Google Shape;817;p42"/>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8" name="Google Shape;818;p42"/>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819" name="Google Shape;819;p42"/>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820" name="Google Shape;820;p42"/>
            <p:cNvSpPr/>
            <p:nvPr/>
          </p:nvSpPr>
          <p:spPr>
            <a:xfrm>
              <a:off x="2163900" y="279362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821" name="Google Shape;821;p42"/>
          <p:cNvSpPr/>
          <p:nvPr>
            <p:ph idx="2" type="pic"/>
          </p:nvPr>
        </p:nvSpPr>
        <p:spPr>
          <a:xfrm>
            <a:off x="1200750" y="984738"/>
            <a:ext cx="1649400" cy="1649400"/>
          </a:xfrm>
          <a:prstGeom prst="ellipse">
            <a:avLst/>
          </a:prstGeom>
          <a:noFill/>
          <a:ln>
            <a:noFill/>
          </a:ln>
        </p:spPr>
      </p:sp>
      <p:sp>
        <p:nvSpPr>
          <p:cNvPr id="822" name="Google Shape;822;p42"/>
          <p:cNvSpPr/>
          <p:nvPr>
            <p:ph idx="3" type="pic"/>
          </p:nvPr>
        </p:nvSpPr>
        <p:spPr>
          <a:xfrm>
            <a:off x="3747300" y="921988"/>
            <a:ext cx="1649400" cy="1649400"/>
          </a:xfrm>
          <a:prstGeom prst="ellipse">
            <a:avLst/>
          </a:prstGeom>
          <a:noFill/>
          <a:ln>
            <a:noFill/>
          </a:ln>
        </p:spPr>
      </p:sp>
      <p:sp>
        <p:nvSpPr>
          <p:cNvPr id="823" name="Google Shape;823;p42"/>
          <p:cNvSpPr/>
          <p:nvPr>
            <p:ph idx="4" type="pic"/>
          </p:nvPr>
        </p:nvSpPr>
        <p:spPr>
          <a:xfrm>
            <a:off x="6080650" y="941438"/>
            <a:ext cx="1649400" cy="1649400"/>
          </a:xfrm>
          <a:prstGeom prst="ellipse">
            <a:avLst/>
          </a:prstGeom>
          <a:noFill/>
          <a:ln>
            <a:noFill/>
          </a:ln>
        </p:spPr>
      </p:sp>
      <p:sp>
        <p:nvSpPr>
          <p:cNvPr id="824" name="Google Shape;824;p42"/>
          <p:cNvSpPr txBox="1"/>
          <p:nvPr>
            <p:ph idx="1" type="subTitle"/>
          </p:nvPr>
        </p:nvSpPr>
        <p:spPr>
          <a:xfrm>
            <a:off x="9477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5" name="Google Shape;825;p42"/>
          <p:cNvSpPr txBox="1"/>
          <p:nvPr>
            <p:ph idx="5" type="title"/>
          </p:nvPr>
        </p:nvSpPr>
        <p:spPr>
          <a:xfrm>
            <a:off x="11118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6" name="Google Shape;826;p42"/>
          <p:cNvSpPr txBox="1"/>
          <p:nvPr>
            <p:ph idx="6" type="subTitle"/>
          </p:nvPr>
        </p:nvSpPr>
        <p:spPr>
          <a:xfrm>
            <a:off x="352860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7" name="Google Shape;827;p42"/>
          <p:cNvSpPr txBox="1"/>
          <p:nvPr>
            <p:ph idx="7" type="title"/>
          </p:nvPr>
        </p:nvSpPr>
        <p:spPr>
          <a:xfrm>
            <a:off x="369270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28" name="Google Shape;828;p42"/>
          <p:cNvSpPr txBox="1"/>
          <p:nvPr>
            <p:ph idx="8" type="subTitle"/>
          </p:nvPr>
        </p:nvSpPr>
        <p:spPr>
          <a:xfrm>
            <a:off x="5861950" y="3353900"/>
            <a:ext cx="2086800" cy="13476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None/>
              <a:defRPr sz="1000">
                <a:solidFill>
                  <a:schemeClr val="dk2"/>
                </a:solidFill>
                <a:latin typeface="Sora ExtraLight"/>
                <a:ea typeface="Sora ExtraLight"/>
                <a:cs typeface="Sora ExtraLight"/>
                <a:sym typeface="Sora ExtraLight"/>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829" name="Google Shape;829;p42"/>
          <p:cNvSpPr txBox="1"/>
          <p:nvPr>
            <p:ph idx="9" type="title"/>
          </p:nvPr>
        </p:nvSpPr>
        <p:spPr>
          <a:xfrm>
            <a:off x="6026050" y="3061625"/>
            <a:ext cx="1758600" cy="2733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None/>
              <a:defRPr sz="1200">
                <a:solidFill>
                  <a:schemeClr val="dk2"/>
                </a:solidFill>
                <a:latin typeface="IBM Plex Sans Medium"/>
                <a:ea typeface="IBM Plex Sans Medium"/>
                <a:cs typeface="IBM Plex Sans Medium"/>
                <a:sym typeface="IBM Plex Sans Medium"/>
              </a:defRPr>
            </a:lvl1pPr>
            <a:lvl2pPr lvl="1">
              <a:spcBef>
                <a:spcPts val="0"/>
              </a:spcBef>
              <a:spcAft>
                <a:spcPts val="0"/>
              </a:spcAft>
              <a:buClr>
                <a:schemeClr val="dk2"/>
              </a:buClr>
              <a:buSzPts val="3000"/>
              <a:buNone/>
              <a:defRPr>
                <a:solidFill>
                  <a:schemeClr val="dk2"/>
                </a:solidFill>
              </a:defRPr>
            </a:lvl2pPr>
            <a:lvl3pPr lvl="2">
              <a:spcBef>
                <a:spcPts val="0"/>
              </a:spcBef>
              <a:spcAft>
                <a:spcPts val="0"/>
              </a:spcAft>
              <a:buClr>
                <a:schemeClr val="dk2"/>
              </a:buClr>
              <a:buSzPts val="3000"/>
              <a:buNone/>
              <a:defRPr>
                <a:solidFill>
                  <a:schemeClr val="dk2"/>
                </a:solidFill>
              </a:defRPr>
            </a:lvl3pPr>
            <a:lvl4pPr lvl="3">
              <a:spcBef>
                <a:spcPts val="0"/>
              </a:spcBef>
              <a:spcAft>
                <a:spcPts val="0"/>
              </a:spcAft>
              <a:buClr>
                <a:schemeClr val="dk2"/>
              </a:buClr>
              <a:buSzPts val="3000"/>
              <a:buNone/>
              <a:defRPr>
                <a:solidFill>
                  <a:schemeClr val="dk2"/>
                </a:solidFill>
              </a:defRPr>
            </a:lvl4pPr>
            <a:lvl5pPr lvl="4">
              <a:spcBef>
                <a:spcPts val="0"/>
              </a:spcBef>
              <a:spcAft>
                <a:spcPts val="0"/>
              </a:spcAft>
              <a:buClr>
                <a:schemeClr val="dk2"/>
              </a:buClr>
              <a:buSzPts val="3000"/>
              <a:buNone/>
              <a:defRPr>
                <a:solidFill>
                  <a:schemeClr val="dk2"/>
                </a:solidFill>
              </a:defRPr>
            </a:lvl5pPr>
            <a:lvl6pPr lvl="5">
              <a:spcBef>
                <a:spcPts val="0"/>
              </a:spcBef>
              <a:spcAft>
                <a:spcPts val="0"/>
              </a:spcAft>
              <a:buClr>
                <a:schemeClr val="dk2"/>
              </a:buClr>
              <a:buSzPts val="3000"/>
              <a:buNone/>
              <a:defRPr>
                <a:solidFill>
                  <a:schemeClr val="dk2"/>
                </a:solidFill>
              </a:defRPr>
            </a:lvl6pPr>
            <a:lvl7pPr lvl="6">
              <a:spcBef>
                <a:spcPts val="0"/>
              </a:spcBef>
              <a:spcAft>
                <a:spcPts val="0"/>
              </a:spcAft>
              <a:buClr>
                <a:schemeClr val="dk2"/>
              </a:buClr>
              <a:buSzPts val="3000"/>
              <a:buNone/>
              <a:defRPr>
                <a:solidFill>
                  <a:schemeClr val="dk2"/>
                </a:solidFill>
              </a:defRPr>
            </a:lvl7pPr>
            <a:lvl8pPr lvl="7">
              <a:spcBef>
                <a:spcPts val="0"/>
              </a:spcBef>
              <a:spcAft>
                <a:spcPts val="0"/>
              </a:spcAft>
              <a:buClr>
                <a:schemeClr val="dk2"/>
              </a:buClr>
              <a:buSzPts val="3000"/>
              <a:buNone/>
              <a:defRPr>
                <a:solidFill>
                  <a:schemeClr val="dk2"/>
                </a:solidFill>
              </a:defRPr>
            </a:lvl8pPr>
            <a:lvl9pPr lvl="8">
              <a:spcBef>
                <a:spcPts val="0"/>
              </a:spcBef>
              <a:spcAft>
                <a:spcPts val="0"/>
              </a:spcAft>
              <a:buClr>
                <a:schemeClr val="dk2"/>
              </a:buClr>
              <a:buSzPts val="3000"/>
              <a:buNone/>
              <a:defRPr>
                <a:solidFill>
                  <a:schemeClr val="dk2"/>
                </a:solidFill>
              </a:defRPr>
            </a:lvl9pPr>
          </a:lstStyle>
          <a:p/>
        </p:txBody>
      </p:sp>
      <p:sp>
        <p:nvSpPr>
          <p:cNvPr id="830" name="Google Shape;830;p42"/>
          <p:cNvSpPr txBox="1"/>
          <p:nvPr>
            <p:ph idx="13" type="title"/>
          </p:nvPr>
        </p:nvSpPr>
        <p:spPr>
          <a:xfrm>
            <a:off x="38100" y="93150"/>
            <a:ext cx="1583400" cy="189300"/>
          </a:xfrm>
          <a:prstGeom prst="rect">
            <a:avLst/>
          </a:prstGeom>
        </p:spPr>
        <p:txBody>
          <a:bodyPr anchorCtr="0" anchor="t" bIns="91425" lIns="182875" spcFirstLastPara="1" rIns="91425" wrap="square" tIns="91425">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831" name="Google Shape;831;p42"/>
          <p:cNvSpPr txBox="1"/>
          <p:nvPr>
            <p:ph idx="14" type="title"/>
          </p:nvPr>
        </p:nvSpPr>
        <p:spPr>
          <a:xfrm>
            <a:off x="228600" y="4774929"/>
            <a:ext cx="1939200" cy="189300"/>
          </a:xfrm>
          <a:prstGeom prst="rect">
            <a:avLst/>
          </a:prstGeom>
        </p:spPr>
        <p:txBody>
          <a:bodyPr anchorCtr="0" anchor="ctr" bIns="0" lIns="0" spcFirstLastPara="1" rIns="0" wrap="square" tIns="0">
            <a:no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2" name="Shape 832"/>
        <p:cNvGrpSpPr/>
        <p:nvPr/>
      </p:nvGrpSpPr>
      <p:grpSpPr>
        <a:xfrm>
          <a:off x="0" y="0"/>
          <a:ext cx="0" cy="0"/>
          <a:chOff x="0" y="0"/>
          <a:chExt cx="0" cy="0"/>
        </a:xfrm>
      </p:grpSpPr>
      <p:sp>
        <p:nvSpPr>
          <p:cNvPr id="833" name="Google Shape;833;p4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834" name="Google Shape;834;p4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35" name="Shape 835"/>
        <p:cNvGrpSpPr/>
        <p:nvPr/>
      </p:nvGrpSpPr>
      <p:grpSpPr>
        <a:xfrm>
          <a:off x="0" y="0"/>
          <a:ext cx="0" cy="0"/>
          <a:chOff x="0" y="0"/>
          <a:chExt cx="0" cy="0"/>
        </a:xfrm>
      </p:grpSpPr>
      <p:sp>
        <p:nvSpPr>
          <p:cNvPr id="836" name="Google Shape;836;p4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37" name="Shape 837"/>
        <p:cNvGrpSpPr/>
        <p:nvPr/>
      </p:nvGrpSpPr>
      <p:grpSpPr>
        <a:xfrm>
          <a:off x="0" y="0"/>
          <a:ext cx="0" cy="0"/>
          <a:chOff x="0" y="0"/>
          <a:chExt cx="0" cy="0"/>
        </a:xfrm>
      </p:grpSpPr>
      <p:sp>
        <p:nvSpPr>
          <p:cNvPr id="838" name="Google Shape;838;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39" name="Google Shape;839;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40" name="Shape 840"/>
        <p:cNvGrpSpPr/>
        <p:nvPr/>
      </p:nvGrpSpPr>
      <p:grpSpPr>
        <a:xfrm>
          <a:off x="0" y="0"/>
          <a:ext cx="0" cy="0"/>
          <a:chOff x="0" y="0"/>
          <a:chExt cx="0" cy="0"/>
        </a:xfrm>
      </p:grpSpPr>
      <p:sp>
        <p:nvSpPr>
          <p:cNvPr id="841" name="Google Shape;84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42" name="Google Shape;842;p4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43" name="Google Shape;843;p46"/>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44" name="Shape 844"/>
        <p:cNvGrpSpPr/>
        <p:nvPr/>
      </p:nvGrpSpPr>
      <p:grpSpPr>
        <a:xfrm>
          <a:off x="0" y="0"/>
          <a:ext cx="0" cy="0"/>
          <a:chOff x="0" y="0"/>
          <a:chExt cx="0" cy="0"/>
        </a:xfrm>
      </p:grpSpPr>
      <p:sp>
        <p:nvSpPr>
          <p:cNvPr id="845" name="Google Shape;84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846" name="Shape 846"/>
        <p:cNvGrpSpPr/>
        <p:nvPr/>
      </p:nvGrpSpPr>
      <p:grpSpPr>
        <a:xfrm>
          <a:off x="0" y="0"/>
          <a:ext cx="0" cy="0"/>
          <a:chOff x="0" y="0"/>
          <a:chExt cx="0" cy="0"/>
        </a:xfrm>
      </p:grpSpPr>
      <p:sp>
        <p:nvSpPr>
          <p:cNvPr id="847" name="Google Shape;847;p4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8" name="Google Shape;848;p4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849" name="Shape 849"/>
        <p:cNvGrpSpPr/>
        <p:nvPr/>
      </p:nvGrpSpPr>
      <p:grpSpPr>
        <a:xfrm>
          <a:off x="0" y="0"/>
          <a:ext cx="0" cy="0"/>
          <a:chOff x="0" y="0"/>
          <a:chExt cx="0" cy="0"/>
        </a:xfrm>
      </p:grpSpPr>
      <p:sp>
        <p:nvSpPr>
          <p:cNvPr id="850" name="Google Shape;850;p4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51" name="Shape 851"/>
        <p:cNvGrpSpPr/>
        <p:nvPr/>
      </p:nvGrpSpPr>
      <p:grpSpPr>
        <a:xfrm>
          <a:off x="0" y="0"/>
          <a:ext cx="0" cy="0"/>
          <a:chOff x="0" y="0"/>
          <a:chExt cx="0" cy="0"/>
        </a:xfrm>
      </p:grpSpPr>
      <p:sp>
        <p:nvSpPr>
          <p:cNvPr id="852" name="Google Shape;852;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53" name="Google Shape;853;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4" name="Google Shape;854;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5" name="Shape 855"/>
        <p:cNvGrpSpPr/>
        <p:nvPr/>
      </p:nvGrpSpPr>
      <p:grpSpPr>
        <a:xfrm>
          <a:off x="0" y="0"/>
          <a:ext cx="0" cy="0"/>
          <a:chOff x="0" y="0"/>
          <a:chExt cx="0" cy="0"/>
        </a:xfrm>
      </p:grpSpPr>
      <p:sp>
        <p:nvSpPr>
          <p:cNvPr id="856" name="Google Shape;856;p5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57" name="Shape 857"/>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858" name="Shape 858"/>
        <p:cNvGrpSpPr/>
        <p:nvPr/>
      </p:nvGrpSpPr>
      <p:grpSpPr>
        <a:xfrm>
          <a:off x="0" y="0"/>
          <a:ext cx="0" cy="0"/>
          <a:chOff x="0" y="0"/>
          <a:chExt cx="0" cy="0"/>
        </a:xfrm>
      </p:grpSpPr>
      <p:sp>
        <p:nvSpPr>
          <p:cNvPr id="859" name="Google Shape;859;p5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0" name="Google Shape;860;p5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1" name="Google Shape;861;p5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2" name="Google Shape;862;p5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3" name="Google Shape;863;p5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4" name="Google Shape;864;p5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65" name="Google Shape;865;p5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866" name="Shape 866"/>
        <p:cNvGrpSpPr/>
        <p:nvPr/>
      </p:nvGrpSpPr>
      <p:grpSpPr>
        <a:xfrm>
          <a:off x="0" y="0"/>
          <a:ext cx="0" cy="0"/>
          <a:chOff x="0" y="0"/>
          <a:chExt cx="0" cy="0"/>
        </a:xfrm>
      </p:grpSpPr>
      <p:sp>
        <p:nvSpPr>
          <p:cNvPr id="867" name="Google Shape;86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68" name="Google Shape;868;p54"/>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69" name="Google Shape;869;p54"/>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870" name="Shape 870"/>
        <p:cNvGrpSpPr/>
        <p:nvPr/>
      </p:nvGrpSpPr>
      <p:grpSpPr>
        <a:xfrm>
          <a:off x="0" y="0"/>
          <a:ext cx="0" cy="0"/>
          <a:chOff x="0" y="0"/>
          <a:chExt cx="0" cy="0"/>
        </a:xfrm>
      </p:grpSpPr>
      <p:sp>
        <p:nvSpPr>
          <p:cNvPr id="871" name="Google Shape;871;p5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2" name="Google Shape;872;p55"/>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3" name="Google Shape;873;p5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4" name="Google Shape;874;p5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75" name="Google Shape;875;p5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876" name="Shape 876"/>
        <p:cNvGrpSpPr/>
        <p:nvPr/>
      </p:nvGrpSpPr>
      <p:grpSpPr>
        <a:xfrm>
          <a:off x="0" y="0"/>
          <a:ext cx="0" cy="0"/>
          <a:chOff x="0" y="0"/>
          <a:chExt cx="0" cy="0"/>
        </a:xfrm>
      </p:grpSpPr>
      <p:sp>
        <p:nvSpPr>
          <p:cNvPr id="877" name="Google Shape;877;p56"/>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78" name="Google Shape;878;p5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79" name="Google Shape;879;p5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80" name="Google Shape;880;p56"/>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1" name="Google Shape;881;p56"/>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2" name="Google Shape;882;p56"/>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3" name="Google Shape;883;p56"/>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884" name="Shape 884"/>
        <p:cNvGrpSpPr/>
        <p:nvPr/>
      </p:nvGrpSpPr>
      <p:grpSpPr>
        <a:xfrm>
          <a:off x="0" y="0"/>
          <a:ext cx="0" cy="0"/>
          <a:chOff x="0" y="0"/>
          <a:chExt cx="0" cy="0"/>
        </a:xfrm>
      </p:grpSpPr>
      <p:sp>
        <p:nvSpPr>
          <p:cNvPr id="885" name="Google Shape;885;p57"/>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86" name="Google Shape;886;p5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7" name="Google Shape;887;p5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8" name="Google Shape;888;p5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889" name="Google Shape;889;p5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0" name="Google Shape;890;p5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1" name="Google Shape;891;p5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2" name="Google Shape;892;p5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3" name="Google Shape;893;p5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894" name="Shape 894"/>
        <p:cNvGrpSpPr/>
        <p:nvPr/>
      </p:nvGrpSpPr>
      <p:grpSpPr>
        <a:xfrm>
          <a:off x="0" y="0"/>
          <a:ext cx="0" cy="0"/>
          <a:chOff x="0" y="0"/>
          <a:chExt cx="0" cy="0"/>
        </a:xfrm>
      </p:grpSpPr>
      <p:sp>
        <p:nvSpPr>
          <p:cNvPr id="895" name="Google Shape;895;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96" name="Google Shape;896;p5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897" name="Shape 897"/>
        <p:cNvGrpSpPr/>
        <p:nvPr/>
      </p:nvGrpSpPr>
      <p:grpSpPr>
        <a:xfrm>
          <a:off x="0" y="0"/>
          <a:ext cx="0" cy="0"/>
          <a:chOff x="0" y="0"/>
          <a:chExt cx="0" cy="0"/>
        </a:xfrm>
      </p:grpSpPr>
      <p:sp>
        <p:nvSpPr>
          <p:cNvPr id="898" name="Google Shape;898;p59"/>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899" name="Google Shape;899;p59"/>
          <p:cNvSpPr/>
          <p:nvPr>
            <p:ph idx="2" type="pic"/>
          </p:nvPr>
        </p:nvSpPr>
        <p:spPr>
          <a:xfrm>
            <a:off x="4804825" y="1133300"/>
            <a:ext cx="4027500" cy="2392800"/>
          </a:xfrm>
          <a:prstGeom prst="rect">
            <a:avLst/>
          </a:prstGeom>
          <a:noFill/>
          <a:ln>
            <a:noFill/>
          </a:ln>
        </p:spPr>
      </p:sp>
      <p:sp>
        <p:nvSpPr>
          <p:cNvPr id="900" name="Google Shape;900;p59"/>
          <p:cNvSpPr/>
          <p:nvPr>
            <p:ph idx="3" type="pic"/>
          </p:nvPr>
        </p:nvSpPr>
        <p:spPr>
          <a:xfrm>
            <a:off x="311725" y="1133300"/>
            <a:ext cx="4027500" cy="2392800"/>
          </a:xfrm>
          <a:prstGeom prst="rect">
            <a:avLst/>
          </a:prstGeom>
          <a:noFill/>
          <a:ln>
            <a:noFill/>
          </a:ln>
        </p:spPr>
      </p:sp>
      <p:sp>
        <p:nvSpPr>
          <p:cNvPr id="901" name="Google Shape;901;p5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2" name="Google Shape;902;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03" name="Google Shape;903;p5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04" name="Google Shape;904;p5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905" name="Shape 905"/>
        <p:cNvGrpSpPr/>
        <p:nvPr/>
      </p:nvGrpSpPr>
      <p:grpSpPr>
        <a:xfrm>
          <a:off x="0" y="0"/>
          <a:ext cx="0" cy="0"/>
          <a:chOff x="0" y="0"/>
          <a:chExt cx="0" cy="0"/>
        </a:xfrm>
      </p:grpSpPr>
      <p:sp>
        <p:nvSpPr>
          <p:cNvPr id="906" name="Google Shape;906;p60"/>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07" name="Google Shape;907;p60"/>
          <p:cNvSpPr/>
          <p:nvPr>
            <p:ph idx="2" type="pic"/>
          </p:nvPr>
        </p:nvSpPr>
        <p:spPr>
          <a:xfrm>
            <a:off x="6205225" y="1128325"/>
            <a:ext cx="2627100" cy="2273100"/>
          </a:xfrm>
          <a:prstGeom prst="rect">
            <a:avLst/>
          </a:prstGeom>
          <a:noFill/>
          <a:ln>
            <a:noFill/>
          </a:ln>
        </p:spPr>
      </p:sp>
      <p:sp>
        <p:nvSpPr>
          <p:cNvPr id="908" name="Google Shape;908;p60"/>
          <p:cNvSpPr/>
          <p:nvPr>
            <p:ph idx="3" type="pic"/>
          </p:nvPr>
        </p:nvSpPr>
        <p:spPr>
          <a:xfrm>
            <a:off x="311725" y="1128325"/>
            <a:ext cx="2627100" cy="2273100"/>
          </a:xfrm>
          <a:prstGeom prst="rect">
            <a:avLst/>
          </a:prstGeom>
          <a:noFill/>
          <a:ln>
            <a:noFill/>
          </a:ln>
        </p:spPr>
      </p:sp>
      <p:sp>
        <p:nvSpPr>
          <p:cNvPr id="909" name="Google Shape;909;p6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0" name="Google Shape;910;p60"/>
          <p:cNvSpPr/>
          <p:nvPr>
            <p:ph idx="5" type="pic"/>
          </p:nvPr>
        </p:nvSpPr>
        <p:spPr>
          <a:xfrm>
            <a:off x="3255250" y="1128325"/>
            <a:ext cx="2627100" cy="2273100"/>
          </a:xfrm>
          <a:prstGeom prst="rect">
            <a:avLst/>
          </a:prstGeom>
          <a:noFill/>
          <a:ln>
            <a:noFill/>
          </a:ln>
        </p:spPr>
      </p:sp>
      <p:sp>
        <p:nvSpPr>
          <p:cNvPr id="911" name="Google Shape;911;p6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12" name="Google Shape;912;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13" name="Google Shape;913;p6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4" name="Google Shape;914;p6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915" name="Google Shape;915;p6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916" name="Shape 916"/>
        <p:cNvGrpSpPr/>
        <p:nvPr/>
      </p:nvGrpSpPr>
      <p:grpSpPr>
        <a:xfrm>
          <a:off x="0" y="0"/>
          <a:ext cx="0" cy="0"/>
          <a:chOff x="0" y="0"/>
          <a:chExt cx="0" cy="0"/>
        </a:xfrm>
      </p:grpSpPr>
      <p:sp>
        <p:nvSpPr>
          <p:cNvPr id="917" name="Google Shape;917;p61"/>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918" name="Shape 918"/>
        <p:cNvGrpSpPr/>
        <p:nvPr/>
      </p:nvGrpSpPr>
      <p:grpSpPr>
        <a:xfrm>
          <a:off x="0" y="0"/>
          <a:ext cx="0" cy="0"/>
          <a:chOff x="0" y="0"/>
          <a:chExt cx="0" cy="0"/>
        </a:xfrm>
      </p:grpSpPr>
      <p:sp>
        <p:nvSpPr>
          <p:cNvPr id="919" name="Google Shape;919;p62"/>
          <p:cNvSpPr/>
          <p:nvPr>
            <p:ph idx="2" type="pic"/>
          </p:nvPr>
        </p:nvSpPr>
        <p:spPr>
          <a:xfrm>
            <a:off x="3389600" y="118913"/>
            <a:ext cx="1643700" cy="1535100"/>
          </a:xfrm>
          <a:prstGeom prst="rect">
            <a:avLst/>
          </a:prstGeom>
          <a:noFill/>
          <a:ln>
            <a:noFill/>
          </a:ln>
        </p:spPr>
      </p:sp>
      <p:sp>
        <p:nvSpPr>
          <p:cNvPr id="920" name="Google Shape;920;p62"/>
          <p:cNvSpPr/>
          <p:nvPr>
            <p:ph idx="3" type="pic"/>
          </p:nvPr>
        </p:nvSpPr>
        <p:spPr>
          <a:xfrm>
            <a:off x="5195935" y="118913"/>
            <a:ext cx="1643700" cy="1535100"/>
          </a:xfrm>
          <a:prstGeom prst="rect">
            <a:avLst/>
          </a:prstGeom>
          <a:noFill/>
          <a:ln>
            <a:noFill/>
          </a:ln>
        </p:spPr>
      </p:sp>
      <p:sp>
        <p:nvSpPr>
          <p:cNvPr id="921" name="Google Shape;921;p62"/>
          <p:cNvSpPr/>
          <p:nvPr>
            <p:ph idx="4" type="pic"/>
          </p:nvPr>
        </p:nvSpPr>
        <p:spPr>
          <a:xfrm>
            <a:off x="7002270" y="118913"/>
            <a:ext cx="1643700" cy="1535100"/>
          </a:xfrm>
          <a:prstGeom prst="rect">
            <a:avLst/>
          </a:prstGeom>
          <a:noFill/>
          <a:ln>
            <a:noFill/>
          </a:ln>
        </p:spPr>
      </p:sp>
      <p:sp>
        <p:nvSpPr>
          <p:cNvPr id="922" name="Google Shape;922;p62"/>
          <p:cNvSpPr/>
          <p:nvPr>
            <p:ph idx="5" type="pic"/>
          </p:nvPr>
        </p:nvSpPr>
        <p:spPr>
          <a:xfrm>
            <a:off x="3389588" y="1804212"/>
            <a:ext cx="1643700" cy="1535100"/>
          </a:xfrm>
          <a:prstGeom prst="rect">
            <a:avLst/>
          </a:prstGeom>
          <a:noFill/>
          <a:ln>
            <a:noFill/>
          </a:ln>
        </p:spPr>
      </p:sp>
      <p:sp>
        <p:nvSpPr>
          <p:cNvPr id="923" name="Google Shape;923;p62"/>
          <p:cNvSpPr/>
          <p:nvPr>
            <p:ph idx="6" type="pic"/>
          </p:nvPr>
        </p:nvSpPr>
        <p:spPr>
          <a:xfrm>
            <a:off x="5195922" y="1804212"/>
            <a:ext cx="1643700" cy="1535100"/>
          </a:xfrm>
          <a:prstGeom prst="rect">
            <a:avLst/>
          </a:prstGeom>
          <a:noFill/>
          <a:ln>
            <a:noFill/>
          </a:ln>
        </p:spPr>
      </p:sp>
      <p:sp>
        <p:nvSpPr>
          <p:cNvPr id="924" name="Google Shape;924;p62"/>
          <p:cNvSpPr/>
          <p:nvPr>
            <p:ph idx="7" type="pic"/>
          </p:nvPr>
        </p:nvSpPr>
        <p:spPr>
          <a:xfrm>
            <a:off x="7002257" y="1804212"/>
            <a:ext cx="1643700" cy="1535100"/>
          </a:xfrm>
          <a:prstGeom prst="rect">
            <a:avLst/>
          </a:prstGeom>
          <a:noFill/>
          <a:ln>
            <a:noFill/>
          </a:ln>
        </p:spPr>
      </p:sp>
      <p:sp>
        <p:nvSpPr>
          <p:cNvPr id="925" name="Google Shape;925;p6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26" name="Google Shape;926;p62"/>
          <p:cNvSpPr/>
          <p:nvPr>
            <p:ph idx="8" type="pic"/>
          </p:nvPr>
        </p:nvSpPr>
        <p:spPr>
          <a:xfrm>
            <a:off x="3389588" y="3489487"/>
            <a:ext cx="1643700" cy="1535100"/>
          </a:xfrm>
          <a:prstGeom prst="rect">
            <a:avLst/>
          </a:prstGeom>
          <a:noFill/>
          <a:ln>
            <a:noFill/>
          </a:ln>
        </p:spPr>
      </p:sp>
      <p:sp>
        <p:nvSpPr>
          <p:cNvPr id="927" name="Google Shape;927;p62"/>
          <p:cNvSpPr/>
          <p:nvPr>
            <p:ph idx="9" type="pic"/>
          </p:nvPr>
        </p:nvSpPr>
        <p:spPr>
          <a:xfrm>
            <a:off x="5195922" y="3489487"/>
            <a:ext cx="1643700" cy="1535100"/>
          </a:xfrm>
          <a:prstGeom prst="rect">
            <a:avLst/>
          </a:prstGeom>
          <a:noFill/>
          <a:ln>
            <a:noFill/>
          </a:ln>
        </p:spPr>
      </p:sp>
      <p:sp>
        <p:nvSpPr>
          <p:cNvPr id="928" name="Google Shape;928;p6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0" Type="http://schemas.openxmlformats.org/officeDocument/2006/relationships/theme" Target="../theme/theme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lnSpc>
                <a:spcPct val="115000"/>
              </a:lnSpc>
              <a:spcBef>
                <a:spcPts val="80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lnSpc>
                <a:spcPct val="115000"/>
              </a:lnSpc>
              <a:spcBef>
                <a:spcPts val="800"/>
              </a:spcBef>
              <a:spcAft>
                <a:spcPts val="800"/>
              </a:spcAft>
              <a:buClr>
                <a:schemeClr val="lt1"/>
              </a:buClr>
              <a:buSzPts val="1200"/>
              <a:buFont typeface="Sora"/>
              <a:buChar char="■"/>
              <a:defRPr sz="1200">
                <a:solidFill>
                  <a:schemeClr val="lt1"/>
                </a:solidFill>
                <a:latin typeface="Sora"/>
                <a:ea typeface="Sora"/>
                <a:cs typeface="Sora"/>
                <a:sym typeface="Sora"/>
              </a:defRPr>
            </a:lvl9pPr>
          </a:lstStyle>
          <a:p/>
        </p:txBody>
      </p:sp>
      <p:sp>
        <p:nvSpPr>
          <p:cNvPr id="52" name="Google Shape;52;p13"/>
          <p:cNvSpPr txBox="1"/>
          <p:nvPr>
            <p:ph type="title"/>
          </p:nvPr>
        </p:nvSpPr>
        <p:spPr>
          <a:xfrm>
            <a:off x="402800" y="197225"/>
            <a:ext cx="6537900" cy="1254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3000"/>
              <a:buFont typeface="IBM Plex Sans"/>
              <a:buNone/>
              <a:defRPr sz="3000">
                <a:solidFill>
                  <a:schemeClr val="lt1"/>
                </a:solidFill>
                <a:latin typeface="IBM Plex Sans"/>
                <a:ea typeface="IBM Plex Sans"/>
                <a:cs typeface="IBM Plex Sans"/>
                <a:sym typeface="IBM Plex Sans"/>
              </a:defRPr>
            </a:lvl1pPr>
            <a:lvl2pPr lvl="1">
              <a:spcBef>
                <a:spcPts val="0"/>
              </a:spcBef>
              <a:spcAft>
                <a:spcPts val="0"/>
              </a:spcAft>
              <a:buSzPts val="3000"/>
              <a:buFont typeface="IBM Plex Sans"/>
              <a:buNone/>
              <a:defRPr sz="3000">
                <a:latin typeface="IBM Plex Sans"/>
                <a:ea typeface="IBM Plex Sans"/>
                <a:cs typeface="IBM Plex Sans"/>
                <a:sym typeface="IBM Plex Sans"/>
              </a:defRPr>
            </a:lvl2pPr>
            <a:lvl3pPr lvl="2">
              <a:spcBef>
                <a:spcPts val="0"/>
              </a:spcBef>
              <a:spcAft>
                <a:spcPts val="0"/>
              </a:spcAft>
              <a:buSzPts val="3000"/>
              <a:buFont typeface="IBM Plex Sans"/>
              <a:buNone/>
              <a:defRPr sz="3000">
                <a:latin typeface="IBM Plex Sans"/>
                <a:ea typeface="IBM Plex Sans"/>
                <a:cs typeface="IBM Plex Sans"/>
                <a:sym typeface="IBM Plex Sans"/>
              </a:defRPr>
            </a:lvl3pPr>
            <a:lvl4pPr lvl="3">
              <a:spcBef>
                <a:spcPts val="0"/>
              </a:spcBef>
              <a:spcAft>
                <a:spcPts val="0"/>
              </a:spcAft>
              <a:buSzPts val="3000"/>
              <a:buFont typeface="IBM Plex Sans"/>
              <a:buNone/>
              <a:defRPr sz="3000">
                <a:latin typeface="IBM Plex Sans"/>
                <a:ea typeface="IBM Plex Sans"/>
                <a:cs typeface="IBM Plex Sans"/>
                <a:sym typeface="IBM Plex Sans"/>
              </a:defRPr>
            </a:lvl4pPr>
            <a:lvl5pPr lvl="4">
              <a:spcBef>
                <a:spcPts val="0"/>
              </a:spcBef>
              <a:spcAft>
                <a:spcPts val="0"/>
              </a:spcAft>
              <a:buSzPts val="3000"/>
              <a:buFont typeface="IBM Plex Sans"/>
              <a:buNone/>
              <a:defRPr sz="3000">
                <a:latin typeface="IBM Plex Sans"/>
                <a:ea typeface="IBM Plex Sans"/>
                <a:cs typeface="IBM Plex Sans"/>
                <a:sym typeface="IBM Plex Sans"/>
              </a:defRPr>
            </a:lvl5pPr>
            <a:lvl6pPr lvl="5">
              <a:spcBef>
                <a:spcPts val="0"/>
              </a:spcBef>
              <a:spcAft>
                <a:spcPts val="0"/>
              </a:spcAft>
              <a:buSzPts val="3000"/>
              <a:buFont typeface="IBM Plex Sans"/>
              <a:buNone/>
              <a:defRPr sz="3000">
                <a:latin typeface="IBM Plex Sans"/>
                <a:ea typeface="IBM Plex Sans"/>
                <a:cs typeface="IBM Plex Sans"/>
                <a:sym typeface="IBM Plex Sans"/>
              </a:defRPr>
            </a:lvl6pPr>
            <a:lvl7pPr lvl="6">
              <a:spcBef>
                <a:spcPts val="0"/>
              </a:spcBef>
              <a:spcAft>
                <a:spcPts val="0"/>
              </a:spcAft>
              <a:buSzPts val="3000"/>
              <a:buFont typeface="IBM Plex Sans"/>
              <a:buNone/>
              <a:defRPr sz="3000">
                <a:latin typeface="IBM Plex Sans"/>
                <a:ea typeface="IBM Plex Sans"/>
                <a:cs typeface="IBM Plex Sans"/>
                <a:sym typeface="IBM Plex Sans"/>
              </a:defRPr>
            </a:lvl7pPr>
            <a:lvl8pPr lvl="7">
              <a:spcBef>
                <a:spcPts val="0"/>
              </a:spcBef>
              <a:spcAft>
                <a:spcPts val="0"/>
              </a:spcAft>
              <a:buSzPts val="3000"/>
              <a:buFont typeface="IBM Plex Sans"/>
              <a:buNone/>
              <a:defRPr sz="3000">
                <a:latin typeface="IBM Plex Sans"/>
                <a:ea typeface="IBM Plex Sans"/>
                <a:cs typeface="IBM Plex Sans"/>
                <a:sym typeface="IBM Plex Sans"/>
              </a:defRPr>
            </a:lvl8pPr>
            <a:lvl9pPr lvl="8">
              <a:spcBef>
                <a:spcPts val="0"/>
              </a:spcBef>
              <a:spcAft>
                <a:spcPts val="0"/>
              </a:spcAft>
              <a:buSzPts val="3000"/>
              <a:buFont typeface="IBM Plex Sans"/>
              <a:buNone/>
              <a:defRPr sz="3000">
                <a:latin typeface="IBM Plex Sans"/>
                <a:ea typeface="IBM Plex Sans"/>
                <a:cs typeface="IBM Plex Sans"/>
                <a:sym typeface="IBM Plex Sans"/>
              </a:defRPr>
            </a:lvl9pPr>
          </a:lstStyle>
          <a:p/>
        </p:txBody>
      </p:sp>
      <p:sp>
        <p:nvSpPr>
          <p:cNvPr id="53" name="Google Shape;53;p13"/>
          <p:cNvSpPr txBox="1"/>
          <p:nvPr>
            <p:ph idx="2" type="body"/>
          </p:nvPr>
        </p:nvSpPr>
        <p:spPr>
          <a:xfrm>
            <a:off x="3439325" y="1502775"/>
            <a:ext cx="5344800" cy="2439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1pPr>
            <a:lvl2pPr indent="-304800" lvl="1" marL="914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2pPr>
            <a:lvl3pPr indent="-304800" lvl="2" marL="1371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3pPr>
            <a:lvl4pPr indent="-304800" lvl="3" marL="1828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4pPr>
            <a:lvl5pPr indent="-304800" lvl="4" marL="22860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5pPr>
            <a:lvl6pPr indent="-304800" lvl="5" marL="27432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6pPr>
            <a:lvl7pPr indent="-304800" lvl="6" marL="32004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7pPr>
            <a:lvl8pPr indent="-304800" lvl="7" marL="36576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8pPr>
            <a:lvl9pPr indent="-304800" lvl="8" marL="4114800">
              <a:spcBef>
                <a:spcPts val="0"/>
              </a:spcBef>
              <a:spcAft>
                <a:spcPts val="0"/>
              </a:spcAft>
              <a:buClr>
                <a:schemeClr val="lt1"/>
              </a:buClr>
              <a:buSzPts val="1200"/>
              <a:buFont typeface="Sora"/>
              <a:buChar char="■"/>
              <a:defRPr sz="1200">
                <a:solidFill>
                  <a:schemeClr val="lt1"/>
                </a:solidFill>
                <a:latin typeface="Sora"/>
                <a:ea typeface="Sora"/>
                <a:cs typeface="Sora"/>
                <a:sym typeface="Sor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63"/>
          <p:cNvSpPr txBox="1"/>
          <p:nvPr>
            <p:ph idx="2" type="subTitle"/>
          </p:nvPr>
        </p:nvSpPr>
        <p:spPr>
          <a:xfrm>
            <a:off x="138475" y="228600"/>
            <a:ext cx="2164500" cy="33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Sora"/>
                <a:ea typeface="Sora"/>
                <a:cs typeface="Sora"/>
                <a:sym typeface="Sora"/>
              </a:rPr>
              <a:t>Derek Burrola</a:t>
            </a:r>
            <a:endParaRPr>
              <a:latin typeface="Sora"/>
              <a:ea typeface="Sora"/>
              <a:cs typeface="Sora"/>
              <a:sym typeface="Sora"/>
            </a:endParaRPr>
          </a:p>
        </p:txBody>
      </p:sp>
      <p:sp>
        <p:nvSpPr>
          <p:cNvPr id="934" name="Google Shape;934;p63"/>
          <p:cNvSpPr txBox="1"/>
          <p:nvPr>
            <p:ph type="title"/>
          </p:nvPr>
        </p:nvSpPr>
        <p:spPr>
          <a:xfrm>
            <a:off x="74600" y="2891050"/>
            <a:ext cx="5876700" cy="144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High-Risk Project </a:t>
            </a:r>
            <a:endParaRPr>
              <a:solidFill>
                <a:schemeClr val="dk2"/>
              </a:solidFill>
            </a:endParaRPr>
          </a:p>
        </p:txBody>
      </p:sp>
      <p:sp>
        <p:nvSpPr>
          <p:cNvPr id="935" name="Google Shape;935;p63"/>
          <p:cNvSpPr txBox="1"/>
          <p:nvPr>
            <p:ph idx="1" type="subTitle"/>
          </p:nvPr>
        </p:nvSpPr>
        <p:spPr>
          <a:xfrm>
            <a:off x="130200" y="4291350"/>
            <a:ext cx="4922100" cy="73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Sora"/>
                <a:ea typeface="Sora"/>
                <a:cs typeface="Sora"/>
                <a:sym typeface="Sora"/>
              </a:rPr>
              <a:t>Retinal image classification in the Transformer Age</a:t>
            </a:r>
            <a:endParaRPr>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72"/>
          <p:cNvSpPr txBox="1"/>
          <p:nvPr>
            <p:ph type="title"/>
          </p:nvPr>
        </p:nvSpPr>
        <p:spPr>
          <a:xfrm>
            <a:off x="2662050" y="1569925"/>
            <a:ext cx="3819900" cy="1031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64"/>
          <p:cNvSpPr txBox="1"/>
          <p:nvPr>
            <p:ph idx="3" type="title"/>
          </p:nvPr>
        </p:nvSpPr>
        <p:spPr>
          <a:xfrm>
            <a:off x="115025" y="4710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Contents</a:t>
            </a:r>
            <a:endParaRPr/>
          </a:p>
        </p:txBody>
      </p:sp>
      <p:sp>
        <p:nvSpPr>
          <p:cNvPr id="941" name="Google Shape;941;p64"/>
          <p:cNvSpPr txBox="1"/>
          <p:nvPr>
            <p:ph idx="5" type="subTitle"/>
          </p:nvPr>
        </p:nvSpPr>
        <p:spPr>
          <a:xfrm>
            <a:off x="4482800" y="3195787"/>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5</a:t>
            </a:r>
            <a:r>
              <a:rPr b="0" lang="en"/>
              <a:t>.</a:t>
            </a:r>
            <a:endParaRPr b="0"/>
          </a:p>
        </p:txBody>
      </p:sp>
      <p:sp>
        <p:nvSpPr>
          <p:cNvPr id="942" name="Google Shape;942;p64"/>
          <p:cNvSpPr txBox="1"/>
          <p:nvPr>
            <p:ph idx="6" type="subTitle"/>
          </p:nvPr>
        </p:nvSpPr>
        <p:spPr>
          <a:xfrm>
            <a:off x="4482800" y="2894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Results</a:t>
            </a:r>
            <a:endParaRPr/>
          </a:p>
        </p:txBody>
      </p:sp>
      <p:sp>
        <p:nvSpPr>
          <p:cNvPr id="943" name="Google Shape;943;p64"/>
          <p:cNvSpPr txBox="1"/>
          <p:nvPr>
            <p:ph idx="7" type="subTitle"/>
          </p:nvPr>
        </p:nvSpPr>
        <p:spPr>
          <a:xfrm>
            <a:off x="4482800" y="2662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4</a:t>
            </a:r>
            <a:r>
              <a:rPr b="0" lang="en"/>
              <a:t>.</a:t>
            </a:r>
            <a:endParaRPr b="0"/>
          </a:p>
        </p:txBody>
      </p:sp>
      <p:sp>
        <p:nvSpPr>
          <p:cNvPr id="944" name="Google Shape;944;p64"/>
          <p:cNvSpPr txBox="1"/>
          <p:nvPr>
            <p:ph idx="8" type="subTitle"/>
          </p:nvPr>
        </p:nvSpPr>
        <p:spPr>
          <a:xfrm>
            <a:off x="4482800" y="236186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Training</a:t>
            </a:r>
            <a:endParaRPr/>
          </a:p>
        </p:txBody>
      </p:sp>
      <p:sp>
        <p:nvSpPr>
          <p:cNvPr id="945" name="Google Shape;945;p64"/>
          <p:cNvSpPr txBox="1"/>
          <p:nvPr>
            <p:ph idx="9" type="subTitle"/>
          </p:nvPr>
        </p:nvSpPr>
        <p:spPr>
          <a:xfrm>
            <a:off x="4482800" y="212900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3.</a:t>
            </a:r>
            <a:endParaRPr b="0"/>
          </a:p>
        </p:txBody>
      </p:sp>
      <p:sp>
        <p:nvSpPr>
          <p:cNvPr id="946" name="Google Shape;946;p64"/>
          <p:cNvSpPr txBox="1"/>
          <p:nvPr>
            <p:ph idx="13" type="subTitle"/>
          </p:nvPr>
        </p:nvSpPr>
        <p:spPr>
          <a:xfrm>
            <a:off x="4482800" y="1829238"/>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Data</a:t>
            </a:r>
            <a:endParaRPr/>
          </a:p>
        </p:txBody>
      </p:sp>
      <p:sp>
        <p:nvSpPr>
          <p:cNvPr id="947" name="Google Shape;947;p64"/>
          <p:cNvSpPr txBox="1"/>
          <p:nvPr>
            <p:ph idx="14" type="subTitle"/>
          </p:nvPr>
        </p:nvSpPr>
        <p:spPr>
          <a:xfrm>
            <a:off x="4482800" y="1596375"/>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2</a:t>
            </a:r>
            <a:r>
              <a:rPr b="0" lang="en"/>
              <a:t>.</a:t>
            </a:r>
            <a:endParaRPr b="0"/>
          </a:p>
        </p:txBody>
      </p:sp>
      <p:sp>
        <p:nvSpPr>
          <p:cNvPr id="948" name="Google Shape;948;p64"/>
          <p:cNvSpPr txBox="1"/>
          <p:nvPr>
            <p:ph idx="15" type="subTitle"/>
          </p:nvPr>
        </p:nvSpPr>
        <p:spPr>
          <a:xfrm>
            <a:off x="4482800" y="1296613"/>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Introduction</a:t>
            </a:r>
            <a:endParaRPr/>
          </a:p>
        </p:txBody>
      </p:sp>
      <p:sp>
        <p:nvSpPr>
          <p:cNvPr id="949" name="Google Shape;949;p64"/>
          <p:cNvSpPr txBox="1"/>
          <p:nvPr>
            <p:ph idx="16" type="subTitle"/>
          </p:nvPr>
        </p:nvSpPr>
        <p:spPr>
          <a:xfrm>
            <a:off x="4482800" y="1063750"/>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1</a:t>
            </a:r>
            <a:r>
              <a:rPr b="0" lang="en"/>
              <a:t>.</a:t>
            </a:r>
            <a:endParaRPr b="0"/>
          </a:p>
        </p:txBody>
      </p:sp>
      <p:sp>
        <p:nvSpPr>
          <p:cNvPr id="950" name="Google Shape;950;p64"/>
          <p:cNvSpPr txBox="1"/>
          <p:nvPr>
            <p:ph idx="1" type="subTitle"/>
          </p:nvPr>
        </p:nvSpPr>
        <p:spPr>
          <a:xfrm>
            <a:off x="4482800" y="3963975"/>
            <a:ext cx="3972600" cy="277200"/>
          </a:xfrm>
          <a:prstGeom prst="rect">
            <a:avLst/>
          </a:prstGeom>
        </p:spPr>
        <p:txBody>
          <a:bodyPr anchorCtr="0" anchor="b" bIns="91425" lIns="0" spcFirstLastPara="1" rIns="91425" wrap="square" tIns="0">
            <a:noAutofit/>
          </a:bodyPr>
          <a:lstStyle/>
          <a:p>
            <a:pPr indent="0" lvl="0" marL="0" rtl="0" algn="l">
              <a:spcBef>
                <a:spcPts val="0"/>
              </a:spcBef>
              <a:spcAft>
                <a:spcPts val="0"/>
              </a:spcAft>
              <a:buNone/>
            </a:pPr>
            <a:r>
              <a:rPr lang="en"/>
              <a:t>Conclusion</a:t>
            </a:r>
            <a:endParaRPr/>
          </a:p>
        </p:txBody>
      </p:sp>
      <p:sp>
        <p:nvSpPr>
          <p:cNvPr id="951" name="Google Shape;951;p64"/>
          <p:cNvSpPr txBox="1"/>
          <p:nvPr>
            <p:ph idx="2" type="subTitle"/>
          </p:nvPr>
        </p:nvSpPr>
        <p:spPr>
          <a:xfrm>
            <a:off x="4482800" y="3731112"/>
            <a:ext cx="1481100" cy="1983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0" lang="en"/>
              <a:t>6.</a:t>
            </a:r>
            <a:endParaRPr b="0"/>
          </a:p>
        </p:txBody>
      </p:sp>
      <p:sp>
        <p:nvSpPr>
          <p:cNvPr id="952" name="Google Shape;952;p64"/>
          <p:cNvSpPr txBox="1"/>
          <p:nvPr>
            <p:ph idx="4" type="subTitle"/>
          </p:nvPr>
        </p:nvSpPr>
        <p:spPr>
          <a:xfrm>
            <a:off x="4482800" y="3428650"/>
            <a:ext cx="3972600" cy="277200"/>
          </a:xfrm>
          <a:prstGeom prst="rect">
            <a:avLst/>
          </a:prstGeom>
        </p:spPr>
        <p:txBody>
          <a:bodyPr anchorCtr="0" anchor="b" bIns="91425" lIns="0" spcFirstLastPara="1" rIns="91425" wrap="square" tIns="91425">
            <a:noAutofit/>
          </a:bodyPr>
          <a:lstStyle/>
          <a:p>
            <a:pPr indent="0" lvl="0" marL="0" rtl="0" algn="l">
              <a:spcBef>
                <a:spcPts val="0"/>
              </a:spcBef>
              <a:spcAft>
                <a:spcPts val="0"/>
              </a:spcAft>
              <a:buNone/>
            </a:pPr>
            <a:r>
              <a:rPr lang="en"/>
              <a:t>Benefits of ViT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65"/>
          <p:cNvSpPr txBox="1"/>
          <p:nvPr>
            <p:ph type="title"/>
          </p:nvPr>
        </p:nvSpPr>
        <p:spPr>
          <a:xfrm>
            <a:off x="96025" y="1206300"/>
            <a:ext cx="6507000" cy="236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Introduction</a:t>
            </a:r>
            <a:endParaRPr sz="6000"/>
          </a:p>
          <a:p>
            <a:pPr indent="0" lvl="0" marL="0" rtl="0" algn="l">
              <a:spcBef>
                <a:spcPts val="0"/>
              </a:spcBef>
              <a:spcAft>
                <a:spcPts val="0"/>
              </a:spcAft>
              <a:buNone/>
            </a:pPr>
            <a:r>
              <a:t/>
            </a:r>
            <a:endParaRPr sz="3500"/>
          </a:p>
          <a:p>
            <a:pPr indent="0" lvl="0" marL="0" rtl="0" algn="l">
              <a:spcBef>
                <a:spcPts val="0"/>
              </a:spcBef>
              <a:spcAft>
                <a:spcPts val="0"/>
              </a:spcAft>
              <a:buNone/>
            </a:pPr>
            <a:r>
              <a:t/>
            </a:r>
            <a:endParaRPr sz="3500"/>
          </a:p>
          <a:p>
            <a:pPr indent="0" lvl="0" marL="0" rtl="0" algn="l">
              <a:spcBef>
                <a:spcPts val="0"/>
              </a:spcBef>
              <a:spcAft>
                <a:spcPts val="0"/>
              </a:spcAft>
              <a:buNone/>
            </a:pPr>
            <a:r>
              <a:rPr lang="en" sz="2000"/>
              <a:t>Retinal disease classification using Visual Transformer</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66"/>
          <p:cNvSpPr txBox="1"/>
          <p:nvPr>
            <p:ph type="title"/>
          </p:nvPr>
        </p:nvSpPr>
        <p:spPr>
          <a:xfrm>
            <a:off x="96025" y="1206300"/>
            <a:ext cx="6507000" cy="18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(breakdown)</a:t>
            </a:r>
            <a:endParaRPr/>
          </a:p>
        </p:txBody>
      </p:sp>
      <p:sp>
        <p:nvSpPr>
          <p:cNvPr id="963" name="Google Shape;963;p66"/>
          <p:cNvSpPr txBox="1"/>
          <p:nvPr>
            <p:ph idx="1" type="subTitle"/>
          </p:nvPr>
        </p:nvSpPr>
        <p:spPr>
          <a:xfrm>
            <a:off x="152275" y="3023825"/>
            <a:ext cx="3759600" cy="1659900"/>
          </a:xfrm>
          <a:prstGeom prst="rect">
            <a:avLst/>
          </a:prstGeom>
        </p:spPr>
        <p:txBody>
          <a:bodyPr anchorCtr="0" anchor="b" bIns="91425" lIns="91425" spcFirstLastPara="1" rIns="91425" wrap="square" tIns="91425">
            <a:noAutofit/>
          </a:bodyPr>
          <a:lstStyle/>
          <a:p>
            <a:pPr indent="-292100" lvl="0" marL="457200" rtl="0" algn="l">
              <a:spcBef>
                <a:spcPts val="0"/>
              </a:spcBef>
              <a:spcAft>
                <a:spcPts val="0"/>
              </a:spcAft>
              <a:buSzPts val="1000"/>
              <a:buFont typeface="Sora Light"/>
              <a:buChar char="●"/>
            </a:pPr>
            <a:r>
              <a:rPr b="1" lang="en"/>
              <a:t>Ophthalmologist shortage</a:t>
            </a:r>
            <a:endParaRPr b="1"/>
          </a:p>
          <a:p>
            <a:pPr indent="-292100" lvl="0" marL="457200" rtl="0" algn="l">
              <a:spcBef>
                <a:spcPts val="0"/>
              </a:spcBef>
              <a:spcAft>
                <a:spcPts val="0"/>
              </a:spcAft>
              <a:buSzPts val="1000"/>
              <a:buChar char="●"/>
            </a:pPr>
            <a:r>
              <a:rPr b="1" lang="en"/>
              <a:t>Google’s gender detection in eyes</a:t>
            </a:r>
            <a:endParaRPr b="1"/>
          </a:p>
          <a:p>
            <a:pPr indent="-292100" lvl="0" marL="457200" rtl="0" algn="l">
              <a:spcBef>
                <a:spcPts val="0"/>
              </a:spcBef>
              <a:spcAft>
                <a:spcPts val="0"/>
              </a:spcAft>
              <a:buSzPts val="1000"/>
              <a:buChar char="●"/>
            </a:pPr>
            <a:r>
              <a:rPr b="1" lang="en"/>
              <a:t>Phones with cameras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67"/>
          <p:cNvSpPr/>
          <p:nvPr/>
        </p:nvSpPr>
        <p:spPr>
          <a:xfrm rot="5400000">
            <a:off x="4058913"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69" name="Google Shape;969;p67"/>
          <p:cNvSpPr/>
          <p:nvPr/>
        </p:nvSpPr>
        <p:spPr>
          <a:xfrm rot="5400000">
            <a:off x="2213200"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70" name="Google Shape;970;p67"/>
          <p:cNvSpPr/>
          <p:nvPr/>
        </p:nvSpPr>
        <p:spPr>
          <a:xfrm rot="5400000">
            <a:off x="5868650" y="1566063"/>
            <a:ext cx="482400" cy="640200"/>
          </a:xfrm>
          <a:prstGeom prst="round2SameRect">
            <a:avLst>
              <a:gd fmla="val 50000" name="adj1"/>
              <a:gd fmla="val 0" name="adj2"/>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971" name="Google Shape;971;p67"/>
          <p:cNvSpPr txBox="1"/>
          <p:nvPr>
            <p:ph type="title"/>
          </p:nvPr>
        </p:nvSpPr>
        <p:spPr>
          <a:xfrm>
            <a:off x="1999175" y="2203600"/>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972" name="Google Shape;972;p67"/>
          <p:cNvSpPr txBox="1"/>
          <p:nvPr>
            <p:ph idx="2" type="title"/>
          </p:nvPr>
        </p:nvSpPr>
        <p:spPr>
          <a:xfrm>
            <a:off x="3903450" y="220357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Resizing</a:t>
            </a:r>
            <a:endParaRPr/>
          </a:p>
        </p:txBody>
      </p:sp>
      <p:sp>
        <p:nvSpPr>
          <p:cNvPr id="973" name="Google Shape;973;p67"/>
          <p:cNvSpPr txBox="1"/>
          <p:nvPr>
            <p:ph idx="3" type="title"/>
          </p:nvPr>
        </p:nvSpPr>
        <p:spPr>
          <a:xfrm>
            <a:off x="5655325" y="2203575"/>
            <a:ext cx="1583400" cy="52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Normalization</a:t>
            </a:r>
            <a:endParaRPr/>
          </a:p>
        </p:txBody>
      </p:sp>
      <p:sp>
        <p:nvSpPr>
          <p:cNvPr id="974" name="Google Shape;974;p67"/>
          <p:cNvSpPr txBox="1"/>
          <p:nvPr>
            <p:ph idx="17" type="title"/>
          </p:nvPr>
        </p:nvSpPr>
        <p:spPr>
          <a:xfrm>
            <a:off x="38100" y="319650"/>
            <a:ext cx="1827900" cy="5202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a:t>Data Collection</a:t>
            </a:r>
            <a:endParaRPr/>
          </a:p>
        </p:txBody>
      </p:sp>
      <p:sp>
        <p:nvSpPr>
          <p:cNvPr id="975" name="Google Shape;975;p67"/>
          <p:cNvSpPr txBox="1"/>
          <p:nvPr>
            <p:ph idx="6" type="body"/>
          </p:nvPr>
        </p:nvSpPr>
        <p:spPr>
          <a:xfrm>
            <a:off x="1999225" y="2723800"/>
            <a:ext cx="1583400" cy="614100"/>
          </a:xfrm>
          <a:prstGeom prst="rect">
            <a:avLst/>
          </a:prstGeom>
        </p:spPr>
        <p:txBody>
          <a:bodyPr anchorCtr="0" anchor="t" bIns="91425" lIns="91425" spcFirstLastPara="1" rIns="0" wrap="square" tIns="91425">
            <a:normAutofit lnSpcReduction="10000"/>
          </a:bodyPr>
          <a:lstStyle/>
          <a:p>
            <a:pPr indent="0" lvl="0" marL="0" rtl="0" algn="l">
              <a:spcBef>
                <a:spcPts val="0"/>
              </a:spcBef>
              <a:spcAft>
                <a:spcPts val="0"/>
              </a:spcAft>
              <a:buNone/>
            </a:pPr>
            <a:r>
              <a:rPr lang="en"/>
              <a:t>Eye Diseases Classification Dataset</a:t>
            </a:r>
            <a:endParaRPr/>
          </a:p>
          <a:p>
            <a:pPr indent="0" lvl="0" marL="0" rtl="0" algn="l">
              <a:spcBef>
                <a:spcPts val="0"/>
              </a:spcBef>
              <a:spcAft>
                <a:spcPts val="0"/>
              </a:spcAft>
              <a:buNone/>
            </a:pPr>
            <a:r>
              <a:t/>
            </a:r>
            <a:endParaRPr/>
          </a:p>
        </p:txBody>
      </p:sp>
      <p:sp>
        <p:nvSpPr>
          <p:cNvPr id="976" name="Google Shape;976;p67"/>
          <p:cNvSpPr txBox="1"/>
          <p:nvPr>
            <p:ph idx="7" type="body"/>
          </p:nvPr>
        </p:nvSpPr>
        <p:spPr>
          <a:xfrm>
            <a:off x="3903450" y="2723800"/>
            <a:ext cx="1583400" cy="614100"/>
          </a:xfrm>
          <a:prstGeom prst="rect">
            <a:avLst/>
          </a:prstGeom>
        </p:spPr>
        <p:txBody>
          <a:bodyPr anchorCtr="0" anchor="t" bIns="91425" lIns="91425" spcFirstLastPara="1" rIns="0" wrap="square" tIns="91425">
            <a:normAutofit/>
          </a:bodyPr>
          <a:lstStyle/>
          <a:p>
            <a:pPr indent="0" lvl="0" marL="0" rtl="0" algn="l">
              <a:spcBef>
                <a:spcPts val="0"/>
              </a:spcBef>
              <a:spcAft>
                <a:spcPts val="800"/>
              </a:spcAft>
              <a:buNone/>
            </a:pPr>
            <a:r>
              <a:rPr lang="en"/>
              <a:t>Resize to model specifications</a:t>
            </a:r>
            <a:endParaRPr/>
          </a:p>
        </p:txBody>
      </p:sp>
      <p:sp>
        <p:nvSpPr>
          <p:cNvPr id="977" name="Google Shape;977;p67"/>
          <p:cNvSpPr txBox="1"/>
          <p:nvPr>
            <p:ph idx="8" type="body"/>
          </p:nvPr>
        </p:nvSpPr>
        <p:spPr>
          <a:xfrm>
            <a:off x="5655325" y="2723800"/>
            <a:ext cx="1583400" cy="614100"/>
          </a:xfrm>
          <a:prstGeom prst="rect">
            <a:avLst/>
          </a:prstGeom>
        </p:spPr>
        <p:txBody>
          <a:bodyPr anchorCtr="0" anchor="t" bIns="91425" lIns="91425" spcFirstLastPara="1" rIns="0" wrap="square" tIns="91425">
            <a:normAutofit/>
          </a:bodyPr>
          <a:lstStyle/>
          <a:p>
            <a:pPr indent="0" lvl="0" marL="0" rtl="0" algn="l">
              <a:spcBef>
                <a:spcPts val="0"/>
              </a:spcBef>
              <a:spcAft>
                <a:spcPts val="0"/>
              </a:spcAft>
              <a:buNone/>
            </a:pPr>
            <a:r>
              <a:rPr lang="en"/>
              <a:t>Normalize RGB colors of image</a:t>
            </a:r>
            <a:endParaRPr/>
          </a:p>
        </p:txBody>
      </p:sp>
      <p:sp>
        <p:nvSpPr>
          <p:cNvPr id="978" name="Google Shape;978;p67"/>
          <p:cNvSpPr txBox="1"/>
          <p:nvPr>
            <p:ph idx="13" type="title"/>
          </p:nvPr>
        </p:nvSpPr>
        <p:spPr>
          <a:xfrm>
            <a:off x="2134300"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1</a:t>
            </a:r>
            <a:endParaRPr/>
          </a:p>
        </p:txBody>
      </p:sp>
      <p:sp>
        <p:nvSpPr>
          <p:cNvPr id="979" name="Google Shape;979;p67"/>
          <p:cNvSpPr txBox="1"/>
          <p:nvPr>
            <p:ph idx="14" type="title"/>
          </p:nvPr>
        </p:nvSpPr>
        <p:spPr>
          <a:xfrm>
            <a:off x="3980025"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2</a:t>
            </a:r>
            <a:endParaRPr/>
          </a:p>
        </p:txBody>
      </p:sp>
      <p:sp>
        <p:nvSpPr>
          <p:cNvPr id="980" name="Google Shape;980;p67"/>
          <p:cNvSpPr txBox="1"/>
          <p:nvPr>
            <p:ph idx="15" type="title"/>
          </p:nvPr>
        </p:nvSpPr>
        <p:spPr>
          <a:xfrm>
            <a:off x="5789750" y="1644975"/>
            <a:ext cx="640200" cy="482400"/>
          </a:xfrm>
          <a:prstGeom prst="rect">
            <a:avLst/>
          </a:prstGeom>
        </p:spPr>
        <p:txBody>
          <a:bodyPr anchorCtr="0" anchor="t" bIns="91425" lIns="91425" spcFirstLastPara="1" rIns="137150" wrap="square" tIns="91425">
            <a:noAutofit/>
          </a:bodyPr>
          <a:lstStyle/>
          <a:p>
            <a:pPr indent="0" lvl="0" marL="0" rtl="0" algn="ctr">
              <a:spcBef>
                <a:spcPts val="0"/>
              </a:spcBef>
              <a:spcAft>
                <a:spcPts val="0"/>
              </a:spcAft>
              <a:buNone/>
            </a:pPr>
            <a:r>
              <a:rPr lang="en"/>
              <a:t>3</a:t>
            </a:r>
            <a:endParaRPr/>
          </a:p>
        </p:txBody>
      </p:sp>
      <p:pic>
        <p:nvPicPr>
          <p:cNvPr id="981" name="Google Shape;981;p67" title="g_37.jpg"/>
          <p:cNvPicPr preferRelativeResize="0"/>
          <p:nvPr/>
        </p:nvPicPr>
        <p:blipFill>
          <a:blip r:embed="rId3">
            <a:alphaModFix/>
          </a:blip>
          <a:stretch>
            <a:fillRect/>
          </a:stretch>
        </p:blipFill>
        <p:spPr>
          <a:xfrm>
            <a:off x="2404863" y="3599600"/>
            <a:ext cx="1312724" cy="1312724"/>
          </a:xfrm>
          <a:prstGeom prst="rect">
            <a:avLst/>
          </a:prstGeom>
          <a:noFill/>
          <a:ln>
            <a:noFill/>
          </a:ln>
        </p:spPr>
      </p:pic>
      <p:pic>
        <p:nvPicPr>
          <p:cNvPr id="982" name="Google Shape;982;p67" title="g_37.jpg"/>
          <p:cNvPicPr preferRelativeResize="0"/>
          <p:nvPr/>
        </p:nvPicPr>
        <p:blipFill>
          <a:blip r:embed="rId3">
            <a:alphaModFix/>
          </a:blip>
          <a:stretch>
            <a:fillRect/>
          </a:stretch>
        </p:blipFill>
        <p:spPr>
          <a:xfrm>
            <a:off x="5346417" y="3831462"/>
            <a:ext cx="848975" cy="849000"/>
          </a:xfrm>
          <a:prstGeom prst="rect">
            <a:avLst/>
          </a:prstGeom>
          <a:noFill/>
          <a:ln>
            <a:noFill/>
          </a:ln>
        </p:spPr>
      </p:pic>
      <p:sp>
        <p:nvSpPr>
          <p:cNvPr id="983" name="Google Shape;983;p67"/>
          <p:cNvSpPr/>
          <p:nvPr/>
        </p:nvSpPr>
        <p:spPr>
          <a:xfrm>
            <a:off x="4003513" y="3951925"/>
            <a:ext cx="1073700" cy="520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Sora"/>
                <a:ea typeface="Sora"/>
                <a:cs typeface="Sora"/>
                <a:sym typeface="Sora"/>
              </a:rPr>
              <a:t>224x224</a:t>
            </a:r>
            <a:endParaRPr sz="1200">
              <a:latin typeface="Sora"/>
              <a:ea typeface="Sora"/>
              <a:cs typeface="Sora"/>
              <a:sym typeface="S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cxnSp>
        <p:nvCxnSpPr>
          <p:cNvPr id="988" name="Google Shape;988;p68"/>
          <p:cNvCxnSpPr/>
          <p:nvPr/>
        </p:nvCxnSpPr>
        <p:spPr>
          <a:xfrm>
            <a:off x="682863" y="2676625"/>
            <a:ext cx="7683000" cy="0"/>
          </a:xfrm>
          <a:prstGeom prst="straightConnector1">
            <a:avLst/>
          </a:prstGeom>
          <a:noFill/>
          <a:ln cap="flat" cmpd="sng" w="9525">
            <a:solidFill>
              <a:schemeClr val="accent5"/>
            </a:solidFill>
            <a:prstDash val="solid"/>
            <a:round/>
            <a:headEnd len="med" w="med" type="none"/>
            <a:tailEnd len="med" w="med" type="none"/>
          </a:ln>
        </p:spPr>
      </p:cxnSp>
      <p:sp>
        <p:nvSpPr>
          <p:cNvPr id="989" name="Google Shape;989;p68"/>
          <p:cNvSpPr/>
          <p:nvPr/>
        </p:nvSpPr>
        <p:spPr>
          <a:xfrm>
            <a:off x="2350300" y="2496026"/>
            <a:ext cx="361200" cy="361200"/>
          </a:xfrm>
          <a:prstGeom prst="ellipse">
            <a:avLst/>
          </a:prstGeom>
          <a:solidFill>
            <a:schemeClr val="accent3"/>
          </a:solidFill>
          <a:ln>
            <a:noFill/>
          </a:ln>
          <a:effectLst>
            <a:outerShdw blurRad="328613" rotWithShape="0" algn="bl" dir="2700000" dist="28575">
              <a:schemeClr val="accent3">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0" name="Google Shape;990;p68"/>
          <p:cNvSpPr/>
          <p:nvPr/>
        </p:nvSpPr>
        <p:spPr>
          <a:xfrm>
            <a:off x="4215088" y="2496026"/>
            <a:ext cx="361200" cy="361200"/>
          </a:xfrm>
          <a:prstGeom prst="ellipse">
            <a:avLst/>
          </a:prstGeom>
          <a:solidFill>
            <a:schemeClr val="lt2"/>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1" name="Google Shape;991;p68"/>
          <p:cNvSpPr/>
          <p:nvPr/>
        </p:nvSpPr>
        <p:spPr>
          <a:xfrm>
            <a:off x="621400" y="2496026"/>
            <a:ext cx="361200" cy="361200"/>
          </a:xfrm>
          <a:prstGeom prst="ellipse">
            <a:avLst/>
          </a:prstGeom>
          <a:solidFill>
            <a:schemeClr val="accent4"/>
          </a:solidFill>
          <a:ln>
            <a:noFill/>
          </a:ln>
          <a:effectLst>
            <a:outerShdw blurRad="328613" rotWithShape="0" algn="bl" dir="2700000" dist="28575">
              <a:schemeClr val="accent4">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2" name="Google Shape;992;p68"/>
          <p:cNvSpPr/>
          <p:nvPr/>
        </p:nvSpPr>
        <p:spPr>
          <a:xfrm>
            <a:off x="6089013" y="2496033"/>
            <a:ext cx="361200" cy="361200"/>
          </a:xfrm>
          <a:prstGeom prst="ellipse">
            <a:avLst/>
          </a:prstGeom>
          <a:solidFill>
            <a:schemeClr val="accent2"/>
          </a:solidFill>
          <a:ln>
            <a:noFill/>
          </a:ln>
          <a:effectLst>
            <a:outerShdw blurRad="485775" rotWithShape="0" algn="bl" dir="7800000" dist="76200">
              <a:schemeClr val="accen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3" name="Google Shape;993;p68"/>
          <p:cNvSpPr/>
          <p:nvPr/>
        </p:nvSpPr>
        <p:spPr>
          <a:xfrm>
            <a:off x="7730567" y="2263523"/>
            <a:ext cx="825900" cy="826200"/>
          </a:xfrm>
          <a:prstGeom prst="ellipse">
            <a:avLst/>
          </a:prstGeom>
          <a:solidFill>
            <a:schemeClr val="accent1"/>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994" name="Google Shape;994;p68"/>
          <p:cNvSpPr txBox="1"/>
          <p:nvPr>
            <p:ph idx="5" type="title"/>
          </p:nvPr>
        </p:nvSpPr>
        <p:spPr>
          <a:xfrm>
            <a:off x="144550" y="2031200"/>
            <a:ext cx="14877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CrossEntropyLoss</a:t>
            </a:r>
            <a:endParaRPr/>
          </a:p>
        </p:txBody>
      </p:sp>
      <p:sp>
        <p:nvSpPr>
          <p:cNvPr id="995" name="Google Shape;995;p68"/>
          <p:cNvSpPr txBox="1"/>
          <p:nvPr>
            <p:ph idx="3" type="title"/>
          </p:nvPr>
        </p:nvSpPr>
        <p:spPr>
          <a:xfrm>
            <a:off x="2117950" y="2031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AdamW</a:t>
            </a:r>
            <a:endParaRPr/>
          </a:p>
        </p:txBody>
      </p:sp>
      <p:sp>
        <p:nvSpPr>
          <p:cNvPr id="996" name="Google Shape;996;p68"/>
          <p:cNvSpPr txBox="1"/>
          <p:nvPr>
            <p:ph idx="4" type="title"/>
          </p:nvPr>
        </p:nvSpPr>
        <p:spPr>
          <a:xfrm>
            <a:off x="3665650" y="2031200"/>
            <a:ext cx="15795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CosineAnnealingLR</a:t>
            </a:r>
            <a:endParaRPr/>
          </a:p>
        </p:txBody>
      </p:sp>
      <p:sp>
        <p:nvSpPr>
          <p:cNvPr id="997" name="Google Shape;997;p68"/>
          <p:cNvSpPr txBox="1"/>
          <p:nvPr>
            <p:ph idx="6" type="title"/>
          </p:nvPr>
        </p:nvSpPr>
        <p:spPr>
          <a:xfrm>
            <a:off x="5565675" y="2031200"/>
            <a:ext cx="16650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Pre-Trained Model</a:t>
            </a:r>
            <a:endParaRPr/>
          </a:p>
        </p:txBody>
      </p:sp>
      <p:sp>
        <p:nvSpPr>
          <p:cNvPr id="998" name="Google Shape;998;p68"/>
          <p:cNvSpPr txBox="1"/>
          <p:nvPr>
            <p:ph idx="7" type="title"/>
          </p:nvPr>
        </p:nvSpPr>
        <p:spPr>
          <a:xfrm>
            <a:off x="7730563" y="1797200"/>
            <a:ext cx="825900" cy="36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ViT Model</a:t>
            </a:r>
            <a:endParaRPr/>
          </a:p>
        </p:txBody>
      </p:sp>
      <p:sp>
        <p:nvSpPr>
          <p:cNvPr id="999" name="Google Shape;999;p68"/>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Model Training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69"/>
          <p:cNvSpPr txBox="1"/>
          <p:nvPr>
            <p:ph idx="3" type="title"/>
          </p:nvPr>
        </p:nvSpPr>
        <p:spPr>
          <a:xfrm>
            <a:off x="1910600" y="1895400"/>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t>Precision</a:t>
            </a:r>
            <a:endParaRPr/>
          </a:p>
        </p:txBody>
      </p:sp>
      <p:sp>
        <p:nvSpPr>
          <p:cNvPr id="1005" name="Google Shape;1005;p69"/>
          <p:cNvSpPr txBox="1"/>
          <p:nvPr>
            <p:ph idx="5" type="title"/>
          </p:nvPr>
        </p:nvSpPr>
        <p:spPr>
          <a:xfrm>
            <a:off x="5974163" y="18954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F-1 Score</a:t>
            </a:r>
            <a:endParaRPr/>
          </a:p>
        </p:txBody>
      </p:sp>
      <p:sp>
        <p:nvSpPr>
          <p:cNvPr id="1006" name="Google Shape;1006;p69"/>
          <p:cNvSpPr txBox="1"/>
          <p:nvPr>
            <p:ph idx="2" type="title"/>
          </p:nvPr>
        </p:nvSpPr>
        <p:spPr>
          <a:xfrm>
            <a:off x="115025" y="502775"/>
            <a:ext cx="6055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sp>
        <p:nvSpPr>
          <p:cNvPr id="1007" name="Google Shape;1007;p69"/>
          <p:cNvSpPr txBox="1"/>
          <p:nvPr>
            <p:ph idx="4" type="title"/>
          </p:nvPr>
        </p:nvSpPr>
        <p:spPr>
          <a:xfrm>
            <a:off x="4124975" y="1895400"/>
            <a:ext cx="1834500" cy="520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Recall</a:t>
            </a:r>
            <a:endParaRPr/>
          </a:p>
        </p:txBody>
      </p:sp>
      <p:cxnSp>
        <p:nvCxnSpPr>
          <p:cNvPr id="1008" name="Google Shape;1008;p69"/>
          <p:cNvCxnSpPr/>
          <p:nvPr/>
        </p:nvCxnSpPr>
        <p:spPr>
          <a:xfrm rot="5400000">
            <a:off x="4758950" y="3139950"/>
            <a:ext cx="2489100" cy="0"/>
          </a:xfrm>
          <a:prstGeom prst="straightConnector1">
            <a:avLst/>
          </a:prstGeom>
          <a:noFill/>
          <a:ln cap="flat" cmpd="sng" w="19050">
            <a:solidFill>
              <a:schemeClr val="accent5"/>
            </a:solidFill>
            <a:prstDash val="solid"/>
            <a:round/>
            <a:headEnd len="med" w="med" type="none"/>
            <a:tailEnd len="med" w="med" type="none"/>
          </a:ln>
        </p:spPr>
      </p:cxnSp>
      <p:cxnSp>
        <p:nvCxnSpPr>
          <p:cNvPr id="1009" name="Google Shape;1009;p69"/>
          <p:cNvCxnSpPr/>
          <p:nvPr/>
        </p:nvCxnSpPr>
        <p:spPr>
          <a:xfrm rot="5400000">
            <a:off x="2531600" y="3139950"/>
            <a:ext cx="2489100" cy="0"/>
          </a:xfrm>
          <a:prstGeom prst="straightConnector1">
            <a:avLst/>
          </a:prstGeom>
          <a:noFill/>
          <a:ln cap="flat" cmpd="sng" w="19050">
            <a:solidFill>
              <a:schemeClr val="accent5"/>
            </a:solidFill>
            <a:prstDash val="solid"/>
            <a:round/>
            <a:headEnd len="med" w="med" type="none"/>
            <a:tailEnd len="med" w="med" type="none"/>
          </a:ln>
        </p:spPr>
      </p:cxnSp>
      <p:sp>
        <p:nvSpPr>
          <p:cNvPr id="1010" name="Google Shape;1010;p69"/>
          <p:cNvSpPr txBox="1"/>
          <p:nvPr>
            <p:ph idx="3" type="title"/>
          </p:nvPr>
        </p:nvSpPr>
        <p:spPr>
          <a:xfrm>
            <a:off x="81800" y="1895400"/>
            <a:ext cx="1834500" cy="520200"/>
          </a:xfrm>
          <a:prstGeom prst="rect">
            <a:avLst/>
          </a:prstGeom>
        </p:spPr>
        <p:txBody>
          <a:bodyPr anchorCtr="0" anchor="t" bIns="91425" lIns="91425" spcFirstLastPara="1" rIns="91425" wrap="square" tIns="0">
            <a:noAutofit/>
          </a:bodyPr>
          <a:lstStyle/>
          <a:p>
            <a:pPr indent="0" lvl="0" marL="0" marR="0" rtl="0" algn="l">
              <a:lnSpc>
                <a:spcPct val="90000"/>
              </a:lnSpc>
              <a:spcBef>
                <a:spcPts val="0"/>
              </a:spcBef>
              <a:spcAft>
                <a:spcPts val="0"/>
              </a:spcAft>
              <a:buNone/>
            </a:pPr>
            <a:r>
              <a:rPr lang="en">
                <a:solidFill>
                  <a:schemeClr val="accent4"/>
                </a:solidFill>
              </a:rPr>
              <a:t>Class</a:t>
            </a:r>
            <a:endParaRPr>
              <a:solidFill>
                <a:schemeClr val="accent4"/>
              </a:solidFill>
            </a:endParaRPr>
          </a:p>
        </p:txBody>
      </p:sp>
      <p:sp>
        <p:nvSpPr>
          <p:cNvPr id="1011" name="Google Shape;1011;p69"/>
          <p:cNvSpPr txBox="1"/>
          <p:nvPr>
            <p:ph idx="1" type="body"/>
          </p:nvPr>
        </p:nvSpPr>
        <p:spPr>
          <a:xfrm>
            <a:off x="81800" y="2415600"/>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Normal</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Cataracts</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Diabetic </a:t>
            </a:r>
            <a:r>
              <a:rPr lang="en"/>
              <a:t>Retinopathy</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Glaucoma</a:t>
            </a:r>
            <a:endParaRPr>
              <a:solidFill>
                <a:schemeClr val="accent3"/>
              </a:solidFill>
              <a:latin typeface="Sora Medium"/>
              <a:ea typeface="Sora Medium"/>
              <a:cs typeface="Sora Medium"/>
              <a:sym typeface="Sora Medium"/>
            </a:endParaRPr>
          </a:p>
        </p:txBody>
      </p:sp>
      <p:cxnSp>
        <p:nvCxnSpPr>
          <p:cNvPr id="1012" name="Google Shape;1012;p69"/>
          <p:cNvCxnSpPr/>
          <p:nvPr/>
        </p:nvCxnSpPr>
        <p:spPr>
          <a:xfrm rot="5400000">
            <a:off x="702800" y="3139950"/>
            <a:ext cx="2489100" cy="0"/>
          </a:xfrm>
          <a:prstGeom prst="straightConnector1">
            <a:avLst/>
          </a:prstGeom>
          <a:noFill/>
          <a:ln cap="flat" cmpd="sng" w="19050">
            <a:solidFill>
              <a:schemeClr val="accent5"/>
            </a:solidFill>
            <a:prstDash val="solid"/>
            <a:round/>
            <a:headEnd len="med" w="med" type="none"/>
            <a:tailEnd len="med" w="med" type="none"/>
          </a:ln>
        </p:spPr>
      </p:cxnSp>
      <p:sp>
        <p:nvSpPr>
          <p:cNvPr id="1013" name="Google Shape;1013;p69"/>
          <p:cNvSpPr txBox="1"/>
          <p:nvPr>
            <p:ph idx="1" type="body"/>
          </p:nvPr>
        </p:nvSpPr>
        <p:spPr>
          <a:xfrm>
            <a:off x="2016825" y="2415600"/>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0.8</a:t>
            </a:r>
            <a:r>
              <a:rPr lang="en"/>
              <a:t>8.82</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0.9805</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1.0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0.9324</a:t>
            </a:r>
            <a:endParaRPr>
              <a:solidFill>
                <a:schemeClr val="accent3"/>
              </a:solidFill>
              <a:latin typeface="Sora Medium"/>
              <a:ea typeface="Sora Medium"/>
              <a:cs typeface="Sora Medium"/>
              <a:sym typeface="Sora Medium"/>
            </a:endParaRPr>
          </a:p>
        </p:txBody>
      </p:sp>
      <p:sp>
        <p:nvSpPr>
          <p:cNvPr id="1014" name="Google Shape;1014;p69"/>
          <p:cNvSpPr txBox="1"/>
          <p:nvPr>
            <p:ph idx="1" type="body"/>
          </p:nvPr>
        </p:nvSpPr>
        <p:spPr>
          <a:xfrm>
            <a:off x="3851325" y="2415600"/>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0.9321</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0.9618</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0.9940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0.9079</a:t>
            </a:r>
            <a:endParaRPr>
              <a:solidFill>
                <a:schemeClr val="accent3"/>
              </a:solidFill>
              <a:latin typeface="Sora Medium"/>
              <a:ea typeface="Sora Medium"/>
              <a:cs typeface="Sora Medium"/>
              <a:sym typeface="Sora Medium"/>
            </a:endParaRPr>
          </a:p>
        </p:txBody>
      </p:sp>
      <p:sp>
        <p:nvSpPr>
          <p:cNvPr id="1015" name="Google Shape;1015;p69"/>
          <p:cNvSpPr txBox="1"/>
          <p:nvPr>
            <p:ph idx="1" type="body"/>
          </p:nvPr>
        </p:nvSpPr>
        <p:spPr>
          <a:xfrm>
            <a:off x="6080700" y="2415600"/>
            <a:ext cx="1834500" cy="1968900"/>
          </a:xfrm>
          <a:prstGeom prst="rect">
            <a:avLst/>
          </a:prstGeom>
        </p:spPr>
        <p:txBody>
          <a:bodyPr anchorCtr="0" anchor="t" bIns="91425" lIns="91425" spcFirstLastPara="1" rIns="0" wrap="square" tIns="91425">
            <a:normAutofit/>
          </a:bodyPr>
          <a:lstStyle/>
          <a:p>
            <a:pPr indent="0" lvl="0" marL="0" rtl="0" algn="l">
              <a:lnSpc>
                <a:spcPct val="90000"/>
              </a:lnSpc>
              <a:spcBef>
                <a:spcPts val="0"/>
              </a:spcBef>
              <a:spcAft>
                <a:spcPts val="0"/>
              </a:spcAft>
              <a:buNone/>
            </a:pPr>
            <a:r>
              <a:rPr lang="en"/>
              <a:t>0.9096</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0.9711</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0.9970</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0.9200</a:t>
            </a:r>
            <a:endParaRPr>
              <a:solidFill>
                <a:schemeClr val="accent3"/>
              </a:solidFill>
              <a:latin typeface="Sora Medium"/>
              <a:ea typeface="Sora Medium"/>
              <a:cs typeface="Sora Medium"/>
              <a:sym typeface="Sora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70"/>
          <p:cNvSpPr/>
          <p:nvPr/>
        </p:nvSpPr>
        <p:spPr>
          <a:xfrm rot="9649294">
            <a:off x="-1341325" y="856718"/>
            <a:ext cx="4949603" cy="1779974"/>
          </a:xfrm>
          <a:prstGeom prst="chord">
            <a:avLst>
              <a:gd fmla="val 2548532" name="adj1"/>
              <a:gd fmla="val 19993265"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1" name="Google Shape;1021;p70"/>
          <p:cNvSpPr/>
          <p:nvPr/>
        </p:nvSpPr>
        <p:spPr>
          <a:xfrm rot="748054">
            <a:off x="393745" y="1246154"/>
            <a:ext cx="3226691" cy="1216883"/>
          </a:xfrm>
          <a:prstGeom prst="flowChartConnector">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1022" name="Google Shape;1022;p70"/>
          <p:cNvSpPr/>
          <p:nvPr/>
        </p:nvSpPr>
        <p:spPr>
          <a:xfrm flipH="1" rot="10800000">
            <a:off x="6153225" y="2339050"/>
            <a:ext cx="7131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3" name="Google Shape;1023;p70"/>
          <p:cNvSpPr/>
          <p:nvPr/>
        </p:nvSpPr>
        <p:spPr>
          <a:xfrm flipH="1">
            <a:off x="1158450" y="1403425"/>
            <a:ext cx="2799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4" name="Google Shape;1024;p70"/>
          <p:cNvSpPr/>
          <p:nvPr/>
        </p:nvSpPr>
        <p:spPr>
          <a:xfrm flipH="1">
            <a:off x="1158450" y="1549150"/>
            <a:ext cx="279900" cy="18900"/>
          </a:xfrm>
          <a:prstGeom prst="rect">
            <a:avLst/>
          </a:prstGeom>
          <a:gradFill>
            <a:gsLst>
              <a:gs pos="0">
                <a:schemeClr val="accent2"/>
              </a:gs>
              <a:gs pos="37000">
                <a:schemeClr val="lt2"/>
              </a:gs>
              <a:gs pos="92000">
                <a:schemeClr val="accent1"/>
              </a:gs>
              <a:gs pos="100000">
                <a:schemeClr val="accen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Sora"/>
              <a:ea typeface="Sora"/>
              <a:cs typeface="Sora"/>
              <a:sym typeface="Sora"/>
            </a:endParaRPr>
          </a:p>
        </p:txBody>
      </p:sp>
      <p:sp>
        <p:nvSpPr>
          <p:cNvPr id="1025" name="Google Shape;1025;p70"/>
          <p:cNvSpPr txBox="1"/>
          <p:nvPr>
            <p:ph type="title"/>
          </p:nvPr>
        </p:nvSpPr>
        <p:spPr>
          <a:xfrm>
            <a:off x="38100" y="397750"/>
            <a:ext cx="1948200" cy="189300"/>
          </a:xfrm>
          <a:prstGeom prst="rect">
            <a:avLst/>
          </a:prstGeom>
        </p:spPr>
        <p:txBody>
          <a:bodyPr anchorCtr="0" anchor="t" bIns="91425" lIns="182875" spcFirstLastPara="1" rIns="91425" wrap="square" tIns="91425">
            <a:noAutofit/>
          </a:bodyPr>
          <a:lstStyle/>
          <a:p>
            <a:pPr indent="0" lvl="0" marL="0" rtl="0" algn="l">
              <a:spcBef>
                <a:spcPts val="0"/>
              </a:spcBef>
              <a:spcAft>
                <a:spcPts val="0"/>
              </a:spcAft>
              <a:buNone/>
            </a:pPr>
            <a:r>
              <a:rPr lang="en" sz="1600">
                <a:latin typeface="IBM Plex Sans Medium"/>
                <a:ea typeface="IBM Plex Sans Medium"/>
                <a:cs typeface="IBM Plex Sans Medium"/>
                <a:sym typeface="IBM Plex Sans Medium"/>
              </a:rPr>
              <a:t>Benefits of ViT</a:t>
            </a:r>
            <a:endParaRPr sz="1600">
              <a:latin typeface="IBM Plex Sans Medium"/>
              <a:ea typeface="IBM Plex Sans Medium"/>
              <a:cs typeface="IBM Plex Sans Medium"/>
              <a:sym typeface="IBM Plex Sans Medium"/>
            </a:endParaRPr>
          </a:p>
        </p:txBody>
      </p:sp>
      <p:pic>
        <p:nvPicPr>
          <p:cNvPr id="1026" name="Google Shape;1026;p70" title="color map legend.png"/>
          <p:cNvPicPr preferRelativeResize="0"/>
          <p:nvPr/>
        </p:nvPicPr>
        <p:blipFill>
          <a:blip r:embed="rId3">
            <a:alphaModFix/>
          </a:blip>
          <a:stretch>
            <a:fillRect/>
          </a:stretch>
        </p:blipFill>
        <p:spPr>
          <a:xfrm flipH="1" rot="10800000">
            <a:off x="94125" y="4775970"/>
            <a:ext cx="2534751" cy="272725"/>
          </a:xfrm>
          <a:prstGeom prst="rect">
            <a:avLst/>
          </a:prstGeom>
          <a:noFill/>
          <a:ln>
            <a:noFill/>
          </a:ln>
        </p:spPr>
      </p:pic>
      <p:pic>
        <p:nvPicPr>
          <p:cNvPr id="1027" name="Google Shape;1027;p70" title="retinal_cataract.png"/>
          <p:cNvPicPr preferRelativeResize="0"/>
          <p:nvPr/>
        </p:nvPicPr>
        <p:blipFill>
          <a:blip r:embed="rId4">
            <a:alphaModFix/>
          </a:blip>
          <a:stretch>
            <a:fillRect/>
          </a:stretch>
        </p:blipFill>
        <p:spPr>
          <a:xfrm>
            <a:off x="4833150" y="199575"/>
            <a:ext cx="4114800" cy="1554600"/>
          </a:xfrm>
          <a:prstGeom prst="roundRect">
            <a:avLst>
              <a:gd fmla="val 8938" name="adj"/>
            </a:avLst>
          </a:prstGeom>
          <a:noFill/>
          <a:ln>
            <a:noFill/>
          </a:ln>
        </p:spPr>
      </p:pic>
      <p:pic>
        <p:nvPicPr>
          <p:cNvPr id="1028" name="Google Shape;1028;p70" title="normal_as_glaucoma_1.png"/>
          <p:cNvPicPr preferRelativeResize="0"/>
          <p:nvPr/>
        </p:nvPicPr>
        <p:blipFill>
          <a:blip r:embed="rId5">
            <a:alphaModFix/>
          </a:blip>
          <a:stretch>
            <a:fillRect/>
          </a:stretch>
        </p:blipFill>
        <p:spPr>
          <a:xfrm>
            <a:off x="4833150" y="1895410"/>
            <a:ext cx="4114800" cy="1554600"/>
          </a:xfrm>
          <a:prstGeom prst="roundRect">
            <a:avLst>
              <a:gd fmla="val 8472" name="adj"/>
            </a:avLst>
          </a:prstGeom>
          <a:noFill/>
          <a:ln>
            <a:noFill/>
          </a:ln>
        </p:spPr>
      </p:pic>
      <p:pic>
        <p:nvPicPr>
          <p:cNvPr id="1029" name="Google Shape;1029;p70" title="retinal_normal.png"/>
          <p:cNvPicPr preferRelativeResize="0"/>
          <p:nvPr/>
        </p:nvPicPr>
        <p:blipFill>
          <a:blip r:embed="rId6">
            <a:alphaModFix/>
          </a:blip>
          <a:stretch>
            <a:fillRect/>
          </a:stretch>
        </p:blipFill>
        <p:spPr>
          <a:xfrm>
            <a:off x="4878875" y="3538550"/>
            <a:ext cx="4023300" cy="1554600"/>
          </a:xfrm>
          <a:prstGeom prst="roundRect">
            <a:avLst>
              <a:gd fmla="val 10197" name="adj"/>
            </a:avLst>
          </a:prstGeom>
          <a:noFill/>
          <a:ln>
            <a:noFill/>
          </a:ln>
        </p:spPr>
      </p:pic>
      <p:sp>
        <p:nvSpPr>
          <p:cNvPr id="1030" name="Google Shape;1030;p70"/>
          <p:cNvSpPr txBox="1"/>
          <p:nvPr/>
        </p:nvSpPr>
        <p:spPr>
          <a:xfrm>
            <a:off x="632225" y="2956825"/>
            <a:ext cx="2836500" cy="9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ora"/>
                <a:ea typeface="Sora"/>
                <a:cs typeface="Sora"/>
                <a:sym typeface="Sora"/>
              </a:rPr>
              <a:t>Attention Mechanism</a:t>
            </a:r>
            <a:endParaRPr sz="1200">
              <a:solidFill>
                <a:schemeClr val="dk1"/>
              </a:solidFill>
              <a:latin typeface="Sora"/>
              <a:ea typeface="Sora"/>
              <a:cs typeface="Sora"/>
              <a:sym typeface="Sora"/>
            </a:endParaRPr>
          </a:p>
          <a:p>
            <a:pPr indent="0" lvl="0" marL="0" rtl="0" algn="l">
              <a:spcBef>
                <a:spcPts val="0"/>
              </a:spcBef>
              <a:spcAft>
                <a:spcPts val="0"/>
              </a:spcAft>
              <a:buNone/>
            </a:pPr>
            <a:r>
              <a:t/>
            </a:r>
            <a:endParaRPr sz="1200">
              <a:solidFill>
                <a:schemeClr val="dk1"/>
              </a:solidFill>
              <a:latin typeface="Sora"/>
              <a:ea typeface="Sora"/>
              <a:cs typeface="Sora"/>
              <a:sym typeface="Sora"/>
            </a:endParaRPr>
          </a:p>
          <a:p>
            <a:pPr indent="0" lvl="0" marL="0" rtl="0" algn="l">
              <a:spcBef>
                <a:spcPts val="0"/>
              </a:spcBef>
              <a:spcAft>
                <a:spcPts val="0"/>
              </a:spcAft>
              <a:buNone/>
            </a:pPr>
            <a:r>
              <a:rPr lang="en" sz="1200">
                <a:solidFill>
                  <a:schemeClr val="dk1"/>
                </a:solidFill>
                <a:latin typeface="Sora"/>
                <a:ea typeface="Sora"/>
                <a:cs typeface="Sora"/>
                <a:sym typeface="Sora"/>
              </a:rPr>
              <a:t>“Understanding” into black box</a:t>
            </a:r>
            <a:endParaRPr sz="1200">
              <a:solidFill>
                <a:schemeClr val="dk1"/>
              </a:solidFill>
              <a:latin typeface="Sora"/>
              <a:ea typeface="Sora"/>
              <a:cs typeface="Sora"/>
              <a:sym typeface="Sor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71"/>
          <p:cNvSpPr txBox="1"/>
          <p:nvPr>
            <p:ph idx="8" type="title"/>
          </p:nvPr>
        </p:nvSpPr>
        <p:spPr>
          <a:xfrm>
            <a:off x="2134625" y="191452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Fast results</a:t>
            </a:r>
            <a:endParaRPr/>
          </a:p>
        </p:txBody>
      </p:sp>
      <p:sp>
        <p:nvSpPr>
          <p:cNvPr id="1036" name="Google Shape;1036;p71"/>
          <p:cNvSpPr txBox="1"/>
          <p:nvPr>
            <p:ph idx="1" type="body"/>
          </p:nvPr>
        </p:nvSpPr>
        <p:spPr>
          <a:xfrm>
            <a:off x="5788075" y="1906850"/>
            <a:ext cx="3021300" cy="8250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Fast way to get a preliminary diagnosis</a:t>
            </a:r>
            <a:endParaRPr/>
          </a:p>
        </p:txBody>
      </p:sp>
      <p:sp>
        <p:nvSpPr>
          <p:cNvPr id="1037" name="Google Shape;1037;p71"/>
          <p:cNvSpPr txBox="1"/>
          <p:nvPr>
            <p:ph type="title"/>
          </p:nvPr>
        </p:nvSpPr>
        <p:spPr>
          <a:xfrm>
            <a:off x="2134625" y="2853988"/>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Easy to train</a:t>
            </a:r>
            <a:endParaRPr/>
          </a:p>
        </p:txBody>
      </p:sp>
      <p:sp>
        <p:nvSpPr>
          <p:cNvPr id="1038" name="Google Shape;1038;p71"/>
          <p:cNvSpPr txBox="1"/>
          <p:nvPr>
            <p:ph idx="2" type="body"/>
          </p:nvPr>
        </p:nvSpPr>
        <p:spPr>
          <a:xfrm>
            <a:off x="5788075" y="2855650"/>
            <a:ext cx="3021300" cy="814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Using a pre-trained ViT model, easy and inexpensive to train</a:t>
            </a:r>
            <a:endParaRPr/>
          </a:p>
        </p:txBody>
      </p:sp>
      <p:sp>
        <p:nvSpPr>
          <p:cNvPr id="1039" name="Google Shape;1039;p71"/>
          <p:cNvSpPr txBox="1"/>
          <p:nvPr>
            <p:ph idx="4" type="title"/>
          </p:nvPr>
        </p:nvSpPr>
        <p:spPr>
          <a:xfrm>
            <a:off x="2134625" y="3793475"/>
            <a:ext cx="1583400" cy="3612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High performance</a:t>
            </a:r>
            <a:endParaRPr/>
          </a:p>
        </p:txBody>
      </p:sp>
      <p:sp>
        <p:nvSpPr>
          <p:cNvPr id="1040" name="Google Shape;1040;p71"/>
          <p:cNvSpPr txBox="1"/>
          <p:nvPr>
            <p:ph idx="5" type="body"/>
          </p:nvPr>
        </p:nvSpPr>
        <p:spPr>
          <a:xfrm>
            <a:off x="5788075" y="3793450"/>
            <a:ext cx="3021300" cy="836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Outperformed CNN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80% -&gt; 94.98%</a:t>
            </a:r>
            <a:endParaRPr/>
          </a:p>
        </p:txBody>
      </p:sp>
      <p:sp>
        <p:nvSpPr>
          <p:cNvPr id="1041" name="Google Shape;1041;p71"/>
          <p:cNvSpPr txBox="1"/>
          <p:nvPr>
            <p:ph idx="13" type="title"/>
          </p:nvPr>
        </p:nvSpPr>
        <p:spPr>
          <a:xfrm>
            <a:off x="115025" y="502775"/>
            <a:ext cx="39417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OVERLAYS">
  <a:themeElements>
    <a:clrScheme name="Simple Light">
      <a:dk1>
        <a:srgbClr val="FFFFFF"/>
      </a:dk1>
      <a:lt1>
        <a:srgbClr val="353535"/>
      </a:lt1>
      <a:dk2>
        <a:srgbClr val="E3DFD6"/>
      </a:dk2>
      <a:lt2>
        <a:srgbClr val="F0B03B"/>
      </a:lt2>
      <a:accent1>
        <a:srgbClr val="FFEB67"/>
      </a:accent1>
      <a:accent2>
        <a:srgbClr val="FF5777"/>
      </a:accent2>
      <a:accent3>
        <a:srgbClr val="41CC6B"/>
      </a:accent3>
      <a:accent4>
        <a:srgbClr val="4285F4"/>
      </a:accent4>
      <a:accent5>
        <a:srgbClr val="69615E"/>
      </a:accent5>
      <a:accent6>
        <a:srgbClr val="FF866D"/>
      </a:accent6>
      <a:hlink>
        <a:srgbClr val="2A29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