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58" r:id="rId7"/>
    <p:sldId id="268" r:id="rId8"/>
    <p:sldId id="267" r:id="rId9"/>
    <p:sldId id="266" r:id="rId10"/>
    <p:sldId id="259" r:id="rId11"/>
    <p:sldId id="278" r:id="rId12"/>
    <p:sldId id="280" r:id="rId13"/>
    <p:sldId id="279" r:id="rId14"/>
    <p:sldId id="261" r:id="rId15"/>
    <p:sldId id="277" r:id="rId16"/>
    <p:sldId id="276" r:id="rId17"/>
    <p:sldId id="275" r:id="rId18"/>
    <p:sldId id="274" r:id="rId19"/>
    <p:sldId id="273" r:id="rId20"/>
    <p:sldId id="272" r:id="rId21"/>
    <p:sldId id="27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9E9E"/>
    <a:srgbClr val="938D8D"/>
    <a:srgbClr val="95C1AD"/>
    <a:srgbClr val="6EE4D0"/>
    <a:srgbClr val="A5CBC2"/>
    <a:srgbClr val="F496AC"/>
    <a:srgbClr val="FF7C80"/>
    <a:srgbClr val="ADC49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DA4E1-134A-4A6E-8912-5AAF49D9A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9F365E-5355-4DD5-9E1F-BAC888BC8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D1F706-E60A-44C1-9C74-FC722C10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D68DD-FBE2-4431-8B55-7A608914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ADCF9-226B-4668-9478-26A4F8DB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097D5-4D27-4B5A-A23B-B1ECB0E2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646CC2-1AD0-40A8-BBE9-256D254E9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5A346-C4E3-4211-AB84-9DB142C5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28794-6AE0-4D2A-8645-74A415A3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EA1D1C-4DB0-4EF5-AC14-6FD5154A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FD727D-0564-488F-920A-8E01ED971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EA2C6B-821A-4443-9D6C-082F1619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507B1-B468-4F81-AE2A-E3B2ADD0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D5C58C-DD5B-427D-819E-890CA637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12409-6730-4899-BFE3-D1B68DA2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C00F6-8396-428E-9975-2A430DFB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CDFDFC-7F76-422C-8C3E-19E441ED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00A79-C7FD-4AF9-B244-D0F7536D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90D8A-E936-41B7-9B0E-FED890A8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CFB23-E62F-4D5C-BC19-85D920E9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AC45E-9120-4666-AD25-75830EF0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49DC64-32A8-46F6-A368-A185D2E5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4E065-4BD1-482E-BA1D-FF992C71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CB8397-FC51-4421-9A75-8738BD57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D076F2-9243-4554-94E3-BA9B1145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FBA46-D846-4183-B954-A99B577E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16E51-E819-4D1A-8E6F-6C93BDEF1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94835B-875A-4CA4-A711-D80E3585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09E14-FEEE-4E23-BF9A-F11EBCA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AEFBB-6C2F-4FB3-8176-05B56A1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425428-3BF3-40C4-95F4-888784D2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9A389-A0A0-461C-88C9-2A114DC9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45EAD-FC77-4BBE-A911-6FF34C6F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FCE534-FF0B-4B76-AE12-ABF26088E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27BD94-2F6F-472D-827F-19D6101C2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8D969E-AFB9-4ADE-ACE5-FA1DDCED1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CB563D-2C59-4275-8515-7A9DEDC2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A1585A-34E5-4665-8302-CBDE29CB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5D6789-99E0-4478-9CCD-0AF7E934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D2EFE-FDAD-4662-9AE7-95072E6D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652C28-3DBC-4237-AB22-BE4ABB3C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0D1776-1E09-47F0-9385-B7494EDF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D77F9D-D40F-4E3E-B5A4-F2BD9A0D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81B452-A708-4C36-A3EF-8B619BB4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7A1045-455D-4E6A-A7CF-9FFE473C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D1980D-551B-4E74-B95E-4868D62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F8D39-E95E-4809-837A-A7575E90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E3454-FA91-4699-AB56-894E49F6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3133-5E65-42AC-BDA4-6375D3440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CD1308-2D04-4845-8A09-C0790238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411DD5-EA68-4C7B-B9DB-F9A4ED5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6B10AA-9A1D-42F0-B83A-6C79DB0A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2AA8A-3DFD-4A90-AEFA-1D8FDA36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D6C42A-E639-4F0A-ABE5-0F02B169B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A39607-1B7D-4CD1-B10C-93AF388F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77FFD5-B64E-4068-B828-18938B8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D41CF-E679-4C06-83F5-7C585AC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D2256-D415-4EE3-B0F7-081DCE7F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"/>
                    </a14:imgEffect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884B1D-E1C4-4831-A6F5-E806642A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9157E-5686-4E54-B05A-A407C95B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6B635-2132-468F-9447-28BF836A9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717BC-D6E8-4FE0-B07A-CB16A9BC2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E73ED-BE9E-4A05-AF15-3B37B65FB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1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BAA3D51-B1F3-4A8F-B4DC-FC4253217880}"/>
              </a:ext>
            </a:extLst>
          </p:cNvPr>
          <p:cNvSpPr txBox="1"/>
          <p:nvPr/>
        </p:nvSpPr>
        <p:spPr>
          <a:xfrm>
            <a:off x="641773" y="3902788"/>
            <a:ext cx="574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A49E9E"/>
                </a:solidFill>
                <a:latin typeface="Electrolize" panose="02000506000000020004" pitchFamily="2" charset="0"/>
              </a:rPr>
              <a:t>- auditory display assignment -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641773" y="1217108"/>
            <a:ext cx="5668011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S</a:t>
            </a:r>
            <a:r>
              <a:rPr lang="en-US" sz="54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paceship </a:t>
            </a:r>
            <a:r>
              <a:rPr lang="en-US" sz="66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P</a:t>
            </a:r>
            <a:r>
              <a:rPr lang="en-US" sz="54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ilot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038389F-88D5-4661-B420-5BEAA23AA91C}"/>
              </a:ext>
            </a:extLst>
          </p:cNvPr>
          <p:cNvGrpSpPr/>
          <p:nvPr/>
        </p:nvGrpSpPr>
        <p:grpSpPr>
          <a:xfrm>
            <a:off x="1783353" y="6127946"/>
            <a:ext cx="10046335" cy="551795"/>
            <a:chOff x="440690" y="6012200"/>
            <a:chExt cx="10046335" cy="551795"/>
          </a:xfrm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F7DCA22A-D0E6-430D-8238-661F142AB9E4}"/>
                </a:ext>
              </a:extLst>
            </p:cNvPr>
            <p:cNvSpPr/>
            <p:nvPr/>
          </p:nvSpPr>
          <p:spPr>
            <a:xfrm>
              <a:off x="440690" y="60122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C2BD811-7199-4C01-9820-261C2542AA8F}"/>
                </a:ext>
              </a:extLst>
            </p:cNvPr>
            <p:cNvSpPr txBox="1"/>
            <p:nvPr/>
          </p:nvSpPr>
          <p:spPr>
            <a:xfrm>
              <a:off x="440691" y="60331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Alex</a:t>
              </a:r>
            </a:p>
          </p:txBody>
        </p:sp>
        <p:sp>
          <p:nvSpPr>
            <p:cNvPr id="8" name="Rechteck: eine Ecke abgeschnitten 7">
              <a:extLst>
                <a:ext uri="{FF2B5EF4-FFF2-40B4-BE49-F238E27FC236}">
                  <a16:creationId xmlns:a16="http://schemas.microsoft.com/office/drawing/2014/main" id="{ABA1EDEC-FAAB-4CC2-A9C1-01CA1FCB9A6D}"/>
                </a:ext>
              </a:extLst>
            </p:cNvPr>
            <p:cNvSpPr/>
            <p:nvPr/>
          </p:nvSpPr>
          <p:spPr>
            <a:xfrm>
              <a:off x="2517140" y="60122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D8A80A9-940F-400D-ADE2-AA8DC1528E95}"/>
                </a:ext>
              </a:extLst>
            </p:cNvPr>
            <p:cNvSpPr txBox="1"/>
            <p:nvPr/>
          </p:nvSpPr>
          <p:spPr>
            <a:xfrm>
              <a:off x="2517141" y="60331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Dru</a:t>
              </a:r>
            </a:p>
          </p:txBody>
        </p:sp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C63FFD40-30F7-4B96-A00F-56578CADE1DA}"/>
                </a:ext>
              </a:extLst>
            </p:cNvPr>
            <p:cNvSpPr/>
            <p:nvPr/>
          </p:nvSpPr>
          <p:spPr>
            <a:xfrm>
              <a:off x="4593590" y="6014105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190F0E-DEB9-4715-9069-CA55A2962E1C}"/>
                </a:ext>
              </a:extLst>
            </p:cNvPr>
            <p:cNvSpPr txBox="1"/>
            <p:nvPr/>
          </p:nvSpPr>
          <p:spPr>
            <a:xfrm>
              <a:off x="4593591" y="6035080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Lars</a:t>
              </a:r>
            </a:p>
          </p:txBody>
        </p:sp>
        <p:sp>
          <p:nvSpPr>
            <p:cNvPr id="12" name="Rechteck: eine Ecke abgeschnitten 11">
              <a:extLst>
                <a:ext uri="{FF2B5EF4-FFF2-40B4-BE49-F238E27FC236}">
                  <a16:creationId xmlns:a16="http://schemas.microsoft.com/office/drawing/2014/main" id="{67A564DB-77B4-40A3-B323-387A1A4FF4E3}"/>
                </a:ext>
              </a:extLst>
            </p:cNvPr>
            <p:cNvSpPr/>
            <p:nvPr/>
          </p:nvSpPr>
          <p:spPr>
            <a:xfrm>
              <a:off x="6670040" y="601349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6155B08-98A2-4496-9C44-C2C86DE7ABBD}"/>
                </a:ext>
              </a:extLst>
            </p:cNvPr>
            <p:cNvSpPr txBox="1"/>
            <p:nvPr/>
          </p:nvSpPr>
          <p:spPr>
            <a:xfrm>
              <a:off x="6670041" y="603446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Moony</a:t>
              </a:r>
            </a:p>
          </p:txBody>
        </p:sp>
        <p:sp>
          <p:nvSpPr>
            <p:cNvPr id="14" name="Rechteck: eine Ecke abgeschnitten 13">
              <a:extLst>
                <a:ext uri="{FF2B5EF4-FFF2-40B4-BE49-F238E27FC236}">
                  <a16:creationId xmlns:a16="http://schemas.microsoft.com/office/drawing/2014/main" id="{ACBE94B7-EE22-46EC-A810-F29287B61659}"/>
                </a:ext>
              </a:extLst>
            </p:cNvPr>
            <p:cNvSpPr/>
            <p:nvPr/>
          </p:nvSpPr>
          <p:spPr>
            <a:xfrm>
              <a:off x="8746490" y="60198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4FC61DD-9B04-4F67-93CF-DA231DA58DB3}"/>
                </a:ext>
              </a:extLst>
            </p:cNvPr>
            <p:cNvSpPr txBox="1"/>
            <p:nvPr/>
          </p:nvSpPr>
          <p:spPr>
            <a:xfrm>
              <a:off x="8746491" y="60407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Robert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03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ROLES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B191D7-1A20-4390-ADA3-BE4BC9F4F429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5229465-3243-4FE3-AFF0-212E9579CB70}"/>
              </a:ext>
            </a:extLst>
          </p:cNvPr>
          <p:cNvGrpSpPr/>
          <p:nvPr/>
        </p:nvGrpSpPr>
        <p:grpSpPr>
          <a:xfrm>
            <a:off x="4389410" y="1721509"/>
            <a:ext cx="3357880" cy="1632089"/>
            <a:chOff x="421640" y="1721762"/>
            <a:chExt cx="3357880" cy="163208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C6EF5BE-15C1-412B-81B3-B720557146DF}"/>
                </a:ext>
              </a:extLst>
            </p:cNvPr>
            <p:cNvSpPr txBox="1"/>
            <p:nvPr/>
          </p:nvSpPr>
          <p:spPr>
            <a:xfrm>
              <a:off x="421640" y="2611418"/>
              <a:ext cx="3357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Gameplay code</a:t>
              </a:r>
            </a:p>
          </p:txBody>
        </p:sp>
        <p:sp>
          <p:nvSpPr>
            <p:cNvPr id="9" name="Rechteck: eine Ecke abgeschnitten 8">
              <a:extLst>
                <a:ext uri="{FF2B5EF4-FFF2-40B4-BE49-F238E27FC236}">
                  <a16:creationId xmlns:a16="http://schemas.microsoft.com/office/drawing/2014/main" id="{EDD111DD-E83F-4908-8E8B-01FB13B9A8A3}"/>
                </a:ext>
              </a:extLst>
            </p:cNvPr>
            <p:cNvSpPr/>
            <p:nvPr/>
          </p:nvSpPr>
          <p:spPr>
            <a:xfrm>
              <a:off x="421640" y="2373410"/>
              <a:ext cx="335788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5885CF7-1963-4CAA-ABD8-F3C7E9B5ED98}"/>
                </a:ext>
              </a:extLst>
            </p:cNvPr>
            <p:cNvSpPr/>
            <p:nvPr/>
          </p:nvSpPr>
          <p:spPr>
            <a:xfrm>
              <a:off x="421640" y="1721762"/>
              <a:ext cx="2120900" cy="652917"/>
            </a:xfrm>
            <a:prstGeom prst="rect">
              <a:avLst/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225AF85-9705-4C1C-B1CE-39392CD0CBC4}"/>
                </a:ext>
              </a:extLst>
            </p:cNvPr>
            <p:cNvSpPr txBox="1"/>
            <p:nvPr/>
          </p:nvSpPr>
          <p:spPr>
            <a:xfrm>
              <a:off x="421640" y="1740107"/>
              <a:ext cx="212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Alexandru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7A3F161-77E0-47D7-9D9F-5F2C91355A9E}"/>
              </a:ext>
            </a:extLst>
          </p:cNvPr>
          <p:cNvGrpSpPr/>
          <p:nvPr/>
        </p:nvGrpSpPr>
        <p:grpSpPr>
          <a:xfrm>
            <a:off x="421640" y="1721762"/>
            <a:ext cx="3357880" cy="1632089"/>
            <a:chOff x="421640" y="1721762"/>
            <a:chExt cx="3357880" cy="1632089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9EFA885-D2F5-4E71-8228-63B0580A7977}"/>
                </a:ext>
              </a:extLst>
            </p:cNvPr>
            <p:cNvSpPr txBox="1"/>
            <p:nvPr/>
          </p:nvSpPr>
          <p:spPr>
            <a:xfrm>
              <a:off x="421640" y="2611418"/>
              <a:ext cx="3357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3D environment</a:t>
              </a:r>
            </a:p>
          </p:txBody>
        </p:sp>
        <p:sp>
          <p:nvSpPr>
            <p:cNvPr id="22" name="Rechteck: eine Ecke abgeschnitten 21">
              <a:extLst>
                <a:ext uri="{FF2B5EF4-FFF2-40B4-BE49-F238E27FC236}">
                  <a16:creationId xmlns:a16="http://schemas.microsoft.com/office/drawing/2014/main" id="{4FD0D471-AED2-40B7-9382-1F1E9DABF70D}"/>
                </a:ext>
              </a:extLst>
            </p:cNvPr>
            <p:cNvSpPr/>
            <p:nvPr/>
          </p:nvSpPr>
          <p:spPr>
            <a:xfrm>
              <a:off x="421640" y="2373410"/>
              <a:ext cx="335788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92743BF-9052-4A10-B2F9-D9E575EF1793}"/>
                </a:ext>
              </a:extLst>
            </p:cNvPr>
            <p:cNvSpPr/>
            <p:nvPr/>
          </p:nvSpPr>
          <p:spPr>
            <a:xfrm>
              <a:off x="421640" y="1721762"/>
              <a:ext cx="2120900" cy="652917"/>
            </a:xfrm>
            <a:prstGeom prst="rect">
              <a:avLst/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0D02525-D315-4955-A88E-8E453A06C1CC}"/>
                </a:ext>
              </a:extLst>
            </p:cNvPr>
            <p:cNvSpPr txBox="1"/>
            <p:nvPr/>
          </p:nvSpPr>
          <p:spPr>
            <a:xfrm>
              <a:off x="421640" y="1740107"/>
              <a:ext cx="212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Alexander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91330E3-A900-44E8-A445-2EDAB7758314}"/>
              </a:ext>
            </a:extLst>
          </p:cNvPr>
          <p:cNvGrpSpPr/>
          <p:nvPr/>
        </p:nvGrpSpPr>
        <p:grpSpPr>
          <a:xfrm>
            <a:off x="423600" y="4270428"/>
            <a:ext cx="3357880" cy="1632089"/>
            <a:chOff x="421640" y="1721762"/>
            <a:chExt cx="3357880" cy="1632089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15F1419-2FB1-46C8-AD7C-B1890169C61A}"/>
                </a:ext>
              </a:extLst>
            </p:cNvPr>
            <p:cNvSpPr txBox="1"/>
            <p:nvPr/>
          </p:nvSpPr>
          <p:spPr>
            <a:xfrm>
              <a:off x="421640" y="2662218"/>
              <a:ext cx="3357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Sound implementation</a:t>
              </a:r>
            </a:p>
          </p:txBody>
        </p:sp>
        <p:sp>
          <p:nvSpPr>
            <p:cNvPr id="27" name="Rechteck: eine Ecke abgeschnitten 26">
              <a:extLst>
                <a:ext uri="{FF2B5EF4-FFF2-40B4-BE49-F238E27FC236}">
                  <a16:creationId xmlns:a16="http://schemas.microsoft.com/office/drawing/2014/main" id="{9B967995-A211-4A27-BC08-8FBF5153E4E3}"/>
                </a:ext>
              </a:extLst>
            </p:cNvPr>
            <p:cNvSpPr/>
            <p:nvPr/>
          </p:nvSpPr>
          <p:spPr>
            <a:xfrm>
              <a:off x="421640" y="2373410"/>
              <a:ext cx="335788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EB2068C-B6A9-4304-AF1A-C3BDE883B301}"/>
                </a:ext>
              </a:extLst>
            </p:cNvPr>
            <p:cNvSpPr/>
            <p:nvPr/>
          </p:nvSpPr>
          <p:spPr>
            <a:xfrm>
              <a:off x="421640" y="1721762"/>
              <a:ext cx="2120900" cy="652917"/>
            </a:xfrm>
            <a:prstGeom prst="rect">
              <a:avLst/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2F2B74C0-BEE6-42A5-A6F6-5BB789EBB4DB}"/>
                </a:ext>
              </a:extLst>
            </p:cNvPr>
            <p:cNvSpPr txBox="1"/>
            <p:nvPr/>
          </p:nvSpPr>
          <p:spPr>
            <a:xfrm>
              <a:off x="421640" y="1740107"/>
              <a:ext cx="212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Ignacio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2C0ED1B-C97A-4A2C-B84C-73F9A9747022}"/>
              </a:ext>
            </a:extLst>
          </p:cNvPr>
          <p:cNvGrpSpPr/>
          <p:nvPr/>
        </p:nvGrpSpPr>
        <p:grpSpPr>
          <a:xfrm>
            <a:off x="4389410" y="4270428"/>
            <a:ext cx="3357880" cy="1632089"/>
            <a:chOff x="421640" y="1721762"/>
            <a:chExt cx="3357880" cy="1632089"/>
          </a:xfrm>
        </p:grpSpPr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37AE6A5-6BD9-467B-97FC-1379C17FE022}"/>
                </a:ext>
              </a:extLst>
            </p:cNvPr>
            <p:cNvSpPr txBox="1"/>
            <p:nvPr/>
          </p:nvSpPr>
          <p:spPr>
            <a:xfrm>
              <a:off x="421640" y="2611418"/>
              <a:ext cx="3357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Finding and editing</a:t>
              </a:r>
            </a:p>
          </p:txBody>
        </p:sp>
        <p:sp>
          <p:nvSpPr>
            <p:cNvPr id="32" name="Rechteck: eine Ecke abgeschnitten 31">
              <a:extLst>
                <a:ext uri="{FF2B5EF4-FFF2-40B4-BE49-F238E27FC236}">
                  <a16:creationId xmlns:a16="http://schemas.microsoft.com/office/drawing/2014/main" id="{10F718B5-8F75-4C37-A5BD-8D4F7EA9E5E9}"/>
                </a:ext>
              </a:extLst>
            </p:cNvPr>
            <p:cNvSpPr/>
            <p:nvPr/>
          </p:nvSpPr>
          <p:spPr>
            <a:xfrm>
              <a:off x="421640" y="2373410"/>
              <a:ext cx="335788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76A9F5F-5730-4E81-A9FA-0C298C632F8B}"/>
                </a:ext>
              </a:extLst>
            </p:cNvPr>
            <p:cNvSpPr/>
            <p:nvPr/>
          </p:nvSpPr>
          <p:spPr>
            <a:xfrm>
              <a:off x="421640" y="1721762"/>
              <a:ext cx="2120900" cy="652917"/>
            </a:xfrm>
            <a:prstGeom prst="rect">
              <a:avLst/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76F18F4-09F8-43EA-A596-D000DF1D7B08}"/>
                </a:ext>
              </a:extLst>
            </p:cNvPr>
            <p:cNvSpPr txBox="1"/>
            <p:nvPr/>
          </p:nvSpPr>
          <p:spPr>
            <a:xfrm>
              <a:off x="421640" y="1740107"/>
              <a:ext cx="212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Lars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1513EEF-C3F7-4D32-853E-F8A9191A19E3}"/>
              </a:ext>
            </a:extLst>
          </p:cNvPr>
          <p:cNvGrpSpPr/>
          <p:nvPr/>
        </p:nvGrpSpPr>
        <p:grpSpPr>
          <a:xfrm>
            <a:off x="8355220" y="4269600"/>
            <a:ext cx="3357880" cy="1632089"/>
            <a:chOff x="421640" y="1721762"/>
            <a:chExt cx="3357880" cy="1632089"/>
          </a:xfrm>
        </p:grpSpPr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B1C114A7-9AB9-41A7-8B95-7A04A2C6BE8E}"/>
                </a:ext>
              </a:extLst>
            </p:cNvPr>
            <p:cNvSpPr txBox="1"/>
            <p:nvPr/>
          </p:nvSpPr>
          <p:spPr>
            <a:xfrm>
              <a:off x="421640" y="2611418"/>
              <a:ext cx="3357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User interface art</a:t>
              </a:r>
            </a:p>
          </p:txBody>
        </p:sp>
        <p:sp>
          <p:nvSpPr>
            <p:cNvPr id="37" name="Rechteck: eine Ecke abgeschnitten 36">
              <a:extLst>
                <a:ext uri="{FF2B5EF4-FFF2-40B4-BE49-F238E27FC236}">
                  <a16:creationId xmlns:a16="http://schemas.microsoft.com/office/drawing/2014/main" id="{44E8E849-56D7-4E9C-AE76-FF6628280442}"/>
                </a:ext>
              </a:extLst>
            </p:cNvPr>
            <p:cNvSpPr/>
            <p:nvPr/>
          </p:nvSpPr>
          <p:spPr>
            <a:xfrm>
              <a:off x="421640" y="2373410"/>
              <a:ext cx="335788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1C087FF-B1FD-4505-8B7E-BDC54EEE1F62}"/>
                </a:ext>
              </a:extLst>
            </p:cNvPr>
            <p:cNvSpPr/>
            <p:nvPr/>
          </p:nvSpPr>
          <p:spPr>
            <a:xfrm>
              <a:off x="421640" y="1721762"/>
              <a:ext cx="2120900" cy="652917"/>
            </a:xfrm>
            <a:prstGeom prst="rect">
              <a:avLst/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C83FD6CA-74AE-425E-9C09-2A918C8F785A}"/>
                </a:ext>
              </a:extLst>
            </p:cNvPr>
            <p:cNvSpPr txBox="1"/>
            <p:nvPr/>
          </p:nvSpPr>
          <p:spPr>
            <a:xfrm>
              <a:off x="421640" y="1740107"/>
              <a:ext cx="212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Robert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00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PROCESS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215D99-8E24-47E6-9858-0B0F93D5225A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D8B385-5599-4DC5-9390-376AD2BF70AB}"/>
              </a:ext>
            </a:extLst>
          </p:cNvPr>
          <p:cNvSpPr txBox="1"/>
          <p:nvPr/>
        </p:nvSpPr>
        <p:spPr>
          <a:xfrm>
            <a:off x="1717640" y="1701973"/>
            <a:ext cx="8745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49E9E"/>
                </a:solidFill>
                <a:latin typeface="Electrolize" panose="02000506000000020004" pitchFamily="2" charset="0"/>
              </a:rPr>
              <a:t>Team: Concept outline &amp; sound mapping</a:t>
            </a:r>
          </a:p>
        </p:txBody>
      </p:sp>
      <p:sp>
        <p:nvSpPr>
          <p:cNvPr id="8" name="Rechteck: eine Ecke abgeschnitten 7">
            <a:extLst>
              <a:ext uri="{FF2B5EF4-FFF2-40B4-BE49-F238E27FC236}">
                <a16:creationId xmlns:a16="http://schemas.microsoft.com/office/drawing/2014/main" id="{EE1813EB-5516-442B-BE86-1998D2191114}"/>
              </a:ext>
            </a:extLst>
          </p:cNvPr>
          <p:cNvSpPr/>
          <p:nvPr/>
        </p:nvSpPr>
        <p:spPr>
          <a:xfrm>
            <a:off x="1729051" y="1578001"/>
            <a:ext cx="8733898" cy="809266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A49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PROCESS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215D99-8E24-47E6-9858-0B0F93D5225A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D8B385-5599-4DC5-9390-376AD2BF70AB}"/>
              </a:ext>
            </a:extLst>
          </p:cNvPr>
          <p:cNvSpPr txBox="1"/>
          <p:nvPr/>
        </p:nvSpPr>
        <p:spPr>
          <a:xfrm>
            <a:off x="1717640" y="1701973"/>
            <a:ext cx="8745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49E9E"/>
                </a:solidFill>
                <a:latin typeface="Electrolize" panose="02000506000000020004" pitchFamily="2" charset="0"/>
              </a:rPr>
              <a:t>Team: Concept outline &amp; sound mapping</a:t>
            </a:r>
          </a:p>
        </p:txBody>
      </p:sp>
      <p:sp>
        <p:nvSpPr>
          <p:cNvPr id="8" name="Rechteck: eine Ecke abgeschnitten 7">
            <a:extLst>
              <a:ext uri="{FF2B5EF4-FFF2-40B4-BE49-F238E27FC236}">
                <a16:creationId xmlns:a16="http://schemas.microsoft.com/office/drawing/2014/main" id="{EE1813EB-5516-442B-BE86-1998D2191114}"/>
              </a:ext>
            </a:extLst>
          </p:cNvPr>
          <p:cNvSpPr/>
          <p:nvPr/>
        </p:nvSpPr>
        <p:spPr>
          <a:xfrm>
            <a:off x="1729051" y="1578001"/>
            <a:ext cx="8733898" cy="809266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A49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7BD05FE-AE5F-44B2-9AEC-B3E33027A5B9}"/>
              </a:ext>
            </a:extLst>
          </p:cNvPr>
          <p:cNvGrpSpPr/>
          <p:nvPr/>
        </p:nvGrpSpPr>
        <p:grpSpPr>
          <a:xfrm>
            <a:off x="3330854" y="3590152"/>
            <a:ext cx="5530292" cy="809266"/>
            <a:chOff x="3501390" y="1390651"/>
            <a:chExt cx="4594860" cy="809266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FAA6E3C-222E-40D2-948A-E98ECF6F1CBB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Individual work session</a:t>
              </a:r>
            </a:p>
          </p:txBody>
        </p:sp>
        <p:sp>
          <p:nvSpPr>
            <p:cNvPr id="14" name="Rechteck: eine Ecke abgeschnitten 13">
              <a:extLst>
                <a:ext uri="{FF2B5EF4-FFF2-40B4-BE49-F238E27FC236}">
                  <a16:creationId xmlns:a16="http://schemas.microsoft.com/office/drawing/2014/main" id="{23CAF444-DB8A-4DD1-9972-9A3BAE3C92D2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D3FD02-07D0-43D0-8CAC-427D8C83F8B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>
            <a:off x="6096000" y="2387267"/>
            <a:ext cx="0" cy="1202885"/>
          </a:xfrm>
          <a:prstGeom prst="straightConnector1">
            <a:avLst/>
          </a:prstGeom>
          <a:ln w="38100">
            <a:solidFill>
              <a:srgbClr val="A49E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PROCESS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215D99-8E24-47E6-9858-0B0F93D5225A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D8B385-5599-4DC5-9390-376AD2BF70AB}"/>
              </a:ext>
            </a:extLst>
          </p:cNvPr>
          <p:cNvSpPr txBox="1"/>
          <p:nvPr/>
        </p:nvSpPr>
        <p:spPr>
          <a:xfrm>
            <a:off x="1717640" y="1701973"/>
            <a:ext cx="8745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49E9E"/>
                </a:solidFill>
                <a:latin typeface="Electrolize" panose="02000506000000020004" pitchFamily="2" charset="0"/>
              </a:rPr>
              <a:t>Team: Concept outline &amp; sound mapping</a:t>
            </a:r>
          </a:p>
        </p:txBody>
      </p:sp>
      <p:sp>
        <p:nvSpPr>
          <p:cNvPr id="8" name="Rechteck: eine Ecke abgeschnitten 7">
            <a:extLst>
              <a:ext uri="{FF2B5EF4-FFF2-40B4-BE49-F238E27FC236}">
                <a16:creationId xmlns:a16="http://schemas.microsoft.com/office/drawing/2014/main" id="{EE1813EB-5516-442B-BE86-1998D2191114}"/>
              </a:ext>
            </a:extLst>
          </p:cNvPr>
          <p:cNvSpPr/>
          <p:nvPr/>
        </p:nvSpPr>
        <p:spPr>
          <a:xfrm>
            <a:off x="1729051" y="1578001"/>
            <a:ext cx="8733898" cy="809266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A49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7BD05FE-AE5F-44B2-9AEC-B3E33027A5B9}"/>
              </a:ext>
            </a:extLst>
          </p:cNvPr>
          <p:cNvGrpSpPr/>
          <p:nvPr/>
        </p:nvGrpSpPr>
        <p:grpSpPr>
          <a:xfrm>
            <a:off x="3330854" y="3590152"/>
            <a:ext cx="5530292" cy="809266"/>
            <a:chOff x="3501390" y="1390651"/>
            <a:chExt cx="4594860" cy="809266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FAA6E3C-222E-40D2-948A-E98ECF6F1CBB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Individual work session</a:t>
              </a:r>
            </a:p>
          </p:txBody>
        </p:sp>
        <p:sp>
          <p:nvSpPr>
            <p:cNvPr id="14" name="Rechteck: eine Ecke abgeschnitten 13">
              <a:extLst>
                <a:ext uri="{FF2B5EF4-FFF2-40B4-BE49-F238E27FC236}">
                  <a16:creationId xmlns:a16="http://schemas.microsoft.com/office/drawing/2014/main" id="{23CAF444-DB8A-4DD1-9972-9A3BAE3C92D2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AC4B62F8-07A9-466D-9BB8-1974A4ADCD4D}"/>
              </a:ext>
            </a:extLst>
          </p:cNvPr>
          <p:cNvSpPr txBox="1"/>
          <p:nvPr/>
        </p:nvSpPr>
        <p:spPr>
          <a:xfrm>
            <a:off x="1729050" y="5726275"/>
            <a:ext cx="866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49E9E"/>
                </a:solidFill>
                <a:latin typeface="Electrolize" panose="02000506000000020004" pitchFamily="2" charset="0"/>
              </a:rPr>
              <a:t>Team: Progress updates &amp; presentation</a:t>
            </a:r>
          </a:p>
        </p:txBody>
      </p:sp>
      <p:sp>
        <p:nvSpPr>
          <p:cNvPr id="17" name="Rechteck: eine Ecke abgeschnitten 16">
            <a:extLst>
              <a:ext uri="{FF2B5EF4-FFF2-40B4-BE49-F238E27FC236}">
                <a16:creationId xmlns:a16="http://schemas.microsoft.com/office/drawing/2014/main" id="{41F6BFD2-AC6B-45FC-BB0C-1D2644083051}"/>
              </a:ext>
            </a:extLst>
          </p:cNvPr>
          <p:cNvSpPr/>
          <p:nvPr/>
        </p:nvSpPr>
        <p:spPr>
          <a:xfrm>
            <a:off x="1729050" y="5602303"/>
            <a:ext cx="8666701" cy="809266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A49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D3FD02-07D0-43D0-8CAC-427D8C83F8B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>
            <a:off x="6096000" y="2387267"/>
            <a:ext cx="0" cy="1202885"/>
          </a:xfrm>
          <a:prstGeom prst="straightConnector1">
            <a:avLst/>
          </a:prstGeom>
          <a:ln w="38100">
            <a:solidFill>
              <a:srgbClr val="A49E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5A5E0F0-7AEB-406A-905A-86671DE87DB3}"/>
              </a:ext>
            </a:extLst>
          </p:cNvPr>
          <p:cNvCxnSpPr/>
          <p:nvPr/>
        </p:nvCxnSpPr>
        <p:spPr>
          <a:xfrm>
            <a:off x="6096000" y="4399418"/>
            <a:ext cx="0" cy="1202885"/>
          </a:xfrm>
          <a:prstGeom prst="straightConnector1">
            <a:avLst/>
          </a:prstGeom>
          <a:ln w="38100">
            <a:solidFill>
              <a:srgbClr val="A49E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39BF3-9B7A-4396-8370-9AC3203BB980}"/>
              </a:ext>
            </a:extLst>
          </p:cNvPr>
          <p:cNvSpPr txBox="1"/>
          <p:nvPr/>
        </p:nvSpPr>
        <p:spPr>
          <a:xfrm>
            <a:off x="525780" y="36216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Adequate sounds for variety of information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1B82642A-2944-4F7B-B9FE-EF37DE7A59B2}"/>
              </a:ext>
            </a:extLst>
          </p:cNvPr>
          <p:cNvSpPr/>
          <p:nvPr/>
        </p:nvSpPr>
        <p:spPr>
          <a:xfrm>
            <a:off x="525780" y="36072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5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E940DF-E900-48C0-83DF-64C2FDAC9B56}"/>
              </a:ext>
            </a:extLst>
          </p:cNvPr>
          <p:cNvSpPr txBox="1"/>
          <p:nvPr/>
        </p:nvSpPr>
        <p:spPr>
          <a:xfrm>
            <a:off x="1534161" y="54072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Playable without</a:t>
            </a:r>
          </a:p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the visuals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EACB76C2-B727-4D54-B14B-ED73B290FCAD}"/>
              </a:ext>
            </a:extLst>
          </p:cNvPr>
          <p:cNvSpPr/>
          <p:nvPr/>
        </p:nvSpPr>
        <p:spPr>
          <a:xfrm>
            <a:off x="1534161" y="53928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39BF3-9B7A-4396-8370-9AC3203BB980}"/>
              </a:ext>
            </a:extLst>
          </p:cNvPr>
          <p:cNvSpPr txBox="1"/>
          <p:nvPr/>
        </p:nvSpPr>
        <p:spPr>
          <a:xfrm>
            <a:off x="525780" y="36216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Adequate sounds for variety of information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1B82642A-2944-4F7B-B9FE-EF37DE7A59B2}"/>
              </a:ext>
            </a:extLst>
          </p:cNvPr>
          <p:cNvSpPr/>
          <p:nvPr/>
        </p:nvSpPr>
        <p:spPr>
          <a:xfrm>
            <a:off x="525780" y="36072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9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E940DF-E900-48C0-83DF-64C2FDAC9B56}"/>
              </a:ext>
            </a:extLst>
          </p:cNvPr>
          <p:cNvSpPr txBox="1"/>
          <p:nvPr/>
        </p:nvSpPr>
        <p:spPr>
          <a:xfrm>
            <a:off x="1534161" y="54072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Playable without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the visuals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EACB76C2-B727-4D54-B14B-ED73B290FCAD}"/>
              </a:ext>
            </a:extLst>
          </p:cNvPr>
          <p:cNvSpPr/>
          <p:nvPr/>
        </p:nvSpPr>
        <p:spPr>
          <a:xfrm>
            <a:off x="1534161" y="53928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39BF3-9B7A-4396-8370-9AC3203BB980}"/>
              </a:ext>
            </a:extLst>
          </p:cNvPr>
          <p:cNvSpPr txBox="1"/>
          <p:nvPr/>
        </p:nvSpPr>
        <p:spPr>
          <a:xfrm>
            <a:off x="525780" y="36216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Adequate sounds for variety of information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1B82642A-2944-4F7B-B9FE-EF37DE7A59B2}"/>
              </a:ext>
            </a:extLst>
          </p:cNvPr>
          <p:cNvSpPr/>
          <p:nvPr/>
        </p:nvSpPr>
        <p:spPr>
          <a:xfrm>
            <a:off x="525780" y="36072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0C0301-7024-4B3F-842D-DB9A5659899E}"/>
              </a:ext>
            </a:extLst>
          </p:cNvPr>
          <p:cNvGrpSpPr/>
          <p:nvPr/>
        </p:nvGrpSpPr>
        <p:grpSpPr>
          <a:xfrm>
            <a:off x="6413438" y="1818000"/>
            <a:ext cx="3987800" cy="980441"/>
            <a:chOff x="421640" y="2373410"/>
            <a:chExt cx="3987800" cy="9804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CC0E746-E60C-400A-A74E-46AF10DC237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No time to experiment with VCV Rack</a:t>
              </a:r>
            </a:p>
          </p:txBody>
        </p:sp>
        <p:sp>
          <p:nvSpPr>
            <p:cNvPr id="21" name="Rechteck: eine Ecke abgeschnitten 20">
              <a:extLst>
                <a:ext uri="{FF2B5EF4-FFF2-40B4-BE49-F238E27FC236}">
                  <a16:creationId xmlns:a16="http://schemas.microsoft.com/office/drawing/2014/main" id="{44DF0DEB-C6AC-4A53-9A6E-2DB17CEC445A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8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E940DF-E900-48C0-83DF-64C2FDAC9B56}"/>
              </a:ext>
            </a:extLst>
          </p:cNvPr>
          <p:cNvSpPr txBox="1"/>
          <p:nvPr/>
        </p:nvSpPr>
        <p:spPr>
          <a:xfrm>
            <a:off x="1534161" y="54072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Playable without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the visuals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EACB76C2-B727-4D54-B14B-ED73B290FCAD}"/>
              </a:ext>
            </a:extLst>
          </p:cNvPr>
          <p:cNvSpPr/>
          <p:nvPr/>
        </p:nvSpPr>
        <p:spPr>
          <a:xfrm>
            <a:off x="1534161" y="53928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39BF3-9B7A-4396-8370-9AC3203BB980}"/>
              </a:ext>
            </a:extLst>
          </p:cNvPr>
          <p:cNvSpPr txBox="1"/>
          <p:nvPr/>
        </p:nvSpPr>
        <p:spPr>
          <a:xfrm>
            <a:off x="525780" y="36216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Adequate sounds for variety of information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1B82642A-2944-4F7B-B9FE-EF37DE7A59B2}"/>
              </a:ext>
            </a:extLst>
          </p:cNvPr>
          <p:cNvSpPr/>
          <p:nvPr/>
        </p:nvSpPr>
        <p:spPr>
          <a:xfrm>
            <a:off x="525780" y="36072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0C0301-7024-4B3F-842D-DB9A5659899E}"/>
              </a:ext>
            </a:extLst>
          </p:cNvPr>
          <p:cNvGrpSpPr/>
          <p:nvPr/>
        </p:nvGrpSpPr>
        <p:grpSpPr>
          <a:xfrm>
            <a:off x="6413438" y="1818000"/>
            <a:ext cx="3987800" cy="980441"/>
            <a:chOff x="421640" y="2373410"/>
            <a:chExt cx="3987800" cy="9804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CC0E746-E60C-400A-A74E-46AF10DC237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No time to experiment with VCV Rack</a:t>
              </a:r>
            </a:p>
          </p:txBody>
        </p:sp>
        <p:sp>
          <p:nvSpPr>
            <p:cNvPr id="21" name="Rechteck: eine Ecke abgeschnitten 20">
              <a:extLst>
                <a:ext uri="{FF2B5EF4-FFF2-40B4-BE49-F238E27FC236}">
                  <a16:creationId xmlns:a16="http://schemas.microsoft.com/office/drawing/2014/main" id="{44DF0DEB-C6AC-4A53-9A6E-2DB17CEC445A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8F33FC8-6AF8-4AE9-B979-6E5BFC2B05B1}"/>
              </a:ext>
            </a:extLst>
          </p:cNvPr>
          <p:cNvGrpSpPr/>
          <p:nvPr/>
        </p:nvGrpSpPr>
        <p:grpSpPr>
          <a:xfrm>
            <a:off x="7678422" y="3608558"/>
            <a:ext cx="3987800" cy="980441"/>
            <a:chOff x="421640" y="2373410"/>
            <a:chExt cx="3987800" cy="980441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A6FC2D3-E3A1-49D8-86E8-21935EB7D1F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Only one person responsible for sounds</a:t>
              </a:r>
            </a:p>
          </p:txBody>
        </p:sp>
        <p:sp>
          <p:nvSpPr>
            <p:cNvPr id="27" name="Rechteck: eine Ecke abgeschnitten 26">
              <a:extLst>
                <a:ext uri="{FF2B5EF4-FFF2-40B4-BE49-F238E27FC236}">
                  <a16:creationId xmlns:a16="http://schemas.microsoft.com/office/drawing/2014/main" id="{A8486A64-F141-442E-A4C5-FFCC3CD61BC5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94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Concept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A3E618-0099-4F72-BEB7-4F7931A3B455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6B12AAE-D87D-43A4-8E21-340CB468AC24}"/>
              </a:ext>
            </a:extLst>
          </p:cNvPr>
          <p:cNvGrpSpPr/>
          <p:nvPr/>
        </p:nvGrpSpPr>
        <p:grpSpPr>
          <a:xfrm>
            <a:off x="421640" y="1219338"/>
            <a:ext cx="5344160" cy="980441"/>
            <a:chOff x="1316990" y="2354579"/>
            <a:chExt cx="5344160" cy="980441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8BAA3D51-B1F3-4A8F-B4DC-FC4253217880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Inside spaceship cockpit</a:t>
              </a:r>
            </a:p>
          </p:txBody>
        </p:sp>
        <p:sp>
          <p:nvSpPr>
            <p:cNvPr id="5" name="Rechteck: eine Ecke abgeschnitten 4">
              <a:extLst>
                <a:ext uri="{FF2B5EF4-FFF2-40B4-BE49-F238E27FC236}">
                  <a16:creationId xmlns:a16="http://schemas.microsoft.com/office/drawing/2014/main" id="{E2223BDB-0B76-4F01-99C5-ADA9A9B577A4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2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E940DF-E900-48C0-83DF-64C2FDAC9B56}"/>
              </a:ext>
            </a:extLst>
          </p:cNvPr>
          <p:cNvSpPr txBox="1"/>
          <p:nvPr/>
        </p:nvSpPr>
        <p:spPr>
          <a:xfrm>
            <a:off x="1534161" y="54072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Playable without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the visuals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EACB76C2-B727-4D54-B14B-ED73B290FCAD}"/>
              </a:ext>
            </a:extLst>
          </p:cNvPr>
          <p:cNvSpPr/>
          <p:nvPr/>
        </p:nvSpPr>
        <p:spPr>
          <a:xfrm>
            <a:off x="1534161" y="53928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39BF3-9B7A-4396-8370-9AC3203BB980}"/>
              </a:ext>
            </a:extLst>
          </p:cNvPr>
          <p:cNvSpPr txBox="1"/>
          <p:nvPr/>
        </p:nvSpPr>
        <p:spPr>
          <a:xfrm>
            <a:off x="525780" y="36216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Adequate sounds for variety of information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1B82642A-2944-4F7B-B9FE-EF37DE7A59B2}"/>
              </a:ext>
            </a:extLst>
          </p:cNvPr>
          <p:cNvSpPr/>
          <p:nvPr/>
        </p:nvSpPr>
        <p:spPr>
          <a:xfrm>
            <a:off x="525780" y="36072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0C0301-7024-4B3F-842D-DB9A5659899E}"/>
              </a:ext>
            </a:extLst>
          </p:cNvPr>
          <p:cNvGrpSpPr/>
          <p:nvPr/>
        </p:nvGrpSpPr>
        <p:grpSpPr>
          <a:xfrm>
            <a:off x="6413438" y="1818000"/>
            <a:ext cx="3987800" cy="980441"/>
            <a:chOff x="421640" y="2373410"/>
            <a:chExt cx="3987800" cy="9804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CC0E746-E60C-400A-A74E-46AF10DC237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No time to experiment with VCV Rack</a:t>
              </a:r>
            </a:p>
          </p:txBody>
        </p:sp>
        <p:sp>
          <p:nvSpPr>
            <p:cNvPr id="21" name="Rechteck: eine Ecke abgeschnitten 20">
              <a:extLst>
                <a:ext uri="{FF2B5EF4-FFF2-40B4-BE49-F238E27FC236}">
                  <a16:creationId xmlns:a16="http://schemas.microsoft.com/office/drawing/2014/main" id="{44DF0DEB-C6AC-4A53-9A6E-2DB17CEC445A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D482B92-C44F-4D21-9CA9-266F194004D5}"/>
              </a:ext>
            </a:extLst>
          </p:cNvPr>
          <p:cNvGrpSpPr/>
          <p:nvPr/>
        </p:nvGrpSpPr>
        <p:grpSpPr>
          <a:xfrm>
            <a:off x="6670039" y="5392388"/>
            <a:ext cx="3987800" cy="980441"/>
            <a:chOff x="421640" y="2373410"/>
            <a:chExt cx="3987800" cy="98044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66DDAA7-E70A-44EC-8A27-FCC0F390B8D4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Had to use voice lines for fuel state</a:t>
              </a:r>
            </a:p>
          </p:txBody>
        </p:sp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EE07DE02-799E-4FF3-BE07-39858C219981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8F33FC8-6AF8-4AE9-B979-6E5BFC2B05B1}"/>
              </a:ext>
            </a:extLst>
          </p:cNvPr>
          <p:cNvGrpSpPr/>
          <p:nvPr/>
        </p:nvGrpSpPr>
        <p:grpSpPr>
          <a:xfrm>
            <a:off x="7678422" y="3608558"/>
            <a:ext cx="3987800" cy="980441"/>
            <a:chOff x="421640" y="2373410"/>
            <a:chExt cx="3987800" cy="980441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A6FC2D3-E3A1-49D8-86E8-21935EB7D1F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Only one person responsible for sounds</a:t>
              </a:r>
            </a:p>
          </p:txBody>
        </p:sp>
        <p:sp>
          <p:nvSpPr>
            <p:cNvPr id="27" name="Rechteck: eine Ecke abgeschnitten 26">
              <a:extLst>
                <a:ext uri="{FF2B5EF4-FFF2-40B4-BE49-F238E27FC236}">
                  <a16:creationId xmlns:a16="http://schemas.microsoft.com/office/drawing/2014/main" id="{A8486A64-F141-442E-A4C5-FFCC3CD61BC5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86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7F11C9C-FECE-4CD3-A621-315FF4063D90}"/>
              </a:ext>
            </a:extLst>
          </p:cNvPr>
          <p:cNvGrpSpPr/>
          <p:nvPr/>
        </p:nvGrpSpPr>
        <p:grpSpPr>
          <a:xfrm>
            <a:off x="1790764" y="1816462"/>
            <a:ext cx="3987800" cy="980441"/>
            <a:chOff x="421640" y="2373410"/>
            <a:chExt cx="3987800" cy="98044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0F7B564-BD9C-4FC9-B067-00655447DE63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95C1AD"/>
                  </a:solidFill>
                  <a:latin typeface="Electrolize" panose="02000506000000020004" pitchFamily="2" charset="0"/>
                </a:rPr>
                <a:t>Learned to create</a:t>
              </a:r>
            </a:p>
            <a:p>
              <a:pPr algn="ctr"/>
              <a:r>
                <a:rPr lang="en-US" sz="2800" dirty="0">
                  <a:solidFill>
                    <a:srgbClr val="95C1AD"/>
                  </a:solidFill>
                  <a:latin typeface="Electrolize" panose="02000506000000020004" pitchFamily="2" charset="0"/>
                </a:rPr>
                <a:t>seamless loops</a:t>
              </a:r>
            </a:p>
          </p:txBody>
        </p:sp>
        <p:sp>
          <p:nvSpPr>
            <p:cNvPr id="9" name="Rechteck: eine Ecke abgeschnitten 8">
              <a:extLst>
                <a:ext uri="{FF2B5EF4-FFF2-40B4-BE49-F238E27FC236}">
                  <a16:creationId xmlns:a16="http://schemas.microsoft.com/office/drawing/2014/main" id="{70E3C9B6-3321-477F-9F00-A53755963524}"/>
                </a:ext>
              </a:extLst>
            </p:cNvPr>
            <p:cNvSpPr/>
            <p:nvPr/>
          </p:nvSpPr>
          <p:spPr>
            <a:xfrm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95C1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F2668B-6171-4167-B065-CF08B431A173}"/>
              </a:ext>
            </a:extLst>
          </p:cNvPr>
          <p:cNvGrpSpPr/>
          <p:nvPr/>
        </p:nvGrpSpPr>
        <p:grpSpPr>
          <a:xfrm>
            <a:off x="1534161" y="5392800"/>
            <a:ext cx="3987800" cy="980441"/>
            <a:chOff x="421640" y="2373410"/>
            <a:chExt cx="3987800" cy="980441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8E940DF-E900-48C0-83DF-64C2FDAC9B56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95C1AD"/>
                  </a:solidFill>
                  <a:latin typeface="Electrolize" panose="02000506000000020004" pitchFamily="2" charset="0"/>
                </a:rPr>
                <a:t>Playable without</a:t>
              </a:r>
            </a:p>
            <a:p>
              <a:pPr algn="ctr"/>
              <a:r>
                <a:rPr lang="en-US" sz="2800" dirty="0">
                  <a:solidFill>
                    <a:srgbClr val="95C1AD"/>
                  </a:solidFill>
                  <a:latin typeface="Electrolize" panose="02000506000000020004" pitchFamily="2" charset="0"/>
                </a:rPr>
                <a:t>the visuals</a:t>
              </a:r>
            </a:p>
          </p:txBody>
        </p:sp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EACB76C2-B727-4D54-B14B-ED73B290FCAD}"/>
                </a:ext>
              </a:extLst>
            </p:cNvPr>
            <p:cNvSpPr/>
            <p:nvPr/>
          </p:nvSpPr>
          <p:spPr>
            <a:xfrm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95C1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55C63D3-16A9-4B5A-BC53-C183346EEB68}"/>
              </a:ext>
            </a:extLst>
          </p:cNvPr>
          <p:cNvGrpSpPr/>
          <p:nvPr/>
        </p:nvGrpSpPr>
        <p:grpSpPr>
          <a:xfrm>
            <a:off x="525780" y="3607200"/>
            <a:ext cx="3987800" cy="980441"/>
            <a:chOff x="421640" y="2373410"/>
            <a:chExt cx="3987800" cy="980441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F639BF3-9B7A-4396-8370-9AC3203BB980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95C1AD"/>
                  </a:solidFill>
                  <a:latin typeface="Electrolize" panose="02000506000000020004" pitchFamily="2" charset="0"/>
                </a:rPr>
                <a:t>Adequate sounds for variety of information</a:t>
              </a:r>
            </a:p>
          </p:txBody>
        </p:sp>
        <p:sp>
          <p:nvSpPr>
            <p:cNvPr id="18" name="Rechteck: eine Ecke abgeschnitten 17">
              <a:extLst>
                <a:ext uri="{FF2B5EF4-FFF2-40B4-BE49-F238E27FC236}">
                  <a16:creationId xmlns:a16="http://schemas.microsoft.com/office/drawing/2014/main" id="{1B82642A-2944-4F7B-B9FE-EF37DE7A59B2}"/>
                </a:ext>
              </a:extLst>
            </p:cNvPr>
            <p:cNvSpPr/>
            <p:nvPr/>
          </p:nvSpPr>
          <p:spPr>
            <a:xfrm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95C1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0C0301-7024-4B3F-842D-DB9A5659899E}"/>
              </a:ext>
            </a:extLst>
          </p:cNvPr>
          <p:cNvGrpSpPr/>
          <p:nvPr/>
        </p:nvGrpSpPr>
        <p:grpSpPr>
          <a:xfrm>
            <a:off x="6413438" y="1818000"/>
            <a:ext cx="3987800" cy="980441"/>
            <a:chOff x="421640" y="2373410"/>
            <a:chExt cx="3987800" cy="9804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CC0E746-E60C-400A-A74E-46AF10DC237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No time to experiment with VCV Rack</a:t>
              </a:r>
            </a:p>
          </p:txBody>
        </p:sp>
        <p:sp>
          <p:nvSpPr>
            <p:cNvPr id="21" name="Rechteck: eine Ecke abgeschnitten 20">
              <a:extLst>
                <a:ext uri="{FF2B5EF4-FFF2-40B4-BE49-F238E27FC236}">
                  <a16:creationId xmlns:a16="http://schemas.microsoft.com/office/drawing/2014/main" id="{44DF0DEB-C6AC-4A53-9A6E-2DB17CEC445A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D482B92-C44F-4D21-9CA9-266F194004D5}"/>
              </a:ext>
            </a:extLst>
          </p:cNvPr>
          <p:cNvGrpSpPr/>
          <p:nvPr/>
        </p:nvGrpSpPr>
        <p:grpSpPr>
          <a:xfrm>
            <a:off x="6670039" y="5392388"/>
            <a:ext cx="3987800" cy="980441"/>
            <a:chOff x="421640" y="2373410"/>
            <a:chExt cx="3987800" cy="98044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66DDAA7-E70A-44EC-8A27-FCC0F390B8D4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Had to use voice lines for fuel state</a:t>
              </a:r>
            </a:p>
          </p:txBody>
        </p:sp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EE07DE02-799E-4FF3-BE07-39858C219981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8F33FC8-6AF8-4AE9-B979-6E5BFC2B05B1}"/>
              </a:ext>
            </a:extLst>
          </p:cNvPr>
          <p:cNvGrpSpPr/>
          <p:nvPr/>
        </p:nvGrpSpPr>
        <p:grpSpPr>
          <a:xfrm>
            <a:off x="7678422" y="3608558"/>
            <a:ext cx="3987800" cy="980441"/>
            <a:chOff x="421640" y="2373410"/>
            <a:chExt cx="3987800" cy="980441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A6FC2D3-E3A1-49D8-86E8-21935EB7D1F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Only one person responsible for sounds</a:t>
              </a:r>
            </a:p>
          </p:txBody>
        </p:sp>
        <p:sp>
          <p:nvSpPr>
            <p:cNvPr id="27" name="Rechteck: eine Ecke abgeschnitten 26">
              <a:extLst>
                <a:ext uri="{FF2B5EF4-FFF2-40B4-BE49-F238E27FC236}">
                  <a16:creationId xmlns:a16="http://schemas.microsoft.com/office/drawing/2014/main" id="{A8486A64-F141-442E-A4C5-FFCC3CD61BC5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778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641773" y="1567952"/>
            <a:ext cx="5668011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6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T</a:t>
            </a:r>
            <a:r>
              <a:rPr lang="en-US" sz="80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hank</a:t>
            </a:r>
          </a:p>
          <a:p>
            <a:pPr algn="ctr"/>
            <a:r>
              <a:rPr lang="en-US" sz="96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Y</a:t>
            </a:r>
            <a:r>
              <a:rPr lang="en-US" sz="80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ou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038389F-88D5-4661-B420-5BEAA23AA91C}"/>
              </a:ext>
            </a:extLst>
          </p:cNvPr>
          <p:cNvGrpSpPr/>
          <p:nvPr/>
        </p:nvGrpSpPr>
        <p:grpSpPr>
          <a:xfrm>
            <a:off x="1783353" y="6127946"/>
            <a:ext cx="10046335" cy="551795"/>
            <a:chOff x="440690" y="6012200"/>
            <a:chExt cx="10046335" cy="551795"/>
          </a:xfrm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F7DCA22A-D0E6-430D-8238-661F142AB9E4}"/>
                </a:ext>
              </a:extLst>
            </p:cNvPr>
            <p:cNvSpPr/>
            <p:nvPr/>
          </p:nvSpPr>
          <p:spPr>
            <a:xfrm>
              <a:off x="440690" y="60122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C2BD811-7199-4C01-9820-261C2542AA8F}"/>
                </a:ext>
              </a:extLst>
            </p:cNvPr>
            <p:cNvSpPr txBox="1"/>
            <p:nvPr/>
          </p:nvSpPr>
          <p:spPr>
            <a:xfrm>
              <a:off x="440691" y="60331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Alex</a:t>
              </a:r>
            </a:p>
          </p:txBody>
        </p:sp>
        <p:sp>
          <p:nvSpPr>
            <p:cNvPr id="8" name="Rechteck: eine Ecke abgeschnitten 7">
              <a:extLst>
                <a:ext uri="{FF2B5EF4-FFF2-40B4-BE49-F238E27FC236}">
                  <a16:creationId xmlns:a16="http://schemas.microsoft.com/office/drawing/2014/main" id="{ABA1EDEC-FAAB-4CC2-A9C1-01CA1FCB9A6D}"/>
                </a:ext>
              </a:extLst>
            </p:cNvPr>
            <p:cNvSpPr/>
            <p:nvPr/>
          </p:nvSpPr>
          <p:spPr>
            <a:xfrm>
              <a:off x="2517140" y="60122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D8A80A9-940F-400D-ADE2-AA8DC1528E95}"/>
                </a:ext>
              </a:extLst>
            </p:cNvPr>
            <p:cNvSpPr txBox="1"/>
            <p:nvPr/>
          </p:nvSpPr>
          <p:spPr>
            <a:xfrm>
              <a:off x="2517141" y="60331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Dru</a:t>
              </a:r>
            </a:p>
          </p:txBody>
        </p:sp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C63FFD40-30F7-4B96-A00F-56578CADE1DA}"/>
                </a:ext>
              </a:extLst>
            </p:cNvPr>
            <p:cNvSpPr/>
            <p:nvPr/>
          </p:nvSpPr>
          <p:spPr>
            <a:xfrm>
              <a:off x="4593590" y="6014105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190F0E-DEB9-4715-9069-CA55A2962E1C}"/>
                </a:ext>
              </a:extLst>
            </p:cNvPr>
            <p:cNvSpPr txBox="1"/>
            <p:nvPr/>
          </p:nvSpPr>
          <p:spPr>
            <a:xfrm>
              <a:off x="4593591" y="6035080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Lars</a:t>
              </a:r>
            </a:p>
          </p:txBody>
        </p:sp>
        <p:sp>
          <p:nvSpPr>
            <p:cNvPr id="12" name="Rechteck: eine Ecke abgeschnitten 11">
              <a:extLst>
                <a:ext uri="{FF2B5EF4-FFF2-40B4-BE49-F238E27FC236}">
                  <a16:creationId xmlns:a16="http://schemas.microsoft.com/office/drawing/2014/main" id="{67A564DB-77B4-40A3-B323-387A1A4FF4E3}"/>
                </a:ext>
              </a:extLst>
            </p:cNvPr>
            <p:cNvSpPr/>
            <p:nvPr/>
          </p:nvSpPr>
          <p:spPr>
            <a:xfrm>
              <a:off x="6670040" y="601349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6155B08-98A2-4496-9C44-C2C86DE7ABBD}"/>
                </a:ext>
              </a:extLst>
            </p:cNvPr>
            <p:cNvSpPr txBox="1"/>
            <p:nvPr/>
          </p:nvSpPr>
          <p:spPr>
            <a:xfrm>
              <a:off x="6670041" y="603446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Moony</a:t>
              </a:r>
            </a:p>
          </p:txBody>
        </p:sp>
        <p:sp>
          <p:nvSpPr>
            <p:cNvPr id="14" name="Rechteck: eine Ecke abgeschnitten 13">
              <a:extLst>
                <a:ext uri="{FF2B5EF4-FFF2-40B4-BE49-F238E27FC236}">
                  <a16:creationId xmlns:a16="http://schemas.microsoft.com/office/drawing/2014/main" id="{ACBE94B7-EE22-46EC-A810-F29287B61659}"/>
                </a:ext>
              </a:extLst>
            </p:cNvPr>
            <p:cNvSpPr/>
            <p:nvPr/>
          </p:nvSpPr>
          <p:spPr>
            <a:xfrm>
              <a:off x="8746490" y="60198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4FC61DD-9B04-4F67-93CF-DA231DA58DB3}"/>
                </a:ext>
              </a:extLst>
            </p:cNvPr>
            <p:cNvSpPr txBox="1"/>
            <p:nvPr/>
          </p:nvSpPr>
          <p:spPr>
            <a:xfrm>
              <a:off x="8746491" y="60407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Robert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66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Concept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A3E618-0099-4F72-BEB7-4F7931A3B455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6B12AAE-D87D-43A4-8E21-340CB468AC24}"/>
              </a:ext>
            </a:extLst>
          </p:cNvPr>
          <p:cNvGrpSpPr/>
          <p:nvPr/>
        </p:nvGrpSpPr>
        <p:grpSpPr>
          <a:xfrm>
            <a:off x="421640" y="1219338"/>
            <a:ext cx="5344160" cy="980441"/>
            <a:chOff x="1316990" y="2354579"/>
            <a:chExt cx="5344160" cy="980441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8BAA3D51-B1F3-4A8F-B4DC-FC4253217880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Inside spaceship cockpit</a:t>
              </a:r>
            </a:p>
          </p:txBody>
        </p:sp>
        <p:sp>
          <p:nvSpPr>
            <p:cNvPr id="5" name="Rechteck: eine Ecke abgeschnitten 4">
              <a:extLst>
                <a:ext uri="{FF2B5EF4-FFF2-40B4-BE49-F238E27FC236}">
                  <a16:creationId xmlns:a16="http://schemas.microsoft.com/office/drawing/2014/main" id="{E2223BDB-0B76-4F01-99C5-ADA9A9B577A4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38A02FA-75EA-4116-8D09-E526BC93B559}"/>
              </a:ext>
            </a:extLst>
          </p:cNvPr>
          <p:cNvGrpSpPr/>
          <p:nvPr/>
        </p:nvGrpSpPr>
        <p:grpSpPr>
          <a:xfrm>
            <a:off x="2200240" y="2695031"/>
            <a:ext cx="5344160" cy="980441"/>
            <a:chOff x="1316990" y="2354579"/>
            <a:chExt cx="5344160" cy="98044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2794925-9B46-40A7-B0BE-511151204CA5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Land on distant planet</a:t>
              </a:r>
            </a:p>
          </p:txBody>
        </p:sp>
        <p:sp>
          <p:nvSpPr>
            <p:cNvPr id="9" name="Rechteck: eine Ecke abgeschnitten 8">
              <a:extLst>
                <a:ext uri="{FF2B5EF4-FFF2-40B4-BE49-F238E27FC236}">
                  <a16:creationId xmlns:a16="http://schemas.microsoft.com/office/drawing/2014/main" id="{09130389-5F30-484C-BABD-97BCA4A7F7A1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63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Concept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A3E618-0099-4F72-BEB7-4F7931A3B455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6B12AAE-D87D-43A4-8E21-340CB468AC24}"/>
              </a:ext>
            </a:extLst>
          </p:cNvPr>
          <p:cNvGrpSpPr/>
          <p:nvPr/>
        </p:nvGrpSpPr>
        <p:grpSpPr>
          <a:xfrm>
            <a:off x="421640" y="1219338"/>
            <a:ext cx="5344160" cy="980441"/>
            <a:chOff x="1316990" y="2354579"/>
            <a:chExt cx="5344160" cy="980441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8BAA3D51-B1F3-4A8F-B4DC-FC4253217880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Inside spaceship cockpit</a:t>
              </a:r>
            </a:p>
          </p:txBody>
        </p:sp>
        <p:sp>
          <p:nvSpPr>
            <p:cNvPr id="5" name="Rechteck: eine Ecke abgeschnitten 4">
              <a:extLst>
                <a:ext uri="{FF2B5EF4-FFF2-40B4-BE49-F238E27FC236}">
                  <a16:creationId xmlns:a16="http://schemas.microsoft.com/office/drawing/2014/main" id="{E2223BDB-0B76-4F01-99C5-ADA9A9B577A4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38A02FA-75EA-4116-8D09-E526BC93B559}"/>
              </a:ext>
            </a:extLst>
          </p:cNvPr>
          <p:cNvGrpSpPr/>
          <p:nvPr/>
        </p:nvGrpSpPr>
        <p:grpSpPr>
          <a:xfrm>
            <a:off x="2200240" y="2695031"/>
            <a:ext cx="5344160" cy="980441"/>
            <a:chOff x="1316990" y="2354579"/>
            <a:chExt cx="5344160" cy="98044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2794925-9B46-40A7-B0BE-511151204CA5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Land on distant planet</a:t>
              </a:r>
            </a:p>
          </p:txBody>
        </p:sp>
        <p:sp>
          <p:nvSpPr>
            <p:cNvPr id="9" name="Rechteck: eine Ecke abgeschnitten 8">
              <a:extLst>
                <a:ext uri="{FF2B5EF4-FFF2-40B4-BE49-F238E27FC236}">
                  <a16:creationId xmlns:a16="http://schemas.microsoft.com/office/drawing/2014/main" id="{09130389-5F30-484C-BABD-97BCA4A7F7A1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B7FF2EF-4793-43CE-AE14-62921A780B15}"/>
              </a:ext>
            </a:extLst>
          </p:cNvPr>
          <p:cNvGrpSpPr/>
          <p:nvPr/>
        </p:nvGrpSpPr>
        <p:grpSpPr>
          <a:xfrm>
            <a:off x="3978840" y="4168820"/>
            <a:ext cx="5344160" cy="980441"/>
            <a:chOff x="1316990" y="2354579"/>
            <a:chExt cx="5344160" cy="980441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B0B56E0-05BF-4B47-AC3F-D4C19F83D51B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Steer and decelerate</a:t>
              </a:r>
            </a:p>
          </p:txBody>
        </p:sp>
        <p:sp>
          <p:nvSpPr>
            <p:cNvPr id="13" name="Rechteck: eine Ecke abgeschnitten 12">
              <a:extLst>
                <a:ext uri="{FF2B5EF4-FFF2-40B4-BE49-F238E27FC236}">
                  <a16:creationId xmlns:a16="http://schemas.microsoft.com/office/drawing/2014/main" id="{9D46DC24-10F9-4D40-BFD9-9D51C969076D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81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Concept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A3E618-0099-4F72-BEB7-4F7931A3B455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6B12AAE-D87D-43A4-8E21-340CB468AC24}"/>
              </a:ext>
            </a:extLst>
          </p:cNvPr>
          <p:cNvGrpSpPr/>
          <p:nvPr/>
        </p:nvGrpSpPr>
        <p:grpSpPr>
          <a:xfrm>
            <a:off x="421640" y="1219338"/>
            <a:ext cx="5344160" cy="980441"/>
            <a:chOff x="1316990" y="2354579"/>
            <a:chExt cx="5344160" cy="980441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8BAA3D51-B1F3-4A8F-B4DC-FC4253217880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Inside spaceship cockpit</a:t>
              </a:r>
            </a:p>
          </p:txBody>
        </p:sp>
        <p:sp>
          <p:nvSpPr>
            <p:cNvPr id="5" name="Rechteck: eine Ecke abgeschnitten 4">
              <a:extLst>
                <a:ext uri="{FF2B5EF4-FFF2-40B4-BE49-F238E27FC236}">
                  <a16:creationId xmlns:a16="http://schemas.microsoft.com/office/drawing/2014/main" id="{E2223BDB-0B76-4F01-99C5-ADA9A9B577A4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38A02FA-75EA-4116-8D09-E526BC93B559}"/>
              </a:ext>
            </a:extLst>
          </p:cNvPr>
          <p:cNvGrpSpPr/>
          <p:nvPr/>
        </p:nvGrpSpPr>
        <p:grpSpPr>
          <a:xfrm>
            <a:off x="2200240" y="2695031"/>
            <a:ext cx="5344160" cy="980441"/>
            <a:chOff x="1316990" y="2354579"/>
            <a:chExt cx="5344160" cy="98044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2794925-9B46-40A7-B0BE-511151204CA5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Land on distant planet</a:t>
              </a:r>
            </a:p>
          </p:txBody>
        </p:sp>
        <p:sp>
          <p:nvSpPr>
            <p:cNvPr id="9" name="Rechteck: eine Ecke abgeschnitten 8">
              <a:extLst>
                <a:ext uri="{FF2B5EF4-FFF2-40B4-BE49-F238E27FC236}">
                  <a16:creationId xmlns:a16="http://schemas.microsoft.com/office/drawing/2014/main" id="{09130389-5F30-484C-BABD-97BCA4A7F7A1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B7FF2EF-4793-43CE-AE14-62921A780B15}"/>
              </a:ext>
            </a:extLst>
          </p:cNvPr>
          <p:cNvGrpSpPr/>
          <p:nvPr/>
        </p:nvGrpSpPr>
        <p:grpSpPr>
          <a:xfrm>
            <a:off x="3978840" y="4168820"/>
            <a:ext cx="5344160" cy="980441"/>
            <a:chOff x="1316990" y="2354579"/>
            <a:chExt cx="5344160" cy="980441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B0B56E0-05BF-4B47-AC3F-D4C19F83D51B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Steer and decelerate</a:t>
              </a:r>
            </a:p>
          </p:txBody>
        </p:sp>
        <p:sp>
          <p:nvSpPr>
            <p:cNvPr id="13" name="Rechteck: eine Ecke abgeschnitten 12">
              <a:extLst>
                <a:ext uri="{FF2B5EF4-FFF2-40B4-BE49-F238E27FC236}">
                  <a16:creationId xmlns:a16="http://schemas.microsoft.com/office/drawing/2014/main" id="{9D46DC24-10F9-4D40-BFD9-9D51C969076D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AD453B5-C509-4550-B8A4-F24E12DB30D5}"/>
              </a:ext>
            </a:extLst>
          </p:cNvPr>
          <p:cNvGrpSpPr/>
          <p:nvPr/>
        </p:nvGrpSpPr>
        <p:grpSpPr>
          <a:xfrm>
            <a:off x="5765800" y="5654039"/>
            <a:ext cx="5344160" cy="980441"/>
            <a:chOff x="1316990" y="2354579"/>
            <a:chExt cx="5344160" cy="980441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2C43F5E-8257-4456-A152-AA77A4E22A20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Fuel is limited</a:t>
              </a:r>
            </a:p>
          </p:txBody>
        </p:sp>
        <p:sp>
          <p:nvSpPr>
            <p:cNvPr id="16" name="Rechteck: eine Ecke abgeschnitten 15">
              <a:extLst>
                <a:ext uri="{FF2B5EF4-FFF2-40B4-BE49-F238E27FC236}">
                  <a16:creationId xmlns:a16="http://schemas.microsoft.com/office/drawing/2014/main" id="{84D7602C-6BC1-4AB4-A0EB-C1D01988A5EA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24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MAPPING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D34723-B4F5-406D-A18C-0FBF7B0B6636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AA3D51-B1F3-4A8F-B4DC-FC4253217880}"/>
              </a:ext>
            </a:extLst>
          </p:cNvPr>
          <p:cNvSpPr txBox="1"/>
          <p:nvPr/>
        </p:nvSpPr>
        <p:spPr>
          <a:xfrm>
            <a:off x="255870" y="1407840"/>
            <a:ext cx="292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49E9E"/>
                </a:solidFill>
                <a:latin typeface="Electrolize" panose="02000506000000020004" pitchFamily="2" charset="0"/>
              </a:rPr>
              <a:t>General</a:t>
            </a:r>
          </a:p>
        </p:txBody>
      </p: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E2223BDB-0B76-4F01-99C5-ADA9A9B577A4}"/>
              </a:ext>
            </a:extLst>
          </p:cNvPr>
          <p:cNvSpPr/>
          <p:nvPr/>
        </p:nvSpPr>
        <p:spPr>
          <a:xfrm>
            <a:off x="421640" y="1945639"/>
            <a:ext cx="10919460" cy="858164"/>
          </a:xfrm>
          <a:prstGeom prst="snip1Rect">
            <a:avLst>
              <a:gd name="adj" fmla="val 24957"/>
            </a:avLst>
          </a:prstGeom>
          <a:blipFill>
            <a:blip r:embed="rId2">
              <a:alphaModFix/>
            </a:blip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MAPPING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D34723-B4F5-406D-A18C-0FBF7B0B6636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AA3D51-B1F3-4A8F-B4DC-FC4253217880}"/>
              </a:ext>
            </a:extLst>
          </p:cNvPr>
          <p:cNvSpPr txBox="1"/>
          <p:nvPr/>
        </p:nvSpPr>
        <p:spPr>
          <a:xfrm>
            <a:off x="255870" y="1407840"/>
            <a:ext cx="292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49E9E">
                    <a:alpha val="30000"/>
                  </a:srgbClr>
                </a:solidFill>
                <a:latin typeface="Electrolize" panose="02000506000000020004" pitchFamily="2" charset="0"/>
              </a:rPr>
              <a:t>General</a:t>
            </a:r>
          </a:p>
        </p:txBody>
      </p: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E2223BDB-0B76-4F01-99C5-ADA9A9B577A4}"/>
              </a:ext>
            </a:extLst>
          </p:cNvPr>
          <p:cNvSpPr/>
          <p:nvPr/>
        </p:nvSpPr>
        <p:spPr>
          <a:xfrm>
            <a:off x="421640" y="1945639"/>
            <a:ext cx="10919460" cy="858164"/>
          </a:xfrm>
          <a:prstGeom prst="snip1Rect">
            <a:avLst>
              <a:gd name="adj" fmla="val 24957"/>
            </a:avLst>
          </a:prstGeom>
          <a:blipFill>
            <a:blip r:embed="rId2">
              <a:alphaModFix amt="30000"/>
            </a:blip>
            <a:stretch>
              <a:fillRect/>
            </a:stretch>
          </a:blipFill>
          <a:ln w="381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B1F0518E-F7BB-44B8-9E5F-EB7F0B2188BC}"/>
              </a:ext>
            </a:extLst>
          </p:cNvPr>
          <p:cNvSpPr/>
          <p:nvPr/>
        </p:nvSpPr>
        <p:spPr>
          <a:xfrm>
            <a:off x="421640" y="3825954"/>
            <a:ext cx="10919460" cy="613966"/>
          </a:xfrm>
          <a:prstGeom prst="snip1Rect">
            <a:avLst>
              <a:gd name="adj" fmla="val 2495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F41FB7-E499-417F-BFC5-14697F165A4C}"/>
              </a:ext>
            </a:extLst>
          </p:cNvPr>
          <p:cNvSpPr txBox="1"/>
          <p:nvPr/>
        </p:nvSpPr>
        <p:spPr>
          <a:xfrm>
            <a:off x="255870" y="3302734"/>
            <a:ext cx="292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49E9E"/>
                </a:solidFill>
                <a:latin typeface="Electrolize" panose="02000506000000020004" pitchFamily="2" charset="0"/>
              </a:rPr>
              <a:t>Slow-down</a:t>
            </a:r>
          </a:p>
        </p:txBody>
      </p:sp>
    </p:spTree>
    <p:extLst>
      <p:ext uri="{BB962C8B-B14F-4D97-AF65-F5344CB8AC3E}">
        <p14:creationId xmlns:p14="http://schemas.microsoft.com/office/powerpoint/2010/main" val="403395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MAPPING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D34723-B4F5-406D-A18C-0FBF7B0B6636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AA3D51-B1F3-4A8F-B4DC-FC4253217880}"/>
              </a:ext>
            </a:extLst>
          </p:cNvPr>
          <p:cNvSpPr txBox="1"/>
          <p:nvPr/>
        </p:nvSpPr>
        <p:spPr>
          <a:xfrm>
            <a:off x="255870" y="1407840"/>
            <a:ext cx="292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49E9E">
                    <a:alpha val="30000"/>
                  </a:srgbClr>
                </a:solidFill>
                <a:latin typeface="Electrolize" panose="02000506000000020004" pitchFamily="2" charset="0"/>
              </a:rPr>
              <a:t>General</a:t>
            </a:r>
          </a:p>
        </p:txBody>
      </p: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E2223BDB-0B76-4F01-99C5-ADA9A9B577A4}"/>
              </a:ext>
            </a:extLst>
          </p:cNvPr>
          <p:cNvSpPr/>
          <p:nvPr/>
        </p:nvSpPr>
        <p:spPr>
          <a:xfrm>
            <a:off x="421640" y="1945639"/>
            <a:ext cx="10919460" cy="858164"/>
          </a:xfrm>
          <a:prstGeom prst="snip1Rect">
            <a:avLst>
              <a:gd name="adj" fmla="val 24957"/>
            </a:avLst>
          </a:prstGeom>
          <a:blipFill>
            <a:blip r:embed="rId2">
              <a:alphaModFix amt="30000"/>
            </a:blip>
            <a:stretch>
              <a:fillRect/>
            </a:stretch>
          </a:blipFill>
          <a:ln w="381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B1F0518E-F7BB-44B8-9E5F-EB7F0B2188BC}"/>
              </a:ext>
            </a:extLst>
          </p:cNvPr>
          <p:cNvSpPr/>
          <p:nvPr/>
        </p:nvSpPr>
        <p:spPr>
          <a:xfrm>
            <a:off x="421640" y="3825954"/>
            <a:ext cx="10919460" cy="613966"/>
          </a:xfrm>
          <a:prstGeom prst="snip1Rect">
            <a:avLst>
              <a:gd name="adj" fmla="val 24957"/>
            </a:avLst>
          </a:prstGeom>
          <a:blipFill>
            <a:blip r:embed="rId3">
              <a:alphaModFix amt="30000"/>
            </a:blip>
            <a:stretch>
              <a:fillRect/>
            </a:stretch>
          </a:blipFill>
          <a:ln w="381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F41FB7-E499-417F-BFC5-14697F165A4C}"/>
              </a:ext>
            </a:extLst>
          </p:cNvPr>
          <p:cNvSpPr txBox="1"/>
          <p:nvPr/>
        </p:nvSpPr>
        <p:spPr>
          <a:xfrm>
            <a:off x="255870" y="3302734"/>
            <a:ext cx="292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49E9E">
                    <a:alpha val="30000"/>
                  </a:srgbClr>
                </a:solidFill>
                <a:latin typeface="Electrolize" panose="02000506000000020004" pitchFamily="2" charset="0"/>
              </a:rPr>
              <a:t>Slow-down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AF8C6B2-3A3B-43AA-A6CA-AFFD40CECE8D}"/>
              </a:ext>
            </a:extLst>
          </p:cNvPr>
          <p:cNvGrpSpPr/>
          <p:nvPr/>
        </p:nvGrpSpPr>
        <p:grpSpPr>
          <a:xfrm>
            <a:off x="255870" y="4919331"/>
            <a:ext cx="11085230" cy="1400904"/>
            <a:chOff x="255870" y="4777091"/>
            <a:chExt cx="11085230" cy="1400904"/>
          </a:xfrm>
        </p:grpSpPr>
        <p:sp>
          <p:nvSpPr>
            <p:cNvPr id="11" name="Rechteck: eine Ecke abgeschnitten 10">
              <a:extLst>
                <a:ext uri="{FF2B5EF4-FFF2-40B4-BE49-F238E27FC236}">
                  <a16:creationId xmlns:a16="http://schemas.microsoft.com/office/drawing/2014/main" id="{CDE82815-F53F-4AF8-B8F2-27151A21A227}"/>
                </a:ext>
              </a:extLst>
            </p:cNvPr>
            <p:cNvSpPr/>
            <p:nvPr/>
          </p:nvSpPr>
          <p:spPr>
            <a:xfrm>
              <a:off x="421640" y="5319831"/>
              <a:ext cx="10919460" cy="858164"/>
            </a:xfrm>
            <a:prstGeom prst="snip1Rect">
              <a:avLst>
                <a:gd name="adj" fmla="val 24957"/>
              </a:avLst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934AEBE-F569-4EE2-9970-087006CBBE08}"/>
                </a:ext>
              </a:extLst>
            </p:cNvPr>
            <p:cNvSpPr txBox="1"/>
            <p:nvPr/>
          </p:nvSpPr>
          <p:spPr>
            <a:xfrm>
              <a:off x="255870" y="4777091"/>
              <a:ext cx="29235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Landing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85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MAPPING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D34723-B4F5-406D-A18C-0FBF7B0B6636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96C6D47-BDCB-4742-986A-ACFF5D596454}"/>
              </a:ext>
            </a:extLst>
          </p:cNvPr>
          <p:cNvGrpSpPr/>
          <p:nvPr/>
        </p:nvGrpSpPr>
        <p:grpSpPr>
          <a:xfrm>
            <a:off x="255870" y="1407840"/>
            <a:ext cx="11085230" cy="4912395"/>
            <a:chOff x="255870" y="1265600"/>
            <a:chExt cx="11085230" cy="491239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D0B4AD0C-2705-4F1B-AB0F-0BBC6ACDA7BB}"/>
                </a:ext>
              </a:extLst>
            </p:cNvPr>
            <p:cNvGrpSpPr/>
            <p:nvPr/>
          </p:nvGrpSpPr>
          <p:grpSpPr>
            <a:xfrm>
              <a:off x="255870" y="1265600"/>
              <a:ext cx="11085230" cy="1395963"/>
              <a:chOff x="255870" y="1265600"/>
              <a:chExt cx="11085230" cy="1395963"/>
            </a:xfrm>
          </p:grpSpPr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BAA3D51-B1F3-4A8F-B4DC-FC4253217880}"/>
                  </a:ext>
                </a:extLst>
              </p:cNvPr>
              <p:cNvSpPr txBox="1"/>
              <p:nvPr/>
            </p:nvSpPr>
            <p:spPr>
              <a:xfrm>
                <a:off x="255870" y="1265600"/>
                <a:ext cx="2923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A49E9E"/>
                    </a:solidFill>
                    <a:latin typeface="Electrolize" panose="02000506000000020004" pitchFamily="2" charset="0"/>
                  </a:rPr>
                  <a:t>General</a:t>
                </a:r>
              </a:p>
            </p:txBody>
          </p:sp>
          <p:sp>
            <p:nvSpPr>
              <p:cNvPr id="5" name="Rechteck: eine Ecke abgeschnitten 4">
                <a:extLst>
                  <a:ext uri="{FF2B5EF4-FFF2-40B4-BE49-F238E27FC236}">
                    <a16:creationId xmlns:a16="http://schemas.microsoft.com/office/drawing/2014/main" id="{E2223BDB-0B76-4F01-99C5-ADA9A9B577A4}"/>
                  </a:ext>
                </a:extLst>
              </p:cNvPr>
              <p:cNvSpPr/>
              <p:nvPr/>
            </p:nvSpPr>
            <p:spPr>
              <a:xfrm>
                <a:off x="421640" y="1803399"/>
                <a:ext cx="10919460" cy="858164"/>
              </a:xfrm>
              <a:prstGeom prst="snip1Rect">
                <a:avLst>
                  <a:gd name="adj" fmla="val 24957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06800CDA-7816-44A4-A870-4F6B5759FA81}"/>
                </a:ext>
              </a:extLst>
            </p:cNvPr>
            <p:cNvGrpSpPr/>
            <p:nvPr/>
          </p:nvGrpSpPr>
          <p:grpSpPr>
            <a:xfrm>
              <a:off x="255870" y="3160494"/>
              <a:ext cx="11085230" cy="1137186"/>
              <a:chOff x="255870" y="3160494"/>
              <a:chExt cx="11085230" cy="1137186"/>
            </a:xfrm>
          </p:grpSpPr>
          <p:sp>
            <p:nvSpPr>
              <p:cNvPr id="9" name="Rechteck: eine Ecke abgeschnitten 8">
                <a:extLst>
                  <a:ext uri="{FF2B5EF4-FFF2-40B4-BE49-F238E27FC236}">
                    <a16:creationId xmlns:a16="http://schemas.microsoft.com/office/drawing/2014/main" id="{B1F0518E-F7BB-44B8-9E5F-EB7F0B2188BC}"/>
                  </a:ext>
                </a:extLst>
              </p:cNvPr>
              <p:cNvSpPr/>
              <p:nvPr/>
            </p:nvSpPr>
            <p:spPr>
              <a:xfrm>
                <a:off x="421640" y="3683714"/>
                <a:ext cx="10919460" cy="613966"/>
              </a:xfrm>
              <a:prstGeom prst="snip1Rect">
                <a:avLst>
                  <a:gd name="adj" fmla="val 24957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2F41FB7-E499-417F-BFC5-14697F165A4C}"/>
                  </a:ext>
                </a:extLst>
              </p:cNvPr>
              <p:cNvSpPr txBox="1"/>
              <p:nvPr/>
            </p:nvSpPr>
            <p:spPr>
              <a:xfrm>
                <a:off x="255870" y="3160494"/>
                <a:ext cx="2923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A49E9E"/>
                    </a:solidFill>
                    <a:latin typeface="Electrolize" panose="02000506000000020004" pitchFamily="2" charset="0"/>
                  </a:rPr>
                  <a:t>Slow-down</a:t>
                </a: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EAF8C6B2-3A3B-43AA-A6CA-AFFD40CECE8D}"/>
                </a:ext>
              </a:extLst>
            </p:cNvPr>
            <p:cNvGrpSpPr/>
            <p:nvPr/>
          </p:nvGrpSpPr>
          <p:grpSpPr>
            <a:xfrm>
              <a:off x="255870" y="4777091"/>
              <a:ext cx="11085230" cy="1400904"/>
              <a:chOff x="255870" y="4777091"/>
              <a:chExt cx="11085230" cy="1400904"/>
            </a:xfrm>
          </p:grpSpPr>
          <p:sp>
            <p:nvSpPr>
              <p:cNvPr id="11" name="Rechteck: eine Ecke abgeschnitten 10">
                <a:extLst>
                  <a:ext uri="{FF2B5EF4-FFF2-40B4-BE49-F238E27FC236}">
                    <a16:creationId xmlns:a16="http://schemas.microsoft.com/office/drawing/2014/main" id="{CDE82815-F53F-4AF8-B8F2-27151A21A227}"/>
                  </a:ext>
                </a:extLst>
              </p:cNvPr>
              <p:cNvSpPr/>
              <p:nvPr/>
            </p:nvSpPr>
            <p:spPr>
              <a:xfrm>
                <a:off x="421640" y="5319831"/>
                <a:ext cx="10919460" cy="858164"/>
              </a:xfrm>
              <a:prstGeom prst="snip1Rect">
                <a:avLst>
                  <a:gd name="adj" fmla="val 24957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934AEBE-F569-4EE2-9970-087006CBBE08}"/>
                  </a:ext>
                </a:extLst>
              </p:cNvPr>
              <p:cNvSpPr txBox="1"/>
              <p:nvPr/>
            </p:nvSpPr>
            <p:spPr>
              <a:xfrm>
                <a:off x="255870" y="4777091"/>
                <a:ext cx="2923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A49E9E"/>
                    </a:solidFill>
                    <a:latin typeface="Electrolize" panose="02000506000000020004" pitchFamily="2" charset="0"/>
                  </a:rPr>
                  <a:t>Landing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379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108</Paragraphs>
  <Slides>22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Ailerons</vt:lpstr>
      <vt:lpstr>Arial</vt:lpstr>
      <vt:lpstr>Calibri</vt:lpstr>
      <vt:lpstr>Calibri Light</vt:lpstr>
      <vt:lpstr>Electrolize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Kalthoff</dc:creator>
  <cp:lastModifiedBy>Lars Kalthoff</cp:lastModifiedBy>
  <cp:revision>35</cp:revision>
  <dcterms:created xsi:type="dcterms:W3CDTF">2020-06-13T12:12:20Z</dcterms:created>
  <dcterms:modified xsi:type="dcterms:W3CDTF">2020-06-14T15:04:40Z</dcterms:modified>
</cp:coreProperties>
</file>